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10.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1046" r:id="rId3"/>
    <p:sldId id="1028" r:id="rId5"/>
    <p:sldId id="963" r:id="rId6"/>
    <p:sldId id="1045" r:id="rId7"/>
    <p:sldId id="1037" r:id="rId8"/>
    <p:sldId id="1038" r:id="rId9"/>
    <p:sldId id="1035" r:id="rId10"/>
    <p:sldId id="1025" r:id="rId11"/>
    <p:sldId id="1039" r:id="rId12"/>
    <p:sldId id="1040" r:id="rId13"/>
    <p:sldId id="1043" r:id="rId14"/>
    <p:sldId id="1044" r:id="rId15"/>
    <p:sldId id="1026" r:id="rId16"/>
    <p:sldId id="1030" r:id="rId17"/>
    <p:sldId id="1029" r:id="rId18"/>
    <p:sldId id="1031" r:id="rId19"/>
    <p:sldId id="1041" r:id="rId20"/>
    <p:sldId id="1027" r:id="rId21"/>
    <p:sldId id="1042" r:id="rId22"/>
    <p:sldId id="1036" r:id="rId23"/>
    <p:sldId id="1034" r:id="rId24"/>
    <p:sldId id="1047" r:id="rId25"/>
  </p:sldIdLst>
  <p:sldSz cx="9144000" cy="5143500" type="screen16x9"/>
  <p:notesSz cx="6858000" cy="9144000"/>
  <p:defaultTex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2565" algn="l" defTabSz="913765" rtl="0" eaLnBrk="1" latinLnBrk="0" hangingPunct="1">
      <a:defRPr sz="1800" kern="1200">
        <a:solidFill>
          <a:schemeClr val="tx1"/>
        </a:solidFill>
        <a:latin typeface="+mn-lt"/>
        <a:ea typeface="+mn-ea"/>
        <a:cs typeface="+mn-cs"/>
      </a:defRPr>
    </a:lvl7pPr>
    <a:lvl8pPr marL="3199765" algn="l" defTabSz="913765" rtl="0" eaLnBrk="1" latinLnBrk="0" hangingPunct="1">
      <a:defRPr sz="1800" kern="1200">
        <a:solidFill>
          <a:schemeClr val="tx1"/>
        </a:solidFill>
        <a:latin typeface="+mn-lt"/>
        <a:ea typeface="+mn-ea"/>
        <a:cs typeface="+mn-cs"/>
      </a:defRPr>
    </a:lvl8pPr>
    <a:lvl9pPr marL="3656965" algn="l" defTabSz="913765"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5BF"/>
    <a:srgbClr val="034EA2"/>
    <a:srgbClr val="0087CD"/>
    <a:srgbClr val="C68F06"/>
    <a:srgbClr val="DB2C03"/>
    <a:srgbClr val="EBAC07"/>
    <a:srgbClr val="008487"/>
    <a:srgbClr val="163C46"/>
    <a:srgbClr val="008F92"/>
    <a:srgbClr val="0048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84" autoAdjust="0"/>
    <p:restoredTop sz="99227" autoAdjust="0"/>
  </p:normalViewPr>
  <p:slideViewPr>
    <p:cSldViewPr>
      <p:cViewPr varScale="1">
        <p:scale>
          <a:sx n="98" d="100"/>
          <a:sy n="98" d="100"/>
        </p:scale>
        <p:origin x="588" y="78"/>
      </p:cViewPr>
      <p:guideLst>
        <p:guide orient="horz" pos="1620"/>
        <p:guide pos="2880"/>
      </p:guideLst>
    </p:cSldViewPr>
  </p:slideViewPr>
  <p:notesTextViewPr>
    <p:cViewPr>
      <p:scale>
        <a:sx n="1" d="1"/>
        <a:sy n="1" d="1"/>
      </p:scale>
      <p:origin x="0" y="0"/>
    </p:cViewPr>
  </p:notesTextViewPr>
  <p:sorterViewPr>
    <p:cViewPr>
      <p:scale>
        <a:sx n="75" d="100"/>
        <a:sy n="75" d="100"/>
      </p:scale>
      <p:origin x="0" y="0"/>
    </p:cViewPr>
  </p:sorterViewPr>
  <p:notesViewPr>
    <p:cSldViewPr>
      <p:cViewPr varScale="1">
        <p:scale>
          <a:sx n="65" d="100"/>
          <a:sy n="65" d="100"/>
        </p:scale>
        <p:origin x="-336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1" Type="http://schemas.openxmlformats.org/officeDocument/2006/relationships/package" Target="../embeddings/Workbook5.xlsx"/></Relationships>
</file>

<file path=ppt/charts/_rels/chart6.xml.rels><?xml version="1.0" encoding="UTF-8" standalone="yes"?>
<Relationships xmlns="http://schemas.openxmlformats.org/package/2006/relationships"><Relationship Id="rId1" Type="http://schemas.openxmlformats.org/officeDocument/2006/relationships/package" Target="../embeddings/Workbook6.xlsx"/></Relationships>
</file>

<file path=ppt/charts/_rels/chart7.xml.rels><?xml version="1.0" encoding="UTF-8" standalone="yes"?>
<Relationships xmlns="http://schemas.openxmlformats.org/package/2006/relationships"><Relationship Id="rId1" Type="http://schemas.openxmlformats.org/officeDocument/2006/relationships/package" Target="../embeddings/Workbook7.xlsx"/></Relationships>
</file>

<file path=ppt/charts/_rels/chart8.xml.rels><?xml version="1.0" encoding="UTF-8" standalone="yes"?>
<Relationships xmlns="http://schemas.openxmlformats.org/package/2006/relationships"><Relationship Id="rId1" Type="http://schemas.openxmlformats.org/officeDocument/2006/relationships/package" Target="../embeddings/Workbook8.xlsx"/></Relationships>
</file>

<file path=ppt/charts/_rels/chart9.xml.rels><?xml version="1.0" encoding="UTF-8" standalone="yes"?>
<Relationships xmlns="http://schemas.openxmlformats.org/package/2006/relationships"><Relationship Id="rId1" Type="http://schemas.openxmlformats.org/officeDocument/2006/relationships/package" Target="../embeddings/Workbook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Workbook10.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9493708507025"/>
          <c:y val="0.019316813339509"/>
        </c:manualLayout>
      </c:layout>
      <c:overlay val="0"/>
      <c:spPr>
        <a:noFill/>
        <a:ln w="25380">
          <a:noFill/>
        </a:ln>
      </c:spPr>
      <c:tx>
        <c:rich>
          <a:bodyPr/>
          <a:lstStyle/>
          <a:p>
            <a:pPr>
              <a:defRPr/>
            </a:pPr>
          </a:p>
        </c:rich>
      </c:tx>
    </c:title>
    <c:autoTitleDeleted val="0"/>
    <c:plotArea>
      <c:layout>
        <c:manualLayout>
          <c:layoutTarget val="inner"/>
          <c:xMode val="edge"/>
          <c:yMode val="edge"/>
          <c:x val="0.0746835443037975"/>
          <c:y val="0.00148588410104012"/>
          <c:w val="0.851898734177216"/>
          <c:h val="1"/>
        </c:manualLayout>
      </c:layout>
      <c:pieChart>
        <c:varyColors val="0"/>
        <c:ser>
          <c:idx val="0"/>
          <c:order val="0"/>
          <c:spPr>
            <a:solidFill>
              <a:srgbClr val="FFFFFF"/>
            </a:solidFill>
            <a:ln w="25380">
              <a:noFill/>
            </a:ln>
          </c:spPr>
          <c:explosion val="0"/>
          <c:dPt>
            <c:idx val="1"/>
            <c:bubble3D val="0"/>
            <c:spPr>
              <a:solidFill>
                <a:schemeClr val="accent1">
                  <a:lumMod val="75000"/>
                </a:schemeClr>
              </a:solidFill>
              <a:ln w="25380">
                <a:noFill/>
              </a:ln>
            </c:spPr>
          </c:dPt>
          <c:dLbls>
            <c:delete val="1"/>
          </c:dLbls>
          <c:val>
            <c:numRef>
              <c:f>Sheet1!$B$2:$C$2</c:f>
              <c:numCache>
                <c:formatCode>General</c:formatCode>
                <c:ptCount val="2"/>
                <c:pt idx="0">
                  <c:v>40</c:v>
                </c:pt>
                <c:pt idx="1">
                  <c:v>20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numRef>
                    <c:extLst>
                      <c:ext uri="{02D57815-91ED-43cb-92C2-25804820EDAC}">
                        <c15:formulaRef>
                          <c15:sqref>Sheet1!$B$1:$C$1</c15:sqref>
                        </c15:formulaRef>
                      </c:ext>
                    </c:extLst>
                    <c:numCache>
                      <c:formatCode>General</c:formatCode>
                      <c:ptCount val="2"/>
                      <c:pt idx="0">
                        <c:v>2013</c:v>
                      </c:pt>
                      <c:pt idx="1">
                        <c:v>2014</c:v>
                      </c:pt>
                    </c:numCache>
                  </c:numRef>
                </c15:cat>
              </c15:filteredCategoryTitle>
            </c:ext>
          </c:extLst>
        </c:ser>
        <c:dLbls>
          <c:showLegendKey val="0"/>
          <c:showVal val="0"/>
          <c:showCatName val="0"/>
          <c:showSerName val="0"/>
          <c:showPercent val="0"/>
          <c:showBubbleSize val="0"/>
          <c:showLeaderLines val="1"/>
        </c:dLbls>
        <c:firstSliceAng val="0"/>
      </c:pieChart>
      <c:spPr>
        <a:noFill/>
        <a:ln w="25380">
          <a:noFill/>
        </a:ln>
      </c:spPr>
    </c:plotArea>
    <c:plotVisOnly val="1"/>
    <c:dispBlanksAs val="zero"/>
    <c:showDLblsOverMax val="0"/>
  </c:chart>
  <c:spPr>
    <a:noFill/>
    <a:ln>
      <a:noFill/>
    </a:ln>
  </c:spPr>
  <c:txPr>
    <a:bodyPr/>
    <a:lstStyle/>
    <a:p>
      <a:pPr>
        <a:defRPr lang="zh-CN" sz="2990"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9493708507025"/>
          <c:y val="0.019316813339509"/>
        </c:manualLayout>
      </c:layout>
      <c:overlay val="0"/>
      <c:spPr>
        <a:noFill/>
        <a:ln w="25380">
          <a:noFill/>
        </a:ln>
      </c:spPr>
      <c:tx>
        <c:rich>
          <a:bodyPr/>
          <a:lstStyle/>
          <a:p>
            <a:pPr>
              <a:defRPr/>
            </a:pPr>
          </a:p>
        </c:rich>
      </c:tx>
    </c:title>
    <c:autoTitleDeleted val="0"/>
    <c:plotArea>
      <c:layout>
        <c:manualLayout>
          <c:layoutTarget val="inner"/>
          <c:xMode val="edge"/>
          <c:yMode val="edge"/>
          <c:x val="0.0746835443037975"/>
          <c:y val="0.00148588410104012"/>
          <c:w val="0.851898734177216"/>
          <c:h val="1"/>
        </c:manualLayout>
      </c:layout>
      <c:pieChart>
        <c:varyColors val="0"/>
        <c:ser>
          <c:idx val="0"/>
          <c:order val="0"/>
          <c:spPr>
            <a:solidFill>
              <a:srgbClr val="FFFFFF"/>
            </a:solidFill>
            <a:ln w="25380">
              <a:noFill/>
            </a:ln>
          </c:spPr>
          <c:explosion val="0"/>
          <c:dPt>
            <c:idx val="1"/>
            <c:bubble3D val="0"/>
            <c:spPr>
              <a:solidFill>
                <a:schemeClr val="accent2">
                  <a:lumMod val="50000"/>
                </a:schemeClr>
              </a:solidFill>
              <a:ln w="25380">
                <a:noFill/>
              </a:ln>
            </c:spPr>
          </c:dPt>
          <c:dLbls>
            <c:delete val="1"/>
          </c:dLbls>
          <c:val>
            <c:numRef>
              <c:f>Sheet1!$B$2:$C$2</c:f>
              <c:numCache>
                <c:formatCode>General</c:formatCode>
                <c:ptCount val="2"/>
                <c:pt idx="0">
                  <c:v>80</c:v>
                </c:pt>
                <c:pt idx="1">
                  <c:v>20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numRef>
                    <c:extLst>
                      <c:ext uri="{02D57815-91ED-43cb-92C2-25804820EDAC}">
                        <c15:formulaRef>
                          <c15:sqref>Sheet1!$B$1:$C$1</c15:sqref>
                        </c15:formulaRef>
                      </c:ext>
                    </c:extLst>
                    <c:numCache>
                      <c:formatCode>General</c:formatCode>
                      <c:ptCount val="2"/>
                      <c:pt idx="0">
                        <c:v>2013</c:v>
                      </c:pt>
                      <c:pt idx="1">
                        <c:v>2014</c:v>
                      </c:pt>
                    </c:numCache>
                  </c:numRef>
                </c15:cat>
              </c15:filteredCategoryTitle>
            </c:ext>
          </c:extLst>
        </c:ser>
        <c:dLbls>
          <c:showLegendKey val="0"/>
          <c:showVal val="0"/>
          <c:showCatName val="0"/>
          <c:showSerName val="0"/>
          <c:showPercent val="0"/>
          <c:showBubbleSize val="0"/>
          <c:showLeaderLines val="1"/>
        </c:dLbls>
        <c:firstSliceAng val="0"/>
      </c:pieChart>
      <c:spPr>
        <a:noFill/>
        <a:ln w="25380">
          <a:noFill/>
        </a:ln>
      </c:spPr>
    </c:plotArea>
    <c:plotVisOnly val="1"/>
    <c:dispBlanksAs val="zero"/>
    <c:showDLblsOverMax val="0"/>
  </c:chart>
  <c:spPr>
    <a:noFill/>
    <a:ln>
      <a:noFill/>
    </a:ln>
  </c:spPr>
  <c:txPr>
    <a:bodyPr/>
    <a:lstStyle/>
    <a:p>
      <a:pPr>
        <a:defRPr lang="zh-CN" sz="2990"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9493708507025"/>
          <c:y val="0.019316813339509"/>
        </c:manualLayout>
      </c:layout>
      <c:overlay val="0"/>
      <c:spPr>
        <a:noFill/>
        <a:ln w="25438">
          <a:noFill/>
        </a:ln>
      </c:spPr>
      <c:tx>
        <c:rich>
          <a:bodyPr/>
          <a:lstStyle/>
          <a:p>
            <a:pPr>
              <a:defRPr/>
            </a:pPr>
          </a:p>
        </c:rich>
      </c:tx>
    </c:title>
    <c:autoTitleDeleted val="0"/>
    <c:plotArea>
      <c:layout>
        <c:manualLayout>
          <c:layoutTarget val="inner"/>
          <c:xMode val="edge"/>
          <c:yMode val="edge"/>
          <c:x val="0.0746835443037975"/>
          <c:y val="0.00148588410104012"/>
          <c:w val="0.851898734177216"/>
          <c:h val="1"/>
        </c:manualLayout>
      </c:layout>
      <c:pieChart>
        <c:varyColors val="0"/>
        <c:ser>
          <c:idx val="0"/>
          <c:order val="0"/>
          <c:spPr>
            <a:solidFill>
              <a:srgbClr val="FFFFFF"/>
            </a:solidFill>
            <a:ln w="25438">
              <a:noFill/>
            </a:ln>
          </c:spPr>
          <c:explosion val="0"/>
          <c:dPt>
            <c:idx val="1"/>
            <c:bubble3D val="0"/>
            <c:spPr>
              <a:solidFill>
                <a:schemeClr val="accent3">
                  <a:lumMod val="75000"/>
                </a:schemeClr>
              </a:solidFill>
              <a:ln w="25438">
                <a:noFill/>
              </a:ln>
            </c:spPr>
          </c:dPt>
          <c:dLbls>
            <c:delete val="1"/>
          </c:dLbls>
          <c:val>
            <c:numRef>
              <c:f>Sheet1!$B$2:$C$2</c:f>
              <c:numCache>
                <c:formatCode>General</c:formatCode>
                <c:ptCount val="2"/>
                <c:pt idx="0">
                  <c:v>50</c:v>
                </c:pt>
                <c:pt idx="1">
                  <c:v>50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numRef>
                    <c:extLst>
                      <c:ext uri="{02D57815-91ED-43cb-92C2-25804820EDAC}">
                        <c15:formulaRef>
                          <c15:sqref>Sheet1!$B$1:$C$1</c15:sqref>
                        </c15:formulaRef>
                      </c:ext>
                    </c:extLst>
                    <c:numCache>
                      <c:formatCode>General</c:formatCode>
                      <c:ptCount val="2"/>
                      <c:pt idx="0">
                        <c:v>2013</c:v>
                      </c:pt>
                      <c:pt idx="1">
                        <c:v>2014</c:v>
                      </c:pt>
                    </c:numCache>
                  </c:numRef>
                </c15:cat>
              </c15:filteredCategoryTitle>
            </c:ext>
          </c:extLst>
        </c:ser>
        <c:dLbls>
          <c:showLegendKey val="0"/>
          <c:showVal val="0"/>
          <c:showCatName val="0"/>
          <c:showSerName val="0"/>
          <c:showPercent val="0"/>
          <c:showBubbleSize val="0"/>
          <c:showLeaderLines val="1"/>
        </c:dLbls>
        <c:firstSliceAng val="0"/>
      </c:pieChart>
      <c:spPr>
        <a:noFill/>
        <a:ln w="25438">
          <a:noFill/>
        </a:ln>
      </c:spPr>
    </c:plotArea>
    <c:plotVisOnly val="1"/>
    <c:dispBlanksAs val="zero"/>
    <c:showDLblsOverMax val="0"/>
  </c:chart>
  <c:spPr>
    <a:noFill/>
    <a:ln>
      <a:noFill/>
    </a:ln>
  </c:spPr>
  <c:txPr>
    <a:bodyPr/>
    <a:lstStyle/>
    <a:p>
      <a:pPr>
        <a:defRPr lang="zh-CN" sz="3005"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94937271597031"/>
          <c:y val="0.0193173341370606"/>
        </c:manualLayout>
      </c:layout>
      <c:overlay val="0"/>
      <c:spPr>
        <a:noFill/>
        <a:ln w="25378">
          <a:noFill/>
        </a:ln>
      </c:spPr>
      <c:tx>
        <c:rich>
          <a:bodyPr/>
          <a:lstStyle/>
          <a:p>
            <a:pPr>
              <a:defRPr/>
            </a:pPr>
          </a:p>
        </c:rich>
      </c:tx>
    </c:title>
    <c:autoTitleDeleted val="0"/>
    <c:plotArea>
      <c:layout>
        <c:manualLayout>
          <c:layoutTarget val="inner"/>
          <c:xMode val="edge"/>
          <c:yMode val="edge"/>
          <c:x val="0.0746835443037975"/>
          <c:y val="0.00148588410104012"/>
          <c:w val="0.851898734177216"/>
          <c:h val="1"/>
        </c:manualLayout>
      </c:layout>
      <c:pieChart>
        <c:varyColors val="0"/>
        <c:ser>
          <c:idx val="0"/>
          <c:order val="0"/>
          <c:spPr>
            <a:solidFill>
              <a:srgbClr val="FFFFFF"/>
            </a:solidFill>
            <a:ln w="25378">
              <a:noFill/>
            </a:ln>
          </c:spPr>
          <c:explosion val="0"/>
          <c:dPt>
            <c:idx val="1"/>
            <c:bubble3D val="0"/>
            <c:spPr>
              <a:solidFill>
                <a:schemeClr val="accent4">
                  <a:lumMod val="75000"/>
                </a:schemeClr>
              </a:solidFill>
              <a:ln w="25378">
                <a:noFill/>
              </a:ln>
            </c:spPr>
          </c:dPt>
          <c:dLbls>
            <c:delete val="1"/>
          </c:dLbls>
          <c:val>
            <c:numRef>
              <c:f>Sheet1!$B$2:$C$2</c:f>
              <c:numCache>
                <c:formatCode>General</c:formatCode>
                <c:ptCount val="2"/>
                <c:pt idx="0">
                  <c:v>70</c:v>
                </c:pt>
                <c:pt idx="1">
                  <c:v>30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numRef>
                    <c:extLst>
                      <c:ext uri="{02D57815-91ED-43cb-92C2-25804820EDAC}">
                        <c15:formulaRef>
                          <c15:sqref>Sheet1!$B$1:$C$1</c15:sqref>
                        </c15:formulaRef>
                      </c:ext>
                    </c:extLst>
                    <c:numCache>
                      <c:formatCode>General</c:formatCode>
                      <c:ptCount val="2"/>
                      <c:pt idx="0">
                        <c:v>2013</c:v>
                      </c:pt>
                      <c:pt idx="1">
                        <c:v>2014</c:v>
                      </c:pt>
                    </c:numCache>
                  </c:numRef>
                </c15:cat>
              </c15:filteredCategoryTitle>
            </c:ext>
          </c:extLst>
        </c:ser>
        <c:dLbls>
          <c:showLegendKey val="0"/>
          <c:showVal val="0"/>
          <c:showCatName val="0"/>
          <c:showSerName val="0"/>
          <c:showPercent val="0"/>
          <c:showBubbleSize val="0"/>
          <c:showLeaderLines val="1"/>
        </c:dLbls>
        <c:firstSliceAng val="0"/>
      </c:pieChart>
      <c:spPr>
        <a:noFill/>
        <a:ln w="25378">
          <a:noFill/>
        </a:ln>
      </c:spPr>
    </c:plotArea>
    <c:plotVisOnly val="1"/>
    <c:dispBlanksAs val="zero"/>
    <c:showDLblsOverMax val="0"/>
  </c:chart>
  <c:spPr>
    <a:noFill/>
    <a:ln>
      <a:noFill/>
    </a:ln>
  </c:spPr>
  <c:txPr>
    <a:bodyPr/>
    <a:lstStyle/>
    <a:p>
      <a:pPr>
        <a:defRPr lang="zh-CN" sz="2990"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9493708507025"/>
          <c:y val="0.019316813339509"/>
        </c:manualLayout>
      </c:layout>
      <c:overlay val="0"/>
      <c:spPr>
        <a:noFill/>
        <a:ln w="25438">
          <a:noFill/>
        </a:ln>
      </c:spPr>
      <c:tx>
        <c:rich>
          <a:bodyPr/>
          <a:lstStyle/>
          <a:p>
            <a:pPr>
              <a:defRPr/>
            </a:pPr>
          </a:p>
        </c:rich>
      </c:tx>
    </c:title>
    <c:autoTitleDeleted val="0"/>
    <c:plotArea>
      <c:layout>
        <c:manualLayout>
          <c:layoutTarget val="inner"/>
          <c:xMode val="edge"/>
          <c:yMode val="edge"/>
          <c:x val="0.0746835443037975"/>
          <c:y val="0.00148588410104012"/>
          <c:w val="0.851898734177216"/>
          <c:h val="1"/>
        </c:manualLayout>
      </c:layout>
      <c:pieChart>
        <c:varyColors val="0"/>
        <c:ser>
          <c:idx val="0"/>
          <c:order val="0"/>
          <c:spPr>
            <a:solidFill>
              <a:srgbClr val="FFFFFF"/>
            </a:solidFill>
            <a:ln w="25438">
              <a:noFill/>
            </a:ln>
          </c:spPr>
          <c:explosion val="0"/>
          <c:dPt>
            <c:idx val="1"/>
            <c:bubble3D val="0"/>
            <c:spPr>
              <a:solidFill>
                <a:schemeClr val="accent5">
                  <a:lumMod val="75000"/>
                </a:schemeClr>
              </a:solidFill>
              <a:ln w="25438">
                <a:noFill/>
              </a:ln>
            </c:spPr>
          </c:dPt>
          <c:dLbls>
            <c:delete val="1"/>
          </c:dLbls>
          <c:val>
            <c:numRef>
              <c:f>Sheet1!$B$2:$C$2</c:f>
              <c:numCache>
                <c:formatCode>General</c:formatCode>
                <c:ptCount val="2"/>
                <c:pt idx="0">
                  <c:v>80</c:v>
                </c:pt>
                <c:pt idx="1">
                  <c:v>20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numRef>
                    <c:extLst>
                      <c:ext uri="{02D57815-91ED-43cb-92C2-25804820EDAC}">
                        <c15:formulaRef>
                          <c15:sqref>Sheet1!$B$1:$C$1</c15:sqref>
                        </c15:formulaRef>
                      </c:ext>
                    </c:extLst>
                    <c:numCache>
                      <c:formatCode>General</c:formatCode>
                      <c:ptCount val="2"/>
                      <c:pt idx="0">
                        <c:v>2013</c:v>
                      </c:pt>
                      <c:pt idx="1">
                        <c:v>2014</c:v>
                      </c:pt>
                    </c:numCache>
                  </c:numRef>
                </c15:cat>
              </c15:filteredCategoryTitle>
            </c:ext>
          </c:extLst>
        </c:ser>
        <c:dLbls>
          <c:showLegendKey val="0"/>
          <c:showVal val="0"/>
          <c:showCatName val="0"/>
          <c:showSerName val="0"/>
          <c:showPercent val="0"/>
          <c:showBubbleSize val="0"/>
          <c:showLeaderLines val="1"/>
        </c:dLbls>
        <c:firstSliceAng val="0"/>
      </c:pieChart>
      <c:spPr>
        <a:noFill/>
        <a:ln w="25438">
          <a:noFill/>
        </a:ln>
      </c:spPr>
    </c:plotArea>
    <c:plotVisOnly val="1"/>
    <c:dispBlanksAs val="zero"/>
    <c:showDLblsOverMax val="0"/>
  </c:chart>
  <c:spPr>
    <a:noFill/>
    <a:ln>
      <a:noFill/>
    </a:ln>
  </c:spPr>
  <c:txPr>
    <a:bodyPr/>
    <a:lstStyle/>
    <a:p>
      <a:pPr>
        <a:defRPr lang="zh-CN" sz="3005"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9493708507025"/>
          <c:y val="0.019316813339509"/>
        </c:manualLayout>
      </c:layout>
      <c:overlay val="0"/>
      <c:spPr>
        <a:noFill/>
        <a:ln w="25380">
          <a:noFill/>
        </a:ln>
      </c:spPr>
      <c:tx>
        <c:rich>
          <a:bodyPr/>
          <a:lstStyle/>
          <a:p>
            <a:pPr>
              <a:defRPr/>
            </a:pPr>
          </a:p>
        </c:rich>
      </c:tx>
    </c:title>
    <c:autoTitleDeleted val="0"/>
    <c:plotArea>
      <c:layout>
        <c:manualLayout>
          <c:layoutTarget val="inner"/>
          <c:xMode val="edge"/>
          <c:yMode val="edge"/>
          <c:x val="0.0746835443037975"/>
          <c:y val="0.00148588410104012"/>
          <c:w val="0.851898734177216"/>
          <c:h val="1"/>
        </c:manualLayout>
      </c:layout>
      <c:pieChart>
        <c:varyColors val="0"/>
        <c:ser>
          <c:idx val="0"/>
          <c:order val="0"/>
          <c:spPr>
            <a:solidFill>
              <a:srgbClr val="FFFFFF"/>
            </a:solidFill>
            <a:ln w="25380">
              <a:noFill/>
            </a:ln>
          </c:spPr>
          <c:explosion val="0"/>
          <c:dPt>
            <c:idx val="1"/>
            <c:bubble3D val="0"/>
            <c:spPr>
              <a:solidFill>
                <a:schemeClr val="accent6">
                  <a:lumMod val="75000"/>
                </a:schemeClr>
              </a:solidFill>
              <a:ln w="25380">
                <a:noFill/>
              </a:ln>
            </c:spPr>
          </c:dPt>
          <c:dLbls>
            <c:delete val="1"/>
          </c:dLbls>
          <c:val>
            <c:numRef>
              <c:f>Sheet1!$B$2:$C$2</c:f>
              <c:numCache>
                <c:formatCode>General</c:formatCode>
                <c:ptCount val="2"/>
                <c:pt idx="0">
                  <c:v>90</c:v>
                </c:pt>
                <c:pt idx="1">
                  <c:v>10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numRef>
                    <c:extLst>
                      <c:ext uri="{02D57815-91ED-43cb-92C2-25804820EDAC}">
                        <c15:formulaRef>
                          <c15:sqref>Sheet1!$B$1:$C$1</c15:sqref>
                        </c15:formulaRef>
                      </c:ext>
                    </c:extLst>
                    <c:numCache>
                      <c:formatCode>General</c:formatCode>
                      <c:ptCount val="2"/>
                      <c:pt idx="0">
                        <c:v>2013</c:v>
                      </c:pt>
                      <c:pt idx="1">
                        <c:v>2014</c:v>
                      </c:pt>
                    </c:numCache>
                  </c:numRef>
                </c15:cat>
              </c15:filteredCategoryTitle>
            </c:ext>
          </c:extLst>
        </c:ser>
        <c:dLbls>
          <c:showLegendKey val="0"/>
          <c:showVal val="0"/>
          <c:showCatName val="0"/>
          <c:showSerName val="0"/>
          <c:showPercent val="0"/>
          <c:showBubbleSize val="0"/>
          <c:showLeaderLines val="1"/>
        </c:dLbls>
        <c:firstSliceAng val="0"/>
      </c:pieChart>
      <c:spPr>
        <a:noFill/>
        <a:ln w="25380">
          <a:noFill/>
        </a:ln>
      </c:spPr>
    </c:plotArea>
    <c:plotVisOnly val="1"/>
    <c:dispBlanksAs val="zero"/>
    <c:showDLblsOverMax val="0"/>
  </c:chart>
  <c:spPr>
    <a:noFill/>
    <a:ln>
      <a:noFill/>
    </a:ln>
  </c:spPr>
  <c:txPr>
    <a:bodyPr/>
    <a:lstStyle/>
    <a:p>
      <a:pPr>
        <a:defRPr lang="zh-CN" sz="2990"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c:spPr>
          <c:invertIfNegative val="0"/>
          <c:dLbls>
            <c:spPr>
              <a:noFill/>
              <a:ln>
                <a:noFill/>
              </a:ln>
              <a:effectLst/>
            </c:spPr>
            <c:txPr>
              <a:bodyPr rot="0" spcFirstLastPara="0" vertOverflow="ellipsis" vert="horz" wrap="square" lIns="38100" tIns="19050" rIns="38100" bIns="19050"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ext>
            </c:extLst>
          </c:dLbls>
          <c:val>
            <c:numRef>
              <c:f>Sheet1!$B$2:$B$5</c:f>
              <c:numCache>
                <c:formatCode>General</c:formatCode>
                <c:ptCount val="4"/>
                <c:pt idx="0">
                  <c:v>4</c:v>
                </c:pt>
                <c:pt idx="1">
                  <c:v>3</c:v>
                </c:pt>
                <c:pt idx="2">
                  <c:v>6</c:v>
                </c:pt>
                <c:pt idx="3">
                  <c:v>12</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numRef>
                    <c:extLst>
                      <c:ext uri="{02D57815-91ED-43cb-92C2-25804820EDAC}">
                        <c15:formulaRef>
                          <c15:sqref>Sheet1!$A$2:$A$5</c15:sqref>
                        </c15:formulaRef>
                      </c:ext>
                    </c:extLst>
                    <c:numCache>
                      <c:formatCode>General</c:formatCode>
                      <c:ptCount val="4"/>
                      <c:pt idx="0">
                        <c:v>2005</c:v>
                      </c:pt>
                      <c:pt idx="1">
                        <c:v>2006</c:v>
                      </c:pt>
                      <c:pt idx="2">
                        <c:v>2007</c:v>
                      </c:pt>
                      <c:pt idx="3">
                        <c:v>2008</c:v>
                      </c:pt>
                    </c:numCache>
                  </c:numRef>
                </c15:cat>
              </c15:filteredCategoryTitle>
            </c:ext>
          </c:extLst>
        </c:ser>
        <c:dLbls>
          <c:showLegendKey val="0"/>
          <c:showVal val="0"/>
          <c:showCatName val="0"/>
          <c:showSerName val="0"/>
          <c:showPercent val="0"/>
          <c:showBubbleSize val="0"/>
        </c:dLbls>
        <c:gapWidth val="36"/>
        <c:overlap val="-20"/>
        <c:axId val="497563712"/>
        <c:axId val="501502256"/>
      </c:barChart>
      <c:catAx>
        <c:axId val="497563712"/>
        <c:scaling>
          <c:orientation val="minMax"/>
        </c:scaling>
        <c:delete val="1"/>
        <c:axPos val="b"/>
        <c:numFmt formatCode="General" sourceLinked="1"/>
        <c:majorTickMark val="out"/>
        <c:minorTickMark val="none"/>
        <c:tickLblPos val="none"/>
        <c:txPr>
          <a:bodyPr rot="-60000000" spcFirstLastPara="0" vertOverflow="ellipsis" vert="horz" wrap="square"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501502256"/>
        <c:crosses val="autoZero"/>
        <c:auto val="1"/>
        <c:lblAlgn val="ctr"/>
        <c:lblOffset val="100"/>
        <c:noMultiLvlLbl val="0"/>
      </c:catAx>
      <c:valAx>
        <c:axId val="501502256"/>
        <c:scaling>
          <c:orientation val="minMax"/>
        </c:scaling>
        <c:delete val="1"/>
        <c:axPos val="l"/>
        <c:numFmt formatCode="General" sourceLinked="1"/>
        <c:majorTickMark val="out"/>
        <c:minorTickMark val="none"/>
        <c:tickLblPos val="none"/>
        <c:txPr>
          <a:bodyPr rot="-60000000" spcFirstLastPara="0" vertOverflow="ellipsis" vert="horz" wrap="square"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497563712"/>
        <c:crosses val="autoZero"/>
        <c:crossBetween val="between"/>
      </c:valAx>
      <c:spPr>
        <a:noFill/>
        <a:ln w="25400">
          <a:noFill/>
        </a:ln>
      </c:spPr>
    </c:plotArea>
    <c:plotVisOnly val="1"/>
    <c:dispBlanksAs val="gap"/>
    <c:showDLblsOverMax val="0"/>
  </c:chart>
  <c:txPr>
    <a:bodyPr/>
    <a:lstStyle/>
    <a:p>
      <a:pPr>
        <a:defRPr lang="zh-CN"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defRPr>
      </a:pP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2"/>
            </a:solidFill>
          </c:spPr>
          <c:invertIfNegative val="0"/>
          <c:dLbls>
            <c:spPr>
              <a:noFill/>
              <a:ln>
                <a:noFill/>
              </a:ln>
              <a:effectLst/>
            </c:spPr>
            <c:txPr>
              <a:bodyPr rot="0" spcFirstLastPara="0" vertOverflow="ellipsis" vert="horz" wrap="square" lIns="38100" tIns="19050" rIns="38100" bIns="19050"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ext>
            </c:extLst>
          </c:dLbls>
          <c:val>
            <c:numRef>
              <c:f>Sheet1!$B$2:$B$5</c:f>
              <c:numCache>
                <c:formatCode>General</c:formatCode>
                <c:ptCount val="4"/>
                <c:pt idx="0">
                  <c:v>3</c:v>
                </c:pt>
                <c:pt idx="1">
                  <c:v>1.4</c:v>
                </c:pt>
                <c:pt idx="2">
                  <c:v>2</c:v>
                </c:pt>
                <c:pt idx="3">
                  <c:v>0.700000000000001</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numRef>
                    <c:extLst>
                      <c:ext uri="{02D57815-91ED-43cb-92C2-25804820EDAC}">
                        <c15:formulaRef>
                          <c15:sqref>Sheet1!$A$2:$A$5</c15:sqref>
                        </c15:formulaRef>
                      </c:ext>
                    </c:extLst>
                    <c:numCache>
                      <c:formatCode>General</c:formatCode>
                      <c:ptCount val="4"/>
                      <c:pt idx="0">
                        <c:v>2005</c:v>
                      </c:pt>
                      <c:pt idx="1">
                        <c:v>2006</c:v>
                      </c:pt>
                      <c:pt idx="2">
                        <c:v>2007</c:v>
                      </c:pt>
                      <c:pt idx="3">
                        <c:v>2008</c:v>
                      </c:pt>
                    </c:numCache>
                  </c:numRef>
                </c15:cat>
              </c15:filteredCategoryTitle>
            </c:ext>
          </c:extLst>
        </c:ser>
        <c:dLbls>
          <c:showLegendKey val="0"/>
          <c:showVal val="1"/>
          <c:showCatName val="0"/>
          <c:showSerName val="0"/>
          <c:showPercent val="0"/>
          <c:showBubbleSize val="0"/>
        </c:dLbls>
        <c:gapWidth val="36"/>
        <c:overlap val="-20"/>
        <c:axId val="501503040"/>
        <c:axId val="501503432"/>
      </c:barChart>
      <c:catAx>
        <c:axId val="501503040"/>
        <c:scaling>
          <c:orientation val="minMax"/>
        </c:scaling>
        <c:delete val="1"/>
        <c:axPos val="b"/>
        <c:numFmt formatCode="General" sourceLinked="1"/>
        <c:majorTickMark val="out"/>
        <c:minorTickMark val="none"/>
        <c:tickLblPos val="none"/>
        <c:txPr>
          <a:bodyPr rot="-60000000" spcFirstLastPara="0" vertOverflow="ellipsis" vert="horz" wrap="square"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501503432"/>
        <c:crosses val="autoZero"/>
        <c:auto val="1"/>
        <c:lblAlgn val="ctr"/>
        <c:lblOffset val="100"/>
        <c:noMultiLvlLbl val="0"/>
      </c:catAx>
      <c:valAx>
        <c:axId val="501503432"/>
        <c:scaling>
          <c:orientation val="minMax"/>
        </c:scaling>
        <c:delete val="1"/>
        <c:axPos val="l"/>
        <c:numFmt formatCode="General" sourceLinked="1"/>
        <c:majorTickMark val="out"/>
        <c:minorTickMark val="none"/>
        <c:tickLblPos val="none"/>
        <c:txPr>
          <a:bodyPr rot="-60000000" spcFirstLastPara="0" vertOverflow="ellipsis" vert="horz" wrap="square"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501503040"/>
        <c:crosses val="autoZero"/>
        <c:crossBetween val="between"/>
      </c:valAx>
      <c:spPr>
        <a:noFill/>
        <a:ln w="25400">
          <a:noFill/>
        </a:ln>
      </c:spPr>
    </c:plotArea>
    <c:plotVisOnly val="1"/>
    <c:dispBlanksAs val="gap"/>
    <c:showDLblsOverMax val="0"/>
  </c:chart>
  <c:txPr>
    <a:bodyPr/>
    <a:lstStyle/>
    <a:p>
      <a:pPr>
        <a:defRPr lang="zh-CN"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defRPr>
      </a:pPr>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3"/>
            </a:solidFill>
          </c:spPr>
          <c:invertIfNegative val="0"/>
          <c:dLbls>
            <c:spPr>
              <a:noFill/>
              <a:ln>
                <a:noFill/>
              </a:ln>
              <a:effectLst/>
            </c:spPr>
            <c:txPr>
              <a:bodyPr rot="0" spcFirstLastPara="0" vertOverflow="ellipsis" vert="horz" wrap="square" lIns="38100" tIns="19050" rIns="38100" bIns="19050"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ext>
            </c:extLst>
          </c:dLbls>
          <c:val>
            <c:numRef>
              <c:f>Sheet1!$B$2:$B$5</c:f>
              <c:numCache>
                <c:formatCode>General</c:formatCode>
                <c:ptCount val="4"/>
                <c:pt idx="0">
                  <c:v>1</c:v>
                </c:pt>
                <c:pt idx="1">
                  <c:v>0.5</c:v>
                </c:pt>
                <c:pt idx="2">
                  <c:v>1.3</c:v>
                </c:pt>
                <c:pt idx="3">
                  <c:v>2</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numRef>
                    <c:extLst>
                      <c:ext uri="{02D57815-91ED-43cb-92C2-25804820EDAC}">
                        <c15:formulaRef>
                          <c15:sqref>Sheet1!$A$2:$A$5</c15:sqref>
                        </c15:formulaRef>
                      </c:ext>
                    </c:extLst>
                    <c:numCache>
                      <c:formatCode>General</c:formatCode>
                      <c:ptCount val="4"/>
                      <c:pt idx="0">
                        <c:v>2005</c:v>
                      </c:pt>
                      <c:pt idx="1">
                        <c:v>2006</c:v>
                      </c:pt>
                      <c:pt idx="2">
                        <c:v>2007</c:v>
                      </c:pt>
                      <c:pt idx="3">
                        <c:v>2008</c:v>
                      </c:pt>
                    </c:numCache>
                  </c:numRef>
                </c15:cat>
              </c15:filteredCategoryTitle>
            </c:ext>
          </c:extLst>
        </c:ser>
        <c:dLbls>
          <c:showLegendKey val="0"/>
          <c:showVal val="0"/>
          <c:showCatName val="0"/>
          <c:showSerName val="0"/>
          <c:showPercent val="0"/>
          <c:showBubbleSize val="0"/>
        </c:dLbls>
        <c:gapWidth val="36"/>
        <c:overlap val="-20"/>
        <c:axId val="500078992"/>
        <c:axId val="500079384"/>
      </c:barChart>
      <c:catAx>
        <c:axId val="500078992"/>
        <c:scaling>
          <c:orientation val="minMax"/>
        </c:scaling>
        <c:delete val="1"/>
        <c:axPos val="b"/>
        <c:numFmt formatCode="General" sourceLinked="1"/>
        <c:majorTickMark val="out"/>
        <c:minorTickMark val="none"/>
        <c:tickLblPos val="none"/>
        <c:txPr>
          <a:bodyPr rot="-60000000" spcFirstLastPara="0" vertOverflow="ellipsis" vert="horz" wrap="square"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500079384"/>
        <c:crosses val="autoZero"/>
        <c:auto val="1"/>
        <c:lblAlgn val="ctr"/>
        <c:lblOffset val="100"/>
        <c:noMultiLvlLbl val="0"/>
      </c:catAx>
      <c:valAx>
        <c:axId val="500079384"/>
        <c:scaling>
          <c:orientation val="minMax"/>
        </c:scaling>
        <c:delete val="1"/>
        <c:axPos val="l"/>
        <c:numFmt formatCode="General" sourceLinked="1"/>
        <c:majorTickMark val="out"/>
        <c:minorTickMark val="none"/>
        <c:tickLblPos val="none"/>
        <c:txPr>
          <a:bodyPr rot="-60000000" spcFirstLastPara="0" vertOverflow="ellipsis" vert="horz" wrap="square"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500078992"/>
        <c:crosses val="autoZero"/>
        <c:crossBetween val="between"/>
      </c:valAx>
      <c:spPr>
        <a:noFill/>
        <a:ln w="25400">
          <a:noFill/>
        </a:ln>
      </c:spPr>
    </c:plotArea>
    <c:plotVisOnly val="1"/>
    <c:dispBlanksAs val="gap"/>
    <c:showDLblsOverMax val="0"/>
  </c:chart>
  <c:txPr>
    <a:bodyPr/>
    <a:lstStyle/>
    <a:p>
      <a:pPr>
        <a:defRPr lang="zh-CN"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defRPr>
      </a:pPr>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4"/>
            </a:solidFill>
          </c:spPr>
          <c:invertIfNegative val="0"/>
          <c:dLbls>
            <c:spPr>
              <a:noFill/>
              <a:ln>
                <a:noFill/>
              </a:ln>
              <a:effectLst/>
            </c:spPr>
            <c:txPr>
              <a:bodyPr rot="0" spcFirstLastPara="0" vertOverflow="ellipsis" vert="horz" wrap="square" lIns="38100" tIns="19050" rIns="38100" bIns="19050"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ext>
            </c:extLst>
          </c:dLbls>
          <c:val>
            <c:numRef>
              <c:f>Sheet1!$B$2:$B$5</c:f>
              <c:numCache>
                <c:formatCode>General</c:formatCode>
                <c:ptCount val="4"/>
                <c:pt idx="0">
                  <c:v>1</c:v>
                </c:pt>
                <c:pt idx="1">
                  <c:v>0.5</c:v>
                </c:pt>
                <c:pt idx="2">
                  <c:v>6</c:v>
                </c:pt>
                <c:pt idx="3">
                  <c:v>2</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numRef>
                    <c:extLst>
                      <c:ext uri="{02D57815-91ED-43cb-92C2-25804820EDAC}">
                        <c15:formulaRef>
                          <c15:sqref>Sheet1!$A$2:$A$5</c15:sqref>
                        </c15:formulaRef>
                      </c:ext>
                    </c:extLst>
                    <c:numCache>
                      <c:formatCode>General</c:formatCode>
                      <c:ptCount val="4"/>
                      <c:pt idx="0">
                        <c:v>2005</c:v>
                      </c:pt>
                      <c:pt idx="1">
                        <c:v>2006</c:v>
                      </c:pt>
                      <c:pt idx="2">
                        <c:v>2007</c:v>
                      </c:pt>
                      <c:pt idx="3">
                        <c:v>2008</c:v>
                      </c:pt>
                    </c:numCache>
                  </c:numRef>
                </c15:cat>
              </c15:filteredCategoryTitle>
            </c:ext>
          </c:extLst>
        </c:ser>
        <c:dLbls>
          <c:showLegendKey val="0"/>
          <c:showVal val="0"/>
          <c:showCatName val="0"/>
          <c:showSerName val="0"/>
          <c:showPercent val="0"/>
          <c:showBubbleSize val="0"/>
        </c:dLbls>
        <c:gapWidth val="36"/>
        <c:overlap val="-20"/>
        <c:axId val="502956144"/>
        <c:axId val="502956536"/>
      </c:barChart>
      <c:catAx>
        <c:axId val="502956144"/>
        <c:scaling>
          <c:orientation val="minMax"/>
        </c:scaling>
        <c:delete val="1"/>
        <c:axPos val="b"/>
        <c:numFmt formatCode="General" sourceLinked="1"/>
        <c:majorTickMark val="out"/>
        <c:minorTickMark val="none"/>
        <c:tickLblPos val="none"/>
        <c:txPr>
          <a:bodyPr rot="-60000000" spcFirstLastPara="0" vertOverflow="ellipsis" vert="horz" wrap="square"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502956536"/>
        <c:crosses val="autoZero"/>
        <c:auto val="1"/>
        <c:lblAlgn val="ctr"/>
        <c:lblOffset val="100"/>
        <c:noMultiLvlLbl val="0"/>
      </c:catAx>
      <c:valAx>
        <c:axId val="502956536"/>
        <c:scaling>
          <c:orientation val="minMax"/>
        </c:scaling>
        <c:delete val="1"/>
        <c:axPos val="l"/>
        <c:numFmt formatCode="General" sourceLinked="1"/>
        <c:majorTickMark val="out"/>
        <c:minorTickMark val="none"/>
        <c:tickLblPos val="none"/>
        <c:txPr>
          <a:bodyPr rot="-60000000" spcFirstLastPara="0" vertOverflow="ellipsis" vert="horz" wrap="square"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502956144"/>
        <c:crosses val="autoZero"/>
        <c:crossBetween val="between"/>
      </c:valAx>
      <c:spPr>
        <a:noFill/>
        <a:ln w="25400">
          <a:noFill/>
        </a:ln>
      </c:spPr>
    </c:plotArea>
    <c:plotVisOnly val="1"/>
    <c:dispBlanksAs val="gap"/>
    <c:showDLblsOverMax val="0"/>
  </c:chart>
  <c:txPr>
    <a:bodyPr/>
    <a:lstStyle/>
    <a:p>
      <a:pPr>
        <a:defRPr lang="zh-CN"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defRPr>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3765" rtl="0" eaLnBrk="1" latinLnBrk="0" hangingPunct="1">
      <a:defRPr sz="1200" kern="1200">
        <a:solidFill>
          <a:schemeClr val="tx1"/>
        </a:solidFill>
        <a:latin typeface="+mn-lt"/>
        <a:ea typeface="+mn-ea"/>
        <a:cs typeface="+mn-cs"/>
      </a:defRPr>
    </a:lvl1pPr>
    <a:lvl2pPr marL="457200" algn="l" defTabSz="913765" rtl="0" eaLnBrk="1" latinLnBrk="0" hangingPunct="1">
      <a:defRPr sz="1200" kern="1200">
        <a:solidFill>
          <a:schemeClr val="tx1"/>
        </a:solidFill>
        <a:latin typeface="+mn-lt"/>
        <a:ea typeface="+mn-ea"/>
        <a:cs typeface="+mn-cs"/>
      </a:defRPr>
    </a:lvl2pPr>
    <a:lvl3pPr marL="914400" algn="l" defTabSz="913765" rtl="0" eaLnBrk="1" latinLnBrk="0" hangingPunct="1">
      <a:defRPr sz="1200" kern="1200">
        <a:solidFill>
          <a:schemeClr val="tx1"/>
        </a:solidFill>
        <a:latin typeface="+mn-lt"/>
        <a:ea typeface="+mn-ea"/>
        <a:cs typeface="+mn-cs"/>
      </a:defRPr>
    </a:lvl3pPr>
    <a:lvl4pPr marL="1371600" algn="l" defTabSz="913765" rtl="0" eaLnBrk="1" latinLnBrk="0" hangingPunct="1">
      <a:defRPr sz="1200" kern="1200">
        <a:solidFill>
          <a:schemeClr val="tx1"/>
        </a:solidFill>
        <a:latin typeface="+mn-lt"/>
        <a:ea typeface="+mn-ea"/>
        <a:cs typeface="+mn-cs"/>
      </a:defRPr>
    </a:lvl4pPr>
    <a:lvl5pPr marL="1828800" algn="l" defTabSz="913765" rtl="0" eaLnBrk="1" latinLnBrk="0" hangingPunct="1">
      <a:defRPr sz="1200" kern="1200">
        <a:solidFill>
          <a:schemeClr val="tx1"/>
        </a:solidFill>
        <a:latin typeface="+mn-lt"/>
        <a:ea typeface="+mn-ea"/>
        <a:cs typeface="+mn-cs"/>
      </a:defRPr>
    </a:lvl5pPr>
    <a:lvl6pPr marL="2286000" algn="l" defTabSz="913765" rtl="0" eaLnBrk="1" latinLnBrk="0" hangingPunct="1">
      <a:defRPr sz="1200" kern="1200">
        <a:solidFill>
          <a:schemeClr val="tx1"/>
        </a:solidFill>
        <a:latin typeface="+mn-lt"/>
        <a:ea typeface="+mn-ea"/>
        <a:cs typeface="+mn-cs"/>
      </a:defRPr>
    </a:lvl6pPr>
    <a:lvl7pPr marL="2742565" algn="l" defTabSz="913765" rtl="0" eaLnBrk="1" latinLnBrk="0" hangingPunct="1">
      <a:defRPr sz="1200" kern="1200">
        <a:solidFill>
          <a:schemeClr val="tx1"/>
        </a:solidFill>
        <a:latin typeface="+mn-lt"/>
        <a:ea typeface="+mn-ea"/>
        <a:cs typeface="+mn-cs"/>
      </a:defRPr>
    </a:lvl7pPr>
    <a:lvl8pPr marL="3199765" algn="l" defTabSz="913765" rtl="0" eaLnBrk="1" latinLnBrk="0" hangingPunct="1">
      <a:defRPr sz="1200" kern="1200">
        <a:solidFill>
          <a:schemeClr val="tx1"/>
        </a:solidFill>
        <a:latin typeface="+mn-lt"/>
        <a:ea typeface="+mn-ea"/>
        <a:cs typeface="+mn-cs"/>
      </a:defRPr>
    </a:lvl8pPr>
    <a:lvl9pPr marL="3656965" algn="l" defTabSz="91376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12715C-60D8-4442-95C1-470452B8606C}" type="slidenum">
              <a:rPr kumimoji="1" lang="zh-CN" altLang="en-US" smtClean="0"/>
            </a:fld>
            <a:endParaRPr kumimoji="1"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12715C-60D8-4442-95C1-470452B8606C}" type="slidenum">
              <a:rPr kumimoji="1" lang="zh-CN" altLang="en-US" smtClean="0"/>
            </a:fld>
            <a:endParaRPr kumimoji="1"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F61BD0C8-D35A-439E-96FB-C8D4A6430554}"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70F15A6-E82C-4E1E-834E-C415C51F7DF3}" type="slidenum">
              <a:rPr lang="zh-CN" altLang="en-US" smtClean="0"/>
            </a:fld>
            <a:endParaRPr lang="zh-CN" altLang="en-US"/>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3076" name="Picture 4" descr="C:\Users\Administrator\Desktop\1副本.jpg"/>
          <p:cNvPicPr>
            <a:picLocks noChangeAspect="1" noChangeArrowheads="1"/>
          </p:cNvPicPr>
          <p:nvPr userDrawn="1"/>
        </p:nvPicPr>
        <p:blipFill>
          <a:blip r:embed="rId2" cstate="print">
            <a:duotone>
              <a:schemeClr val="accent1">
                <a:shade val="45000"/>
                <a:satMod val="135000"/>
              </a:schemeClr>
              <a:prstClr val="white"/>
            </a:duotone>
          </a:blip>
          <a:srcRect/>
          <a:stretch>
            <a:fillRect/>
          </a:stretch>
        </p:blipFill>
        <p:spPr bwMode="auto">
          <a:xfrm>
            <a:off x="0" y="0"/>
            <a:ext cx="9144000" cy="5148262"/>
          </a:xfrm>
          <a:prstGeom prst="rect">
            <a:avLst/>
          </a:prstGeom>
          <a:noFill/>
        </p:spPr>
      </p:pic>
      <p:pic>
        <p:nvPicPr>
          <p:cNvPr id="7" name="Picture 3" descr="C:\Users\Administrator\Desktop\微立体创业计划\005.png"/>
          <p:cNvPicPr>
            <a:picLocks noChangeAspect="1" noChangeArrowheads="1"/>
          </p:cNvPicPr>
          <p:nvPr userDrawn="1"/>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5536" y="210344"/>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8" name="Picture 4" descr="C:\Users\Administrator\Desktop\微立体创业计划\004.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547935" y="219716"/>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9" name="矩形 3"/>
          <p:cNvSpPr>
            <a:spLocks noChangeArrowheads="1"/>
          </p:cNvSpPr>
          <p:nvPr userDrawn="1"/>
        </p:nvSpPr>
        <p:spPr bwMode="auto">
          <a:xfrm>
            <a:off x="1187624" y="612722"/>
            <a:ext cx="2587892" cy="23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en-US" altLang="zh-CN" sz="1050" b="0" dirty="0" smtClean="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Click here to add the title text content</a:t>
            </a:r>
            <a:endParaRPr lang="zh-CN" altLang="en-US" sz="1050" b="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 name="文本框 12"/>
          <p:cNvSpPr txBox="1">
            <a:spLocks noChangeArrowheads="1"/>
          </p:cNvSpPr>
          <p:nvPr userDrawn="1"/>
        </p:nvSpPr>
        <p:spPr bwMode="auto">
          <a:xfrm>
            <a:off x="1187624" y="370296"/>
            <a:ext cx="2160240" cy="281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200" fill="hold"/>
                                        <p:tgtEl>
                                          <p:spTgt spid="7"/>
                                        </p:tgtEl>
                                        <p:attrNameLst>
                                          <p:attrName>ppt_x</p:attrName>
                                        </p:attrNameLst>
                                      </p:cBhvr>
                                      <p:tavLst>
                                        <p:tav tm="0">
                                          <p:val>
                                            <p:strVal val="0-#ppt_w/2"/>
                                          </p:val>
                                        </p:tav>
                                        <p:tav tm="100000">
                                          <p:val>
                                            <p:strVal val="#ppt_x"/>
                                          </p:val>
                                        </p:tav>
                                      </p:tavLst>
                                    </p:anim>
                                    <p:anim calcmode="lin" valueType="num">
                                      <p:cBhvr additive="base">
                                        <p:cTn id="8" dur="12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200" fill="hold"/>
                                        <p:tgtEl>
                                          <p:spTgt spid="8"/>
                                        </p:tgtEl>
                                        <p:attrNameLst>
                                          <p:attrName>ppt_x</p:attrName>
                                        </p:attrNameLst>
                                      </p:cBhvr>
                                      <p:tavLst>
                                        <p:tav tm="0">
                                          <p:val>
                                            <p:strVal val="#ppt_x"/>
                                          </p:val>
                                        </p:tav>
                                        <p:tav tm="100000">
                                          <p:val>
                                            <p:strVal val="#ppt_x"/>
                                          </p:val>
                                        </p:tav>
                                      </p:tavLst>
                                    </p:anim>
                                    <p:anim calcmode="lin" valueType="num">
                                      <p:cBhvr additive="base">
                                        <p:cTn id="12" dur="1200" fill="hold"/>
                                        <p:tgtEl>
                                          <p:spTgt spid="8"/>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ransition/>
  <p:timing>
    <p:tnLst>
      <p:par>
        <p:cTn id="1" dur="indefinite" restart="never" nodeType="tmRoot"/>
      </p:par>
    </p:tnLst>
  </p:timing>
  <p:txStyles>
    <p:titleStyle>
      <a:lvl1pPr algn="ctr" defTabSz="913765"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7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76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765"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2565" algn="l" defTabSz="913765" rtl="0" eaLnBrk="1" latinLnBrk="0" hangingPunct="1">
        <a:defRPr sz="1800" kern="1200">
          <a:solidFill>
            <a:schemeClr val="tx1"/>
          </a:solidFill>
          <a:latin typeface="+mn-lt"/>
          <a:ea typeface="+mn-ea"/>
          <a:cs typeface="+mn-cs"/>
        </a:defRPr>
      </a:lvl7pPr>
      <a:lvl8pPr marL="3199765" algn="l" defTabSz="913765" rtl="0" eaLnBrk="1" latinLnBrk="0" hangingPunct="1">
        <a:defRPr sz="1800" kern="1200">
          <a:solidFill>
            <a:schemeClr val="tx1"/>
          </a:solidFill>
          <a:latin typeface="+mn-lt"/>
          <a:ea typeface="+mn-ea"/>
          <a:cs typeface="+mn-cs"/>
        </a:defRPr>
      </a:lvl8pPr>
      <a:lvl9pPr marL="3656965"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8.xml"/><Relationship Id="rId7" Type="http://schemas.openxmlformats.org/officeDocument/2006/relationships/slideLayout" Target="../slideLayouts/slideLayout3.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3.xml"/><Relationship Id="rId4" Type="http://schemas.openxmlformats.org/officeDocument/2006/relationships/chart" Target="../charts/chart10.xml"/><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chart" Target="../charts/char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3.xml"/><Relationship Id="rId2" Type="http://schemas.openxmlformats.org/officeDocument/2006/relationships/image" Target="../media/image9.jpeg"/><Relationship Id="rId1" Type="http://schemas.openxmlformats.org/officeDocument/2006/relationships/image" Target="../media/image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xml"/><Relationship Id="rId1" Type="http://schemas.openxmlformats.org/officeDocument/2006/relationships/image" Target="../media/image10.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Desktop\名片正.jpg"/>
          <p:cNvPicPr>
            <a:picLocks noChangeAspect="1" noChangeArrowheads="1"/>
          </p:cNvPicPr>
          <p:nvPr/>
        </p:nvPicPr>
        <p:blipFill>
          <a:blip r:embed="rId1" cstate="print">
            <a:duotone>
              <a:schemeClr val="accent1">
                <a:shade val="45000"/>
                <a:satMod val="135000"/>
              </a:schemeClr>
              <a:prstClr val="white"/>
            </a:duotone>
          </a:blip>
          <a:srcRect/>
          <a:stretch>
            <a:fillRect/>
          </a:stretch>
        </p:blipFill>
        <p:spPr bwMode="auto">
          <a:xfrm>
            <a:off x="0" y="0"/>
            <a:ext cx="9144000" cy="5148262"/>
          </a:xfrm>
          <a:prstGeom prst="rect">
            <a:avLst/>
          </a:prstGeom>
          <a:noFill/>
        </p:spPr>
      </p:pic>
      <p:sp>
        <p:nvSpPr>
          <p:cNvPr id="20" name="矩形 259"/>
          <p:cNvSpPr>
            <a:spLocks noChangeArrowheads="1"/>
          </p:cNvSpPr>
          <p:nvPr/>
        </p:nvSpPr>
        <p:spPr bwMode="auto">
          <a:xfrm>
            <a:off x="1619673" y="2744436"/>
            <a:ext cx="6048671"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4000" b="1" cap="all" dirty="0" smtClean="0">
                <a:solidFill>
                  <a:schemeClr val="bg1">
                    <a:lumMod val="50000"/>
                  </a:schemeClr>
                </a:solidFill>
                <a:cs typeface="Arial" panose="020B0604020202020204" pitchFamily="34" charset="0"/>
              </a:rPr>
              <a:t>足球比赛策划</a:t>
            </a:r>
            <a:r>
              <a:rPr lang="en-US" altLang="zh-CN" sz="4000" b="1" cap="all" dirty="0" smtClean="0">
                <a:solidFill>
                  <a:schemeClr val="bg1">
                    <a:lumMod val="50000"/>
                  </a:schemeClr>
                </a:solidFill>
                <a:cs typeface="Arial" panose="020B0604020202020204" pitchFamily="34" charset="0"/>
              </a:rPr>
              <a:t>PPT</a:t>
            </a:r>
            <a:r>
              <a:rPr lang="zh-CN" altLang="en-US" sz="4000" b="1" cap="all" dirty="0" smtClean="0">
                <a:solidFill>
                  <a:schemeClr val="bg1">
                    <a:lumMod val="50000"/>
                  </a:schemeClr>
                </a:solidFill>
                <a:cs typeface="Arial" panose="020B0604020202020204" pitchFamily="34" charset="0"/>
              </a:rPr>
              <a:t>模版</a:t>
            </a:r>
            <a:endParaRPr lang="zh-CN" altLang="en-US" sz="4000" b="1" cap="all" dirty="0">
              <a:solidFill>
                <a:schemeClr val="bg1">
                  <a:lumMod val="50000"/>
                </a:schemeClr>
              </a:solidFill>
              <a:cs typeface="Arial" panose="020B0604020202020204" pitchFamily="34" charset="0"/>
            </a:endParaRPr>
          </a:p>
        </p:txBody>
      </p:sp>
      <p:sp>
        <p:nvSpPr>
          <p:cNvPr id="21" name="矩形 259"/>
          <p:cNvSpPr>
            <a:spLocks noChangeArrowheads="1"/>
          </p:cNvSpPr>
          <p:nvPr/>
        </p:nvSpPr>
        <p:spPr bwMode="auto">
          <a:xfrm>
            <a:off x="2276129" y="3291830"/>
            <a:ext cx="4844765" cy="242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50000"/>
              </a:lnSpc>
              <a:buNone/>
            </a:pPr>
            <a:r>
              <a:rPr lang="en-US" altLang="zh-CN" sz="1050" dirty="0" smtClean="0">
                <a:solidFill>
                  <a:schemeClr val="bg1">
                    <a:lumMod val="50000"/>
                  </a:schemeClr>
                </a:solidFill>
                <a:latin typeface="Arial" panose="020B0604020202020204" pitchFamily="34" charset="0"/>
                <a:cs typeface="Arial" panose="020B0604020202020204" pitchFamily="34" charset="0"/>
              </a:rPr>
              <a:t>YEAR-END SUMMARY PLAN BUSINESS REPORT PPT IN THE NEW YEAR</a:t>
            </a:r>
            <a:endParaRPr lang="zh-CN" altLang="en-US" sz="1050" dirty="0">
              <a:solidFill>
                <a:schemeClr val="bg1">
                  <a:lumMod val="50000"/>
                </a:schemeClr>
              </a:solidFill>
              <a:latin typeface="Arial" panose="020B0604020202020204" pitchFamily="34" charset="0"/>
              <a:cs typeface="Arial" panose="020B0604020202020204" pitchFamily="34" charset="0"/>
            </a:endParaRPr>
          </a:p>
        </p:txBody>
      </p:sp>
      <p:sp>
        <p:nvSpPr>
          <p:cNvPr id="22" name="矩形 259"/>
          <p:cNvSpPr>
            <a:spLocks noChangeArrowheads="1"/>
          </p:cNvSpPr>
          <p:nvPr/>
        </p:nvSpPr>
        <p:spPr bwMode="auto">
          <a:xfrm>
            <a:off x="3068217" y="1743402"/>
            <a:ext cx="3024336" cy="110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7200" b="1" cap="all" dirty="0" smtClean="0">
                <a:solidFill>
                  <a:schemeClr val="accent1"/>
                </a:solidFill>
                <a:latin typeface="Ebrima" panose="02000000000000000000" pitchFamily="2" charset="0"/>
                <a:ea typeface="Ebrima" panose="02000000000000000000" pitchFamily="2" charset="0"/>
                <a:cs typeface="Ebrima" panose="02000000000000000000" pitchFamily="2" charset="0"/>
              </a:rPr>
              <a:t>2018</a:t>
            </a:r>
            <a:endParaRPr lang="zh-CN" altLang="en-US" sz="7200" b="1" cap="all" dirty="0">
              <a:solidFill>
                <a:schemeClr val="accent1"/>
              </a:solidFill>
              <a:latin typeface="Ebrima" panose="02000000000000000000" pitchFamily="2" charset="0"/>
              <a:ea typeface="Dotum" panose="020B0600000101010101" pitchFamily="34" charset="-127"/>
              <a:cs typeface="Ebrima" panose="02000000000000000000" pitchFamily="2" charset="0"/>
            </a:endParaRPr>
          </a:p>
        </p:txBody>
      </p:sp>
      <p:sp>
        <p:nvSpPr>
          <p:cNvPr id="23" name="矩形 22"/>
          <p:cNvSpPr/>
          <p:nvPr/>
        </p:nvSpPr>
        <p:spPr>
          <a:xfrm>
            <a:off x="2282332" y="3720095"/>
            <a:ext cx="4572794" cy="507839"/>
          </a:xfrm>
          <a:prstGeom prst="rect">
            <a:avLst/>
          </a:prstGeom>
        </p:spPr>
        <p:txBody>
          <a:bodyPr lIns="91448" tIns="45724" rIns="91448" bIns="45724">
            <a:spAutoFit/>
          </a:bodyPr>
          <a:lstStyle/>
          <a:p>
            <a:pPr algn="ctr"/>
            <a:r>
              <a:rPr lang="en-US" altLang="zh-CN" sz="900" dirty="0">
                <a:solidFill>
                  <a:schemeClr val="tx1">
                    <a:lumMod val="50000"/>
                    <a:lumOff val="50000"/>
                  </a:schemeClr>
                </a:solidFill>
              </a:rPr>
              <a:t>Chinese  companies  will no longer remain in the hard stage and they are also promoting a culture Chinese  companies  will no longer remain </a:t>
            </a:r>
            <a:endParaRPr lang="en-US" altLang="zh-CN" sz="900" dirty="0">
              <a:solidFill>
                <a:schemeClr val="tx1">
                  <a:lumMod val="50000"/>
                  <a:lumOff val="50000"/>
                </a:schemeClr>
              </a:solidFill>
            </a:endParaRPr>
          </a:p>
          <a:p>
            <a:pPr algn="ctr"/>
            <a:r>
              <a:rPr lang="en-US" altLang="zh-CN" sz="900" dirty="0">
                <a:solidFill>
                  <a:schemeClr val="tx1">
                    <a:lumMod val="50000"/>
                    <a:lumOff val="50000"/>
                  </a:schemeClr>
                </a:solidFill>
              </a:rPr>
              <a:t>in the hard stage and they are also promoting a culture</a:t>
            </a:r>
            <a:endParaRPr lang="en-US" altLang="zh-CN" sz="900" dirty="0">
              <a:solidFill>
                <a:schemeClr val="tx1">
                  <a:lumMod val="50000"/>
                  <a:lumOff val="50000"/>
                </a:schemeClr>
              </a:solidFill>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2"/>
                                        </p:tgtEl>
                                        <p:attrNameLst>
                                          <p:attrName>style.visibility</p:attrName>
                                        </p:attrNameLst>
                                      </p:cBhvr>
                                      <p:to>
                                        <p:strVal val="visible"/>
                                      </p:to>
                                    </p:set>
                                    <p:anim calcmode="lin" valueType="num">
                                      <p:cBhvr>
                                        <p:cTn id="13"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22"/>
                                        </p:tgtEl>
                                        <p:attrNameLst>
                                          <p:attrName>ppt_y</p:attrName>
                                        </p:attrNameLst>
                                      </p:cBhvr>
                                      <p:tavLst>
                                        <p:tav tm="0">
                                          <p:val>
                                            <p:strVal val="#ppt_y"/>
                                          </p:val>
                                        </p:tav>
                                        <p:tav tm="100000">
                                          <p:val>
                                            <p:strVal val="#ppt_y"/>
                                          </p:val>
                                        </p:tav>
                                      </p:tavLst>
                                    </p:anim>
                                    <p:anim calcmode="lin" valueType="num">
                                      <p:cBhvr>
                                        <p:cTn id="15"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22"/>
                                        </p:tgtEl>
                                      </p:cBhvr>
                                    </p:animEffect>
                                  </p:childTnLst>
                                </p:cTn>
                              </p:par>
                            </p:childTnLst>
                          </p:cTn>
                        </p:par>
                        <p:par>
                          <p:cTn id="18" fill="hold">
                            <p:stCondLst>
                              <p:cond delay="1649"/>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22"/>
                                        </p:tgtEl>
                                      </p:cBhvr>
                                    </p:animEffect>
                                    <p:animScale>
                                      <p:cBhvr>
                                        <p:cTn id="21" dur="250" autoRev="1" fill="hold"/>
                                        <p:tgtEl>
                                          <p:spTgt spid="22"/>
                                        </p:tgtEl>
                                      </p:cBhvr>
                                      <p:by x="105000" y="105000"/>
                                    </p:animScale>
                                  </p:childTnLst>
                                </p:cTn>
                              </p:par>
                            </p:childTnLst>
                          </p:cTn>
                        </p:par>
                        <p:par>
                          <p:cTn id="22" fill="hold">
                            <p:stCondLst>
                              <p:cond delay="215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20"/>
                                        </p:tgtEl>
                                        <p:attrNameLst>
                                          <p:attrName>style.visibility</p:attrName>
                                        </p:attrNameLst>
                                      </p:cBhvr>
                                      <p:to>
                                        <p:strVal val="visible"/>
                                      </p:to>
                                    </p:set>
                                    <p:anim calcmode="lin" valueType="num">
                                      <p:cBhvr>
                                        <p:cTn id="25"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0"/>
                                        </p:tgtEl>
                                        <p:attrNameLst>
                                          <p:attrName>ppt_y</p:attrName>
                                        </p:attrNameLst>
                                      </p:cBhvr>
                                      <p:tavLst>
                                        <p:tav tm="0">
                                          <p:val>
                                            <p:strVal val="#ppt_y"/>
                                          </p:val>
                                        </p:tav>
                                        <p:tav tm="100000">
                                          <p:val>
                                            <p:strVal val="#ppt_y"/>
                                          </p:val>
                                        </p:tav>
                                      </p:tavLst>
                                    </p:anim>
                                    <p:anim calcmode="lin" valueType="num">
                                      <p:cBhvr>
                                        <p:cTn id="27"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20"/>
                                        </p:tgtEl>
                                      </p:cBhvr>
                                    </p:animEffect>
                                  </p:childTnLst>
                                </p:cTn>
                              </p:par>
                            </p:childTnLst>
                          </p:cTn>
                        </p:par>
                        <p:par>
                          <p:cTn id="30" fill="hold">
                            <p:stCondLst>
                              <p:cond delay="3150"/>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20"/>
                                        </p:tgtEl>
                                      </p:cBhvr>
                                    </p:animEffect>
                                    <p:animScale>
                                      <p:cBhvr>
                                        <p:cTn id="33" dur="250" autoRev="1" fill="hold"/>
                                        <p:tgtEl>
                                          <p:spTgt spid="20"/>
                                        </p:tgtEl>
                                      </p:cBhvr>
                                      <p:by x="105000" y="105000"/>
                                    </p:animScale>
                                  </p:childTnLst>
                                </p:cTn>
                              </p:par>
                            </p:childTnLst>
                          </p:cTn>
                        </p:par>
                        <p:par>
                          <p:cTn id="34" fill="hold">
                            <p:stCondLst>
                              <p:cond delay="365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21"/>
                                        </p:tgtEl>
                                        <p:attrNameLst>
                                          <p:attrName>style.visibility</p:attrName>
                                        </p:attrNameLst>
                                      </p:cBhvr>
                                      <p:to>
                                        <p:strVal val="visible"/>
                                      </p:to>
                                    </p:set>
                                    <p:anim calcmode="lin" valueType="num">
                                      <p:cBhvr>
                                        <p:cTn id="37"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21"/>
                                        </p:tgtEl>
                                        <p:attrNameLst>
                                          <p:attrName>ppt_y</p:attrName>
                                        </p:attrNameLst>
                                      </p:cBhvr>
                                      <p:tavLst>
                                        <p:tav tm="0">
                                          <p:val>
                                            <p:strVal val="#ppt_y"/>
                                          </p:val>
                                        </p:tav>
                                        <p:tav tm="100000">
                                          <p:val>
                                            <p:strVal val="#ppt_y"/>
                                          </p:val>
                                        </p:tav>
                                      </p:tavLst>
                                    </p:anim>
                                    <p:anim calcmode="lin" valueType="num">
                                      <p:cBhvr>
                                        <p:cTn id="39"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21"/>
                                        </p:tgtEl>
                                      </p:cBhvr>
                                    </p:animEffect>
                                  </p:childTnLst>
                                </p:cTn>
                              </p:par>
                            </p:childTnLst>
                          </p:cTn>
                        </p:par>
                        <p:par>
                          <p:cTn id="42" fill="hold">
                            <p:stCondLst>
                              <p:cond delay="6950"/>
                            </p:stCondLst>
                            <p:childTnLst>
                              <p:par>
                                <p:cTn id="43" presetID="26" presetClass="emph" presetSubtype="0" fill="hold" grpId="1" nodeType="afterEffect">
                                  <p:stCondLst>
                                    <p:cond delay="0"/>
                                  </p:stCondLst>
                                  <p:iterate type="lt">
                                    <p:tmPct val="0"/>
                                  </p:iterate>
                                  <p:childTnLst>
                                    <p:animEffect transition="out" filter="fade">
                                      <p:cBhvr>
                                        <p:cTn id="44" dur="500" tmFilter="0, 0; .2, .5; .8, .5; 1, 0"/>
                                        <p:tgtEl>
                                          <p:spTgt spid="21"/>
                                        </p:tgtEl>
                                      </p:cBhvr>
                                    </p:animEffect>
                                    <p:animScale>
                                      <p:cBhvr>
                                        <p:cTn id="45" dur="250" autoRev="1" fill="hold"/>
                                        <p:tgtEl>
                                          <p:spTgt spid="21"/>
                                        </p:tgtEl>
                                      </p:cBhvr>
                                      <p:by x="105000" y="105000"/>
                                    </p:animScale>
                                  </p:childTnLst>
                                </p:cTn>
                              </p:par>
                            </p:childTnLst>
                          </p:cTn>
                        </p:par>
                        <p:par>
                          <p:cTn id="46" fill="hold">
                            <p:stCondLst>
                              <p:cond delay="7450"/>
                            </p:stCondLst>
                            <p:childTnLst>
                              <p:par>
                                <p:cTn id="47" presetID="42" presetClass="entr" presetSubtype="0"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1000"/>
                                        <p:tgtEl>
                                          <p:spTgt spid="23"/>
                                        </p:tgtEl>
                                      </p:cBhvr>
                                    </p:animEffect>
                                    <p:anim calcmode="lin" valueType="num">
                                      <p:cBhvr>
                                        <p:cTn id="50" dur="1000" fill="hold"/>
                                        <p:tgtEl>
                                          <p:spTgt spid="23"/>
                                        </p:tgtEl>
                                        <p:attrNameLst>
                                          <p:attrName>ppt_x</p:attrName>
                                        </p:attrNameLst>
                                      </p:cBhvr>
                                      <p:tavLst>
                                        <p:tav tm="0">
                                          <p:val>
                                            <p:strVal val="#ppt_x"/>
                                          </p:val>
                                        </p:tav>
                                        <p:tav tm="100000">
                                          <p:val>
                                            <p:strVal val="#ppt_x"/>
                                          </p:val>
                                        </p:tav>
                                      </p:tavLst>
                                    </p:anim>
                                    <p:anim calcmode="lin" valueType="num">
                                      <p:cBhvr>
                                        <p:cTn id="51"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0" grpId="1"/>
      <p:bldP spid="21" grpId="0"/>
      <p:bldP spid="21" grpId="1"/>
      <p:bldP spid="22" grpId="0"/>
      <p:bldP spid="22" grpId="1"/>
      <p:bldP spid="2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Administrator\Desktop\tt.jpg"/>
          <p:cNvPicPr>
            <a:picLocks noChangeAspect="1" noChangeArrowheads="1"/>
          </p:cNvPicPr>
          <p:nvPr/>
        </p:nvPicPr>
        <p:blipFill>
          <a:blip r:embed="rId1" cstate="print"/>
          <a:srcRect/>
          <a:stretch>
            <a:fillRect/>
          </a:stretch>
        </p:blipFill>
        <p:spPr bwMode="auto">
          <a:xfrm>
            <a:off x="0" y="-4762"/>
            <a:ext cx="9144000" cy="5148262"/>
          </a:xfrm>
          <a:prstGeom prst="rect">
            <a:avLst/>
          </a:prstGeom>
          <a:noFill/>
        </p:spPr>
      </p:pic>
      <p:sp>
        <p:nvSpPr>
          <p:cNvPr id="7" name="Text Placeholder 4"/>
          <p:cNvSpPr txBox="1"/>
          <p:nvPr/>
        </p:nvSpPr>
        <p:spPr>
          <a:xfrm>
            <a:off x="1243630" y="897679"/>
            <a:ext cx="2255883" cy="496723"/>
          </a:xfrm>
          <a:prstGeom prst="rect">
            <a:avLst/>
          </a:prstGeom>
        </p:spPr>
        <p:txBody>
          <a:bodyPr lIns="65023" tIns="32511" rIns="65023" bIns="32511"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目录</a:t>
            </a:r>
            <a:r>
              <a:rPr lang="en-US" altLang="zh-CN" b="1" dirty="0">
                <a:solidFill>
                  <a:schemeClr val="tx1">
                    <a:lumMod val="65000"/>
                    <a:lumOff val="35000"/>
                  </a:schemeClr>
                </a:solidFill>
                <a:cs typeface="+mn-ea"/>
                <a:sym typeface="+mn-lt"/>
              </a:rPr>
              <a:t>/</a:t>
            </a:r>
            <a:r>
              <a:rPr lang="en-US" altLang="zh-CN" sz="1800" b="1" dirty="0">
                <a:solidFill>
                  <a:schemeClr val="tx1">
                    <a:lumMod val="65000"/>
                    <a:lumOff val="35000"/>
                  </a:schemeClr>
                </a:solidFill>
                <a:cs typeface="+mn-ea"/>
                <a:sym typeface="+mn-lt"/>
              </a:rPr>
              <a:t>Contents</a:t>
            </a:r>
            <a:endParaRPr lang="en-GB" sz="1800" b="1" dirty="0">
              <a:solidFill>
                <a:schemeClr val="tx1">
                  <a:lumMod val="65000"/>
                  <a:lumOff val="35000"/>
                </a:schemeClr>
              </a:solidFill>
              <a:cs typeface="+mn-ea"/>
              <a:sym typeface="+mn-lt"/>
            </a:endParaRPr>
          </a:p>
        </p:txBody>
      </p:sp>
      <p:grpSp>
        <p:nvGrpSpPr>
          <p:cNvPr id="2" name="组合 8"/>
          <p:cNvGrpSpPr/>
          <p:nvPr/>
        </p:nvGrpSpPr>
        <p:grpSpPr>
          <a:xfrm>
            <a:off x="2294428" y="1695749"/>
            <a:ext cx="894100" cy="523220"/>
            <a:chOff x="2215144" y="927951"/>
            <a:chExt cx="1244730" cy="959371"/>
          </a:xfrm>
        </p:grpSpPr>
        <p:sp>
          <p:nvSpPr>
            <p:cNvPr id="10" name="平行四边形 9"/>
            <p:cNvSpPr/>
            <p:nvPr/>
          </p:nvSpPr>
          <p:spPr>
            <a:xfrm>
              <a:off x="2215144" y="982844"/>
              <a:ext cx="1120898" cy="842780"/>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cs typeface="+mn-ea"/>
                <a:sym typeface="+mn-lt"/>
              </a:endParaRPr>
            </a:p>
          </p:txBody>
        </p:sp>
        <p:sp>
          <p:nvSpPr>
            <p:cNvPr id="11" name="文本框 9"/>
            <p:cNvSpPr txBox="1"/>
            <p:nvPr/>
          </p:nvSpPr>
          <p:spPr>
            <a:xfrm>
              <a:off x="2393075" y="927951"/>
              <a:ext cx="1066799" cy="959371"/>
            </a:xfrm>
            <a:prstGeom prst="rect">
              <a:avLst/>
            </a:prstGeom>
            <a:noFill/>
          </p:spPr>
          <p:txBody>
            <a:bodyPr wrap="square" rtlCol="0">
              <a:spAutoFit/>
            </a:bodyPr>
            <a:lstStyle/>
            <a:p>
              <a:r>
                <a:rPr lang="en-US" altLang="zh-CN" sz="2800" dirty="0">
                  <a:solidFill>
                    <a:schemeClr val="bg1"/>
                  </a:solidFill>
                  <a:cs typeface="+mn-ea"/>
                  <a:sym typeface="+mn-lt"/>
                </a:rPr>
                <a:t>01</a:t>
              </a:r>
              <a:endParaRPr lang="zh-CN" altLang="en-US" sz="2800" dirty="0">
                <a:solidFill>
                  <a:schemeClr val="bg1"/>
                </a:solidFill>
                <a:cs typeface="+mn-ea"/>
                <a:sym typeface="+mn-lt"/>
              </a:endParaRPr>
            </a:p>
          </p:txBody>
        </p:sp>
      </p:grpSp>
      <p:grpSp>
        <p:nvGrpSpPr>
          <p:cNvPr id="3" name="组合 11"/>
          <p:cNvGrpSpPr/>
          <p:nvPr/>
        </p:nvGrpSpPr>
        <p:grpSpPr>
          <a:xfrm>
            <a:off x="2294428" y="2375280"/>
            <a:ext cx="894100" cy="523220"/>
            <a:chOff x="2215144" y="1952311"/>
            <a:chExt cx="1244730" cy="959375"/>
          </a:xfrm>
        </p:grpSpPr>
        <p:sp>
          <p:nvSpPr>
            <p:cNvPr id="13" name="平行四边形 12"/>
            <p:cNvSpPr/>
            <p:nvPr/>
          </p:nvSpPr>
          <p:spPr>
            <a:xfrm>
              <a:off x="2215144" y="2033848"/>
              <a:ext cx="1120898" cy="842781"/>
            </a:xfrm>
            <a:prstGeom prst="parallelogram">
              <a:avLst>
                <a:gd name="adj" fmla="val 4820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cs typeface="+mn-ea"/>
                <a:sym typeface="+mn-lt"/>
              </a:endParaRPr>
            </a:p>
          </p:txBody>
        </p:sp>
        <p:sp>
          <p:nvSpPr>
            <p:cNvPr id="14" name="文本框 10"/>
            <p:cNvSpPr txBox="1"/>
            <p:nvPr/>
          </p:nvSpPr>
          <p:spPr>
            <a:xfrm>
              <a:off x="2393075" y="1952311"/>
              <a:ext cx="1066799" cy="959375"/>
            </a:xfrm>
            <a:prstGeom prst="rect">
              <a:avLst/>
            </a:prstGeom>
            <a:noFill/>
          </p:spPr>
          <p:txBody>
            <a:bodyPr wrap="square" rtlCol="0">
              <a:spAutoFit/>
            </a:bodyPr>
            <a:lstStyle/>
            <a:p>
              <a:r>
                <a:rPr lang="en-US" altLang="zh-CN" sz="2800" dirty="0">
                  <a:solidFill>
                    <a:schemeClr val="bg1"/>
                  </a:solidFill>
                  <a:cs typeface="+mn-ea"/>
                  <a:sym typeface="+mn-lt"/>
                </a:rPr>
                <a:t>02</a:t>
              </a:r>
              <a:endParaRPr lang="zh-CN" altLang="en-US" sz="2800" dirty="0">
                <a:solidFill>
                  <a:schemeClr val="bg1"/>
                </a:solidFill>
                <a:cs typeface="+mn-ea"/>
                <a:sym typeface="+mn-lt"/>
              </a:endParaRPr>
            </a:p>
          </p:txBody>
        </p:sp>
      </p:grpSp>
      <p:grpSp>
        <p:nvGrpSpPr>
          <p:cNvPr id="4" name="组合 14"/>
          <p:cNvGrpSpPr/>
          <p:nvPr/>
        </p:nvGrpSpPr>
        <p:grpSpPr>
          <a:xfrm>
            <a:off x="2294428" y="3077041"/>
            <a:ext cx="894100" cy="523220"/>
            <a:chOff x="2215144" y="3018135"/>
            <a:chExt cx="1244730" cy="959372"/>
          </a:xfrm>
        </p:grpSpPr>
        <p:sp>
          <p:nvSpPr>
            <p:cNvPr id="16" name="平行四边形 15"/>
            <p:cNvSpPr/>
            <p:nvPr/>
          </p:nvSpPr>
          <p:spPr>
            <a:xfrm>
              <a:off x="2215144" y="3084852"/>
              <a:ext cx="1120898" cy="842781"/>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cs typeface="+mn-ea"/>
                <a:sym typeface="+mn-lt"/>
              </a:endParaRPr>
            </a:p>
          </p:txBody>
        </p:sp>
        <p:sp>
          <p:nvSpPr>
            <p:cNvPr id="17" name="文本框 11"/>
            <p:cNvSpPr txBox="1"/>
            <p:nvPr/>
          </p:nvSpPr>
          <p:spPr>
            <a:xfrm>
              <a:off x="2393075" y="3018135"/>
              <a:ext cx="1066799" cy="959372"/>
            </a:xfrm>
            <a:prstGeom prst="rect">
              <a:avLst/>
            </a:prstGeom>
            <a:noFill/>
          </p:spPr>
          <p:txBody>
            <a:bodyPr wrap="square" rtlCol="0">
              <a:spAutoFit/>
            </a:bodyPr>
            <a:lstStyle/>
            <a:p>
              <a:r>
                <a:rPr lang="en-US" altLang="zh-CN" sz="2800" dirty="0">
                  <a:solidFill>
                    <a:schemeClr val="bg1"/>
                  </a:solidFill>
                  <a:cs typeface="+mn-ea"/>
                  <a:sym typeface="+mn-lt"/>
                </a:rPr>
                <a:t>03</a:t>
              </a:r>
              <a:endParaRPr lang="zh-CN" altLang="en-US" sz="2800" dirty="0">
                <a:solidFill>
                  <a:schemeClr val="bg1"/>
                </a:solidFill>
                <a:cs typeface="+mn-ea"/>
                <a:sym typeface="+mn-lt"/>
              </a:endParaRPr>
            </a:p>
          </p:txBody>
        </p:sp>
      </p:grpSp>
      <p:grpSp>
        <p:nvGrpSpPr>
          <p:cNvPr id="5" name="组合 17"/>
          <p:cNvGrpSpPr/>
          <p:nvPr/>
        </p:nvGrpSpPr>
        <p:grpSpPr>
          <a:xfrm>
            <a:off x="2294428" y="3759446"/>
            <a:ext cx="894100" cy="523220"/>
            <a:chOff x="2215144" y="4047038"/>
            <a:chExt cx="1244730" cy="959374"/>
          </a:xfrm>
        </p:grpSpPr>
        <p:sp>
          <p:nvSpPr>
            <p:cNvPr id="19" name="平行四边形 18"/>
            <p:cNvSpPr/>
            <p:nvPr/>
          </p:nvSpPr>
          <p:spPr>
            <a:xfrm>
              <a:off x="2215144" y="4135858"/>
              <a:ext cx="1120898" cy="842781"/>
            </a:xfrm>
            <a:prstGeom prst="parallelogram">
              <a:avLst>
                <a:gd name="adj" fmla="val 4820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cs typeface="+mn-ea"/>
                <a:sym typeface="+mn-lt"/>
              </a:endParaRPr>
            </a:p>
          </p:txBody>
        </p:sp>
        <p:sp>
          <p:nvSpPr>
            <p:cNvPr id="20" name="文本框 12"/>
            <p:cNvSpPr txBox="1"/>
            <p:nvPr/>
          </p:nvSpPr>
          <p:spPr>
            <a:xfrm>
              <a:off x="2393075" y="4047038"/>
              <a:ext cx="1066799" cy="959374"/>
            </a:xfrm>
            <a:prstGeom prst="rect">
              <a:avLst/>
            </a:prstGeom>
            <a:noFill/>
          </p:spPr>
          <p:txBody>
            <a:bodyPr wrap="square" rtlCol="0">
              <a:spAutoFit/>
            </a:bodyPr>
            <a:lstStyle/>
            <a:p>
              <a:r>
                <a:rPr lang="en-US" altLang="zh-CN" sz="2800" dirty="0">
                  <a:solidFill>
                    <a:schemeClr val="bg1"/>
                  </a:solidFill>
                  <a:cs typeface="+mn-ea"/>
                  <a:sym typeface="+mn-lt"/>
                </a:rPr>
                <a:t>04</a:t>
              </a:r>
              <a:endParaRPr lang="zh-CN" altLang="en-US" sz="2800" dirty="0">
                <a:solidFill>
                  <a:schemeClr val="bg1"/>
                </a:solidFill>
                <a:cs typeface="+mn-ea"/>
                <a:sym typeface="+mn-lt"/>
              </a:endParaRPr>
            </a:p>
          </p:txBody>
        </p:sp>
      </p:grpSp>
      <p:grpSp>
        <p:nvGrpSpPr>
          <p:cNvPr id="6" name="组合 20"/>
          <p:cNvGrpSpPr/>
          <p:nvPr/>
        </p:nvGrpSpPr>
        <p:grpSpPr>
          <a:xfrm>
            <a:off x="2973559" y="1709059"/>
            <a:ext cx="3856562" cy="583218"/>
            <a:chOff x="4315150" y="953426"/>
            <a:chExt cx="3857250" cy="685266"/>
          </a:xfrm>
        </p:grpSpPr>
        <p:sp>
          <p:nvSpPr>
            <p:cNvPr id="22" name="矩形 21"/>
            <p:cNvSpPr/>
            <p:nvPr/>
          </p:nvSpPr>
          <p:spPr>
            <a:xfrm>
              <a:off x="4841196" y="1036090"/>
              <a:ext cx="2827147" cy="602602"/>
            </a:xfrm>
            <a:prstGeom prst="rect">
              <a:avLst/>
            </a:prstGeom>
            <a:ln w="15875">
              <a:noFill/>
            </a:ln>
          </p:spPr>
          <p:txBody>
            <a:bodyPr wrap="square" lIns="96423" tIns="48212" rIns="96423" bIns="48212">
              <a:spAutoFit/>
            </a:bodyPr>
            <a:lstStyle/>
            <a:p>
              <a:pPr algn="ctr">
                <a:lnSpc>
                  <a:spcPct val="150000"/>
                </a:lnSpc>
              </a:pPr>
              <a:r>
                <a:rPr lang="zh-CN" altLang="en-US"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GB" altLang="zh-CN"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3" name="平行四边形 22"/>
            <p:cNvSpPr/>
            <p:nvPr/>
          </p:nvSpPr>
          <p:spPr>
            <a:xfrm>
              <a:off x="4315150" y="953426"/>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423" tIns="48212" rIns="96423" bIns="48212" rtlCol="0" anchor="ctr"/>
            <a:lstStyle/>
            <a:p>
              <a:pPr algn="ctr">
                <a:lnSpc>
                  <a:spcPct val="150000"/>
                </a:lnSpc>
              </a:pPr>
              <a:endParaRPr lang="zh-CN" altLang="en-US" sz="16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8" name="组合 23"/>
          <p:cNvGrpSpPr/>
          <p:nvPr/>
        </p:nvGrpSpPr>
        <p:grpSpPr>
          <a:xfrm>
            <a:off x="2973559" y="2403126"/>
            <a:ext cx="3856562" cy="583218"/>
            <a:chOff x="4315150" y="1647579"/>
            <a:chExt cx="3857250" cy="685266"/>
          </a:xfrm>
        </p:grpSpPr>
        <p:sp>
          <p:nvSpPr>
            <p:cNvPr id="25" name="矩形 24"/>
            <p:cNvSpPr/>
            <p:nvPr/>
          </p:nvSpPr>
          <p:spPr>
            <a:xfrm>
              <a:off x="4841196" y="1730243"/>
              <a:ext cx="2827147" cy="602602"/>
            </a:xfrm>
            <a:prstGeom prst="rect">
              <a:avLst/>
            </a:prstGeom>
            <a:ln w="15875">
              <a:noFill/>
            </a:ln>
          </p:spPr>
          <p:txBody>
            <a:bodyPr wrap="square" lIns="96423" tIns="48212" rIns="96423" bIns="48212">
              <a:spAutoFit/>
            </a:bodyPr>
            <a:lstStyle/>
            <a:p>
              <a:pPr algn="ctr">
                <a:lnSpc>
                  <a:spcPct val="150000"/>
                </a:lnSpc>
              </a:pPr>
              <a:r>
                <a:rPr lang="zh-CN" altLang="en-US"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endParaRPr lang="en-GB" altLang="zh-CN" dirty="0">
                <a:solidFill>
                  <a:schemeClr val="accent2"/>
                </a:solidFill>
                <a:latin typeface="微软雅黑" panose="020B0503020204020204" pitchFamily="34" charset="-122"/>
                <a:ea typeface="微软雅黑" panose="020B0503020204020204" pitchFamily="34" charset="-122"/>
                <a:cs typeface="+mn-ea"/>
                <a:sym typeface="+mn-lt"/>
              </a:endParaRPr>
            </a:p>
          </p:txBody>
        </p:sp>
        <p:sp>
          <p:nvSpPr>
            <p:cNvPr id="26" name="平行四边形 25"/>
            <p:cNvSpPr/>
            <p:nvPr/>
          </p:nvSpPr>
          <p:spPr>
            <a:xfrm>
              <a:off x="4315150" y="1647579"/>
              <a:ext cx="3857250" cy="540057"/>
            </a:xfrm>
            <a:prstGeom prst="parallelogram">
              <a:avLst>
                <a:gd name="adj" fmla="val 48207"/>
              </a:avLst>
            </a:prstGeom>
            <a:noFill/>
            <a:ln w="158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6423" tIns="48212" rIns="96423" bIns="48212" rtlCol="0" anchor="ctr"/>
            <a:lstStyle/>
            <a:p>
              <a:pPr algn="ctr">
                <a:lnSpc>
                  <a:spcPct val="150000"/>
                </a:lnSpc>
              </a:pP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grpSp>
      <p:grpSp>
        <p:nvGrpSpPr>
          <p:cNvPr id="9" name="组合 26"/>
          <p:cNvGrpSpPr/>
          <p:nvPr/>
        </p:nvGrpSpPr>
        <p:grpSpPr>
          <a:xfrm>
            <a:off x="2973559" y="3097194"/>
            <a:ext cx="3856562" cy="583218"/>
            <a:chOff x="4315150" y="2341731"/>
            <a:chExt cx="3857250" cy="685266"/>
          </a:xfrm>
        </p:grpSpPr>
        <p:sp>
          <p:nvSpPr>
            <p:cNvPr id="28" name="矩形 27"/>
            <p:cNvSpPr/>
            <p:nvPr/>
          </p:nvSpPr>
          <p:spPr>
            <a:xfrm>
              <a:off x="4841197" y="2424395"/>
              <a:ext cx="2827146" cy="602602"/>
            </a:xfrm>
            <a:prstGeom prst="rect">
              <a:avLst/>
            </a:prstGeom>
            <a:ln w="15875">
              <a:noFill/>
            </a:ln>
          </p:spPr>
          <p:txBody>
            <a:bodyPr wrap="square" lIns="96423" tIns="48212" rIns="96423" bIns="48212">
              <a:spAutoFit/>
            </a:bodyPr>
            <a:lstStyle/>
            <a:p>
              <a:pPr algn="ctr">
                <a:lnSpc>
                  <a:spcPct val="150000"/>
                </a:lnSpc>
              </a:pPr>
              <a:r>
                <a:rPr lang="zh-CN" altLang="en-US" dirty="0">
                  <a:solidFill>
                    <a:schemeClr val="accent4"/>
                  </a:solidFill>
                  <a:latin typeface="微软雅黑" panose="020B0503020204020204" pitchFamily="34" charset="-122"/>
                  <a:ea typeface="微软雅黑" panose="020B0503020204020204" pitchFamily="34" charset="-122"/>
                  <a:cs typeface="+mn-ea"/>
                  <a:sym typeface="+mn-lt"/>
                </a:rPr>
                <a:t>点击添加相关标题文字</a:t>
              </a:r>
              <a:endParaRPr lang="en-GB" altLang="zh-CN" dirty="0">
                <a:solidFill>
                  <a:schemeClr val="accent4"/>
                </a:solidFill>
                <a:latin typeface="微软雅黑" panose="020B0503020204020204" pitchFamily="34" charset="-122"/>
                <a:ea typeface="微软雅黑" panose="020B0503020204020204" pitchFamily="34" charset="-122"/>
                <a:cs typeface="+mn-ea"/>
                <a:sym typeface="+mn-lt"/>
              </a:endParaRPr>
            </a:p>
          </p:txBody>
        </p:sp>
        <p:sp>
          <p:nvSpPr>
            <p:cNvPr id="29" name="平行四边形 28"/>
            <p:cNvSpPr/>
            <p:nvPr/>
          </p:nvSpPr>
          <p:spPr>
            <a:xfrm>
              <a:off x="4315150" y="2341731"/>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423" tIns="48212" rIns="96423" bIns="48212" rtlCol="0" anchor="ctr"/>
            <a:lstStyle/>
            <a:p>
              <a:pPr algn="ctr">
                <a:lnSpc>
                  <a:spcPct val="150000"/>
                </a:lnSpc>
              </a:pP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grpSp>
      <p:grpSp>
        <p:nvGrpSpPr>
          <p:cNvPr id="12" name="组合 29"/>
          <p:cNvGrpSpPr/>
          <p:nvPr/>
        </p:nvGrpSpPr>
        <p:grpSpPr>
          <a:xfrm>
            <a:off x="2973559" y="3791261"/>
            <a:ext cx="3856562" cy="583218"/>
            <a:chOff x="4315150" y="3035884"/>
            <a:chExt cx="3857250" cy="685266"/>
          </a:xfrm>
        </p:grpSpPr>
        <p:sp>
          <p:nvSpPr>
            <p:cNvPr id="31" name="矩形 30"/>
            <p:cNvSpPr/>
            <p:nvPr/>
          </p:nvSpPr>
          <p:spPr>
            <a:xfrm>
              <a:off x="4841196" y="3118548"/>
              <a:ext cx="2827147" cy="602602"/>
            </a:xfrm>
            <a:prstGeom prst="rect">
              <a:avLst/>
            </a:prstGeom>
            <a:ln w="15875">
              <a:noFill/>
            </a:ln>
          </p:spPr>
          <p:txBody>
            <a:bodyPr wrap="square" lIns="96423" tIns="48212" rIns="96423" bIns="48212">
              <a:spAutoFit/>
            </a:bodyPr>
            <a:lstStyle/>
            <a:p>
              <a:pPr algn="ctr">
                <a:lnSpc>
                  <a:spcPct val="150000"/>
                </a:lnSpc>
              </a:pPr>
              <a:r>
                <a:rPr lang="zh-CN" altLang="en-US" dirty="0">
                  <a:solidFill>
                    <a:schemeClr val="accent4"/>
                  </a:solidFill>
                  <a:latin typeface="微软雅黑" panose="020B0503020204020204" pitchFamily="34" charset="-122"/>
                  <a:ea typeface="微软雅黑" panose="020B0503020204020204" pitchFamily="34" charset="-122"/>
                  <a:cs typeface="+mn-ea"/>
                  <a:sym typeface="+mn-lt"/>
                </a:rPr>
                <a:t>点击添加相关标题文字</a:t>
              </a:r>
              <a:endParaRPr lang="en-GB" altLang="zh-CN" dirty="0">
                <a:solidFill>
                  <a:schemeClr val="accent4"/>
                </a:solidFill>
                <a:latin typeface="微软雅黑" panose="020B0503020204020204" pitchFamily="34" charset="-122"/>
                <a:ea typeface="微软雅黑" panose="020B0503020204020204" pitchFamily="34" charset="-122"/>
                <a:cs typeface="+mn-ea"/>
                <a:sym typeface="+mn-lt"/>
              </a:endParaRPr>
            </a:p>
          </p:txBody>
        </p:sp>
        <p:sp>
          <p:nvSpPr>
            <p:cNvPr id="32" name="平行四边形 31"/>
            <p:cNvSpPr/>
            <p:nvPr/>
          </p:nvSpPr>
          <p:spPr>
            <a:xfrm>
              <a:off x="4315150" y="3035884"/>
              <a:ext cx="3857250" cy="540057"/>
            </a:xfrm>
            <a:prstGeom prst="parallelogram">
              <a:avLst>
                <a:gd name="adj" fmla="val 48207"/>
              </a:avLst>
            </a:prstGeom>
            <a:noFill/>
            <a:ln w="158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6423" tIns="48212" rIns="96423" bIns="48212" rtlCol="0" anchor="ctr"/>
            <a:lstStyle/>
            <a:p>
              <a:pPr algn="ctr">
                <a:lnSpc>
                  <a:spcPct val="150000"/>
                </a:lnSpc>
              </a:pP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dissolve">
                                      <p:cBhvr>
                                        <p:cTn id="7" dur="500"/>
                                        <p:tgtEl>
                                          <p:spTgt spid="7">
                                            <p:txEl>
                                              <p:pRg st="0" end="0"/>
                                            </p:txEl>
                                          </p:spTgt>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0-#ppt_w/2"/>
                                          </p:val>
                                        </p:tav>
                                        <p:tav tm="100000">
                                          <p:val>
                                            <p:strVal val="#ppt_x"/>
                                          </p:val>
                                        </p:tav>
                                      </p:tavLst>
                                    </p:anim>
                                    <p:anim calcmode="lin" valueType="num">
                                      <p:cBhvr additive="base">
                                        <p:cTn id="21" dur="500" fill="hold"/>
                                        <p:tgtEl>
                                          <p:spTgt spid="3"/>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1+#ppt_w/2"/>
                                          </p:val>
                                        </p:tav>
                                        <p:tav tm="100000">
                                          <p:val>
                                            <p:strVal val="#ppt_x"/>
                                          </p:val>
                                        </p:tav>
                                      </p:tavLst>
                                    </p:anim>
                                    <p:anim calcmode="lin" valueType="num">
                                      <p:cBhvr additive="base">
                                        <p:cTn id="25" dur="500" fill="hold"/>
                                        <p:tgtEl>
                                          <p:spTgt spid="8"/>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8"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0-#ppt_w/2"/>
                                          </p:val>
                                        </p:tav>
                                        <p:tav tm="100000">
                                          <p:val>
                                            <p:strVal val="#ppt_x"/>
                                          </p:val>
                                        </p:tav>
                                      </p:tavLst>
                                    </p:anim>
                                    <p:anim calcmode="lin" valueType="num">
                                      <p:cBhvr additive="base">
                                        <p:cTn id="30" dur="500" fill="hold"/>
                                        <p:tgtEl>
                                          <p:spTgt spid="4"/>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1+#ppt_w/2"/>
                                          </p:val>
                                        </p:tav>
                                        <p:tav tm="100000">
                                          <p:val>
                                            <p:strVal val="#ppt_x"/>
                                          </p:val>
                                        </p:tav>
                                      </p:tavLst>
                                    </p:anim>
                                    <p:anim calcmode="lin" valueType="num">
                                      <p:cBhvr additive="base">
                                        <p:cTn id="34" dur="500" fill="hold"/>
                                        <p:tgtEl>
                                          <p:spTgt spid="9"/>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2" presetClass="entr" presetSubtype="8"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additive="base">
                                        <p:cTn id="38" dur="500" fill="hold"/>
                                        <p:tgtEl>
                                          <p:spTgt spid="5"/>
                                        </p:tgtEl>
                                        <p:attrNameLst>
                                          <p:attrName>ppt_x</p:attrName>
                                        </p:attrNameLst>
                                      </p:cBhvr>
                                      <p:tavLst>
                                        <p:tav tm="0">
                                          <p:val>
                                            <p:strVal val="0-#ppt_w/2"/>
                                          </p:val>
                                        </p:tav>
                                        <p:tav tm="100000">
                                          <p:val>
                                            <p:strVal val="#ppt_x"/>
                                          </p:val>
                                        </p:tav>
                                      </p:tavLst>
                                    </p:anim>
                                    <p:anim calcmode="lin" valueType="num">
                                      <p:cBhvr additive="base">
                                        <p:cTn id="39" dur="500" fill="hold"/>
                                        <p:tgtEl>
                                          <p:spTgt spid="5"/>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fill="hold"/>
                                        <p:tgtEl>
                                          <p:spTgt spid="12"/>
                                        </p:tgtEl>
                                        <p:attrNameLst>
                                          <p:attrName>ppt_x</p:attrName>
                                        </p:attrNameLst>
                                      </p:cBhvr>
                                      <p:tavLst>
                                        <p:tav tm="0">
                                          <p:val>
                                            <p:strVal val="1+#ppt_w/2"/>
                                          </p:val>
                                        </p:tav>
                                        <p:tav tm="100000">
                                          <p:val>
                                            <p:strVal val="#ppt_x"/>
                                          </p:val>
                                        </p:tav>
                                      </p:tavLst>
                                    </p:anim>
                                    <p:anim calcmode="lin" valueType="num">
                                      <p:cBhvr additive="base">
                                        <p:cTn id="43"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Desktop\1.jpg"/>
          <p:cNvPicPr>
            <a:picLocks noChangeAspect="1" noChangeArrowheads="1"/>
          </p:cNvPicPr>
          <p:nvPr/>
        </p:nvPicPr>
        <p:blipFill>
          <a:blip r:embed="rId1" cstate="print">
            <a:duotone>
              <a:schemeClr val="accent1">
                <a:shade val="45000"/>
                <a:satMod val="135000"/>
              </a:schemeClr>
              <a:prstClr val="white"/>
            </a:duotone>
          </a:blip>
          <a:srcRect/>
          <a:stretch>
            <a:fillRect/>
          </a:stretch>
        </p:blipFill>
        <p:spPr bwMode="auto">
          <a:xfrm>
            <a:off x="0" y="0"/>
            <a:ext cx="9144000" cy="5148262"/>
          </a:xfrm>
          <a:prstGeom prst="rect">
            <a:avLst/>
          </a:prstGeom>
          <a:noFill/>
        </p:spPr>
      </p:pic>
      <p:sp>
        <p:nvSpPr>
          <p:cNvPr id="7" name="圆角矩形 6"/>
          <p:cNvSpPr/>
          <p:nvPr/>
        </p:nvSpPr>
        <p:spPr>
          <a:xfrm>
            <a:off x="2411760" y="1859662"/>
            <a:ext cx="1056638" cy="1056638"/>
          </a:xfrm>
          <a:prstGeom prst="round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76" tIns="34289" rIns="68576" bIns="34289" rtlCol="0" anchor="ctr"/>
          <a:lstStyle/>
          <a:p>
            <a:pPr algn="ctr"/>
            <a:endParaRPr lang="zh-CN" altLang="en-US"/>
          </a:p>
        </p:txBody>
      </p:sp>
      <p:sp>
        <p:nvSpPr>
          <p:cNvPr id="8" name="文本框 9"/>
          <p:cNvSpPr txBox="1"/>
          <p:nvPr/>
        </p:nvSpPr>
        <p:spPr>
          <a:xfrm>
            <a:off x="3707906" y="2455061"/>
            <a:ext cx="1167799" cy="215444"/>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输入标题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 name="文本框 9"/>
          <p:cNvSpPr txBox="1"/>
          <p:nvPr/>
        </p:nvSpPr>
        <p:spPr>
          <a:xfrm>
            <a:off x="4738237" y="2459643"/>
            <a:ext cx="1167799" cy="218876"/>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输入标题活</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3707906" y="2733004"/>
            <a:ext cx="1440160" cy="218876"/>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输入标题活</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文本框 9"/>
          <p:cNvSpPr txBox="1"/>
          <p:nvPr/>
        </p:nvSpPr>
        <p:spPr>
          <a:xfrm>
            <a:off x="4738237" y="2733003"/>
            <a:ext cx="1167799" cy="218876"/>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输入标题活</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文本框 9"/>
          <p:cNvSpPr txBox="1"/>
          <p:nvPr/>
        </p:nvSpPr>
        <p:spPr>
          <a:xfrm>
            <a:off x="3707906" y="1779662"/>
            <a:ext cx="2916324" cy="553998"/>
          </a:xfrm>
          <a:prstGeom prst="rect">
            <a:avLst/>
          </a:prstGeom>
          <a:noFill/>
        </p:spPr>
        <p:txBody>
          <a:bodyPr wrap="square" lIns="0" tIns="0" rIns="0" bIns="0" rtlCol="0">
            <a:spAutoFit/>
          </a:bodyPr>
          <a:lstStyle/>
          <a:p>
            <a:pPr marL="0" lvl="1"/>
            <a:r>
              <a:rPr lang="zh-CN" altLang="en-US" sz="3600" dirty="0" smtClean="0">
                <a:solidFill>
                  <a:schemeClr val="accent1"/>
                </a:solidFill>
                <a:latin typeface="微软雅黑" panose="020B0503020204020204" pitchFamily="34" charset="-122"/>
                <a:ea typeface="微软雅黑" panose="020B0503020204020204" pitchFamily="34" charset="-122"/>
              </a:rPr>
              <a:t>单击输入标题</a:t>
            </a:r>
            <a:endParaRPr lang="zh-CN" altLang="en-US" sz="3600" dirty="0">
              <a:solidFill>
                <a:schemeClr val="accent1"/>
              </a:solidFill>
              <a:latin typeface="微软雅黑" panose="020B0503020204020204" pitchFamily="34" charset="-122"/>
              <a:ea typeface="微软雅黑" panose="020B0503020204020204" pitchFamily="34" charset="-122"/>
            </a:endParaRPr>
          </a:p>
        </p:txBody>
      </p:sp>
      <p:sp>
        <p:nvSpPr>
          <p:cNvPr id="13" name="TextBox 20"/>
          <p:cNvSpPr txBox="1"/>
          <p:nvPr/>
        </p:nvSpPr>
        <p:spPr>
          <a:xfrm>
            <a:off x="2631701" y="1880150"/>
            <a:ext cx="616756" cy="1015663"/>
          </a:xfrm>
          <a:prstGeom prst="rect">
            <a:avLst/>
          </a:prstGeom>
          <a:noFill/>
        </p:spPr>
        <p:txBody>
          <a:bodyPr wrap="none" lIns="0" tIns="0" rIns="0" bIns="0" rtlCol="0">
            <a:spAutoFit/>
          </a:bodyPr>
          <a:lstStyle/>
          <a:p>
            <a:r>
              <a:rPr lang="en-US" altLang="zh-CN" sz="6600" spc="300" dirty="0">
                <a:solidFill>
                  <a:schemeClr val="accent1"/>
                </a:solidFill>
                <a:latin typeface="Agency FB" panose="020B0503020202020204" pitchFamily="34" charset="0"/>
                <a:ea typeface="微软雅黑" panose="020B0503020204020204" pitchFamily="34" charset="-122"/>
              </a:rPr>
              <a:t>01</a:t>
            </a:r>
            <a:endParaRPr lang="zh-CN" altLang="en-US" sz="6600" spc="300" dirty="0">
              <a:solidFill>
                <a:schemeClr val="accent1"/>
              </a:solidFill>
              <a:latin typeface="Agency FB" panose="020B0503020202020204" pitchFamily="34" charset="0"/>
              <a:ea typeface="微软雅黑" panose="020B0503020204020204" pitchFamily="34" charset="-122"/>
            </a:endParaRPr>
          </a:p>
        </p:txBody>
      </p:sp>
      <p:sp>
        <p:nvSpPr>
          <p:cNvPr id="14" name="文本框 9"/>
          <p:cNvSpPr txBox="1"/>
          <p:nvPr/>
        </p:nvSpPr>
        <p:spPr>
          <a:xfrm>
            <a:off x="5940085" y="2459643"/>
            <a:ext cx="1167799" cy="218876"/>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输入标题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fltVal val="0"/>
                                          </p:val>
                                        </p:tav>
                                        <p:tav tm="100000">
                                          <p:val>
                                            <p:strVal val="#ppt_h"/>
                                          </p:val>
                                        </p:tav>
                                      </p:tavLst>
                                    </p:anim>
                                    <p:animEffect transition="in" filter="fade">
                                      <p:cBhvr>
                                        <p:cTn id="15" dur="500"/>
                                        <p:tgtEl>
                                          <p:spTgt spid="13"/>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left)">
                                      <p:cBhvr>
                                        <p:cTn id="24" dur="300"/>
                                        <p:tgtEl>
                                          <p:spTgt spid="12"/>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par>
                                <p:cTn id="29" presetID="22" presetClass="entr" presetSubtype="8" fill="hold" grpId="0" nodeType="withEffect">
                                  <p:stCondLst>
                                    <p:cond delay="20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par>
                                <p:cTn id="32" presetID="22" presetClass="entr" presetSubtype="8" fill="hold" grpId="0" nodeType="withEffect">
                                  <p:stCondLst>
                                    <p:cond delay="400"/>
                                  </p:stCondLst>
                                  <p:childTnLst>
                                    <p:set>
                                      <p:cBhvr>
                                        <p:cTn id="33" dur="1" fill="hold">
                                          <p:stCondLst>
                                            <p:cond delay="0"/>
                                          </p:stCondLst>
                                        </p:cTn>
                                        <p:tgtEl>
                                          <p:spTgt spid="14"/>
                                        </p:tgtEl>
                                        <p:attrNameLst>
                                          <p:attrName>style.visibility</p:attrName>
                                        </p:attrNameLst>
                                      </p:cBhvr>
                                      <p:to>
                                        <p:strVal val="visible"/>
                                      </p:to>
                                    </p:set>
                                    <p:animEffect transition="in" filter="wipe(left)">
                                      <p:cBhvr>
                                        <p:cTn id="34" dur="500"/>
                                        <p:tgtEl>
                                          <p:spTgt spid="14"/>
                                        </p:tgtEl>
                                      </p:cBhvr>
                                    </p:animEffect>
                                  </p:childTnLst>
                                </p:cTn>
                              </p:par>
                              <p:par>
                                <p:cTn id="35" presetID="22" presetClass="entr" presetSubtype="8" fill="hold" grpId="0" nodeType="withEffect">
                                  <p:stCondLst>
                                    <p:cond delay="60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par>
                                <p:cTn id="38" presetID="22" presetClass="entr" presetSubtype="8" fill="hold" grpId="0" nodeType="withEffect">
                                  <p:stCondLst>
                                    <p:cond delay="80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P spid="10" grpId="0"/>
      <p:bldP spid="11" grpId="0"/>
      <p:bldP spid="12" grpId="0"/>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任意多边形 14"/>
          <p:cNvSpPr>
            <a:spLocks noChangeArrowheads="1"/>
          </p:cNvSpPr>
          <p:nvPr/>
        </p:nvSpPr>
        <p:spPr bwMode="auto">
          <a:xfrm>
            <a:off x="4012969" y="1189120"/>
            <a:ext cx="1447749" cy="1431827"/>
          </a:xfrm>
          <a:custGeom>
            <a:avLst/>
            <a:gdLst>
              <a:gd name="connsiteX0" fmla="*/ 1021508 w 1447749"/>
              <a:gd name="connsiteY0" fmla="*/ 0 h 1431827"/>
              <a:gd name="connsiteX1" fmla="*/ 1447749 w 1447749"/>
              <a:gd name="connsiteY1" fmla="*/ 426241 h 1431827"/>
              <a:gd name="connsiteX2" fmla="*/ 1021508 w 1447749"/>
              <a:gd name="connsiteY2" fmla="*/ 852482 h 1431827"/>
              <a:gd name="connsiteX3" fmla="*/ 986004 w 1447749"/>
              <a:gd name="connsiteY3" fmla="*/ 848903 h 1431827"/>
              <a:gd name="connsiteX4" fmla="*/ 988438 w 1447749"/>
              <a:gd name="connsiteY4" fmla="*/ 851394 h 1431827"/>
              <a:gd name="connsiteX5" fmla="*/ 578130 w 1447749"/>
              <a:gd name="connsiteY5" fmla="*/ 1164812 h 1431827"/>
              <a:gd name="connsiteX6" fmla="*/ 577161 w 1447749"/>
              <a:gd name="connsiteY6" fmla="*/ 1163822 h 1431827"/>
              <a:gd name="connsiteX7" fmla="*/ 573461 w 1447749"/>
              <a:gd name="connsiteY7" fmla="*/ 1200533 h 1431827"/>
              <a:gd name="connsiteX8" fmla="*/ 289673 w 1447749"/>
              <a:gd name="connsiteY8" fmla="*/ 1431827 h 1431827"/>
              <a:gd name="connsiteX9" fmla="*/ 0 w 1447749"/>
              <a:gd name="connsiteY9" fmla="*/ 1142154 h 1431827"/>
              <a:gd name="connsiteX10" fmla="*/ 231294 w 1447749"/>
              <a:gd name="connsiteY10" fmla="*/ 858366 h 1431827"/>
              <a:gd name="connsiteX11" fmla="*/ 274089 w 1447749"/>
              <a:gd name="connsiteY11" fmla="*/ 854052 h 1431827"/>
              <a:gd name="connsiteX12" fmla="*/ 273138 w 1447749"/>
              <a:gd name="connsiteY12" fmla="*/ 853080 h 1431827"/>
              <a:gd name="connsiteX13" fmla="*/ 595824 w 1447749"/>
              <a:gd name="connsiteY13" fmla="*/ 449512 h 1431827"/>
              <a:gd name="connsiteX14" fmla="*/ 597819 w 1447749"/>
              <a:gd name="connsiteY14" fmla="*/ 451555 h 1431827"/>
              <a:gd name="connsiteX15" fmla="*/ 595267 w 1447749"/>
              <a:gd name="connsiteY15" fmla="*/ 426241 h 1431827"/>
              <a:gd name="connsiteX16" fmla="*/ 1021508 w 1447749"/>
              <a:gd name="connsiteY16" fmla="*/ 0 h 1431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47749" h="1431827">
                <a:moveTo>
                  <a:pt x="1021508" y="0"/>
                </a:moveTo>
                <a:cubicBezTo>
                  <a:pt x="1256914" y="0"/>
                  <a:pt x="1447749" y="190835"/>
                  <a:pt x="1447749" y="426241"/>
                </a:cubicBezTo>
                <a:cubicBezTo>
                  <a:pt x="1447749" y="661647"/>
                  <a:pt x="1256914" y="852482"/>
                  <a:pt x="1021508" y="852482"/>
                </a:cubicBezTo>
                <a:lnTo>
                  <a:pt x="986004" y="848903"/>
                </a:lnTo>
                <a:lnTo>
                  <a:pt x="988438" y="851394"/>
                </a:lnTo>
                <a:cubicBezTo>
                  <a:pt x="681761" y="826961"/>
                  <a:pt x="594138" y="956710"/>
                  <a:pt x="578130" y="1164812"/>
                </a:cubicBezTo>
                <a:lnTo>
                  <a:pt x="577161" y="1163822"/>
                </a:lnTo>
                <a:lnTo>
                  <a:pt x="573461" y="1200533"/>
                </a:lnTo>
                <a:cubicBezTo>
                  <a:pt x="546450" y="1332532"/>
                  <a:pt x="429657" y="1431827"/>
                  <a:pt x="289673" y="1431827"/>
                </a:cubicBezTo>
                <a:cubicBezTo>
                  <a:pt x="129691" y="1431827"/>
                  <a:pt x="0" y="1302136"/>
                  <a:pt x="0" y="1142154"/>
                </a:cubicBezTo>
                <a:cubicBezTo>
                  <a:pt x="0" y="1002170"/>
                  <a:pt x="99294" y="885377"/>
                  <a:pt x="231294" y="858366"/>
                </a:cubicBezTo>
                <a:lnTo>
                  <a:pt x="274089" y="854052"/>
                </a:lnTo>
                <a:lnTo>
                  <a:pt x="273138" y="853080"/>
                </a:lnTo>
                <a:cubicBezTo>
                  <a:pt x="482083" y="841284"/>
                  <a:pt x="612674" y="757032"/>
                  <a:pt x="595824" y="449512"/>
                </a:cubicBezTo>
                <a:lnTo>
                  <a:pt x="597819" y="451555"/>
                </a:lnTo>
                <a:lnTo>
                  <a:pt x="595267" y="426241"/>
                </a:lnTo>
                <a:cubicBezTo>
                  <a:pt x="595267" y="190835"/>
                  <a:pt x="786102" y="0"/>
                  <a:pt x="1021508" y="0"/>
                </a:cubicBezTo>
                <a:close/>
              </a:path>
            </a:pathLst>
          </a:custGeom>
          <a:noFill/>
          <a:ln>
            <a:solidFill>
              <a:schemeClr val="bg1">
                <a:lumMod val="50000"/>
              </a:schemeClr>
            </a:solidFill>
          </a:ln>
        </p:spPr>
        <p:txBody>
          <a:bodyPr vert="horz" wrap="square" lIns="91435" tIns="45717" rIns="91435" bIns="45717" numCol="1" anchor="t" anchorCtr="0" compatLnSpc="1">
            <a:noAutofit/>
          </a:bodyPr>
          <a:lstStyle/>
          <a:p>
            <a:pPr defTabSz="913765"/>
            <a:endParaRPr lang="zh-CN" altLang="en-US" dirty="0">
              <a:solidFill>
                <a:schemeClr val="bg1">
                  <a:lumMod val="50000"/>
                </a:schemeClr>
              </a:solidFill>
              <a:latin typeface="Calibri" panose="020F0502020204030204"/>
              <a:ea typeface="微软雅黑" panose="020B0503020204020204" pitchFamily="34" charset="-122"/>
            </a:endParaRPr>
          </a:p>
        </p:txBody>
      </p:sp>
      <p:sp>
        <p:nvSpPr>
          <p:cNvPr id="11" name="任意多边形 15"/>
          <p:cNvSpPr>
            <a:spLocks noChangeArrowheads="1"/>
          </p:cNvSpPr>
          <p:nvPr/>
        </p:nvSpPr>
        <p:spPr bwMode="auto">
          <a:xfrm>
            <a:off x="3041680" y="1841954"/>
            <a:ext cx="1430601" cy="1447750"/>
          </a:xfrm>
          <a:custGeom>
            <a:avLst/>
            <a:gdLst>
              <a:gd name="connsiteX0" fmla="*/ 426241 w 1430601"/>
              <a:gd name="connsiteY0" fmla="*/ 0 h 1447750"/>
              <a:gd name="connsiteX1" fmla="*/ 852482 w 1430601"/>
              <a:gd name="connsiteY1" fmla="*/ 426241 h 1447750"/>
              <a:gd name="connsiteX2" fmla="*/ 849018 w 1430601"/>
              <a:gd name="connsiteY2" fmla="*/ 460604 h 1447750"/>
              <a:gd name="connsiteX3" fmla="*/ 850338 w 1430601"/>
              <a:gd name="connsiteY3" fmla="*/ 459311 h 1447750"/>
              <a:gd name="connsiteX4" fmla="*/ 1163588 w 1430601"/>
              <a:gd name="connsiteY4" fmla="*/ 869619 h 1447750"/>
              <a:gd name="connsiteX5" fmla="*/ 1162650 w 1430601"/>
              <a:gd name="connsiteY5" fmla="*/ 870537 h 1447750"/>
              <a:gd name="connsiteX6" fmla="*/ 1199797 w 1430601"/>
              <a:gd name="connsiteY6" fmla="*/ 874289 h 1447750"/>
              <a:gd name="connsiteX7" fmla="*/ 1430601 w 1430601"/>
              <a:gd name="connsiteY7" fmla="*/ 1158077 h 1447750"/>
              <a:gd name="connsiteX8" fmla="*/ 1141541 w 1430601"/>
              <a:gd name="connsiteY8" fmla="*/ 1447750 h 1447750"/>
              <a:gd name="connsiteX9" fmla="*/ 858354 w 1430601"/>
              <a:gd name="connsiteY9" fmla="*/ 1216456 h 1447750"/>
              <a:gd name="connsiteX10" fmla="*/ 853954 w 1430601"/>
              <a:gd name="connsiteY10" fmla="*/ 1172720 h 1447750"/>
              <a:gd name="connsiteX11" fmla="*/ 852022 w 1430601"/>
              <a:gd name="connsiteY11" fmla="*/ 1174611 h 1447750"/>
              <a:gd name="connsiteX12" fmla="*/ 449512 w 1430601"/>
              <a:gd name="connsiteY12" fmla="*/ 851925 h 1447750"/>
              <a:gd name="connsiteX13" fmla="*/ 451548 w 1430601"/>
              <a:gd name="connsiteY13" fmla="*/ 849931 h 1447750"/>
              <a:gd name="connsiteX14" fmla="*/ 426241 w 1430601"/>
              <a:gd name="connsiteY14" fmla="*/ 852482 h 1447750"/>
              <a:gd name="connsiteX15" fmla="*/ 0 w 1430601"/>
              <a:gd name="connsiteY15" fmla="*/ 426241 h 1447750"/>
              <a:gd name="connsiteX16" fmla="*/ 426241 w 1430601"/>
              <a:gd name="connsiteY16" fmla="*/ 0 h 14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30601" h="1447750">
                <a:moveTo>
                  <a:pt x="426241" y="0"/>
                </a:moveTo>
                <a:cubicBezTo>
                  <a:pt x="661647" y="0"/>
                  <a:pt x="852482" y="190835"/>
                  <a:pt x="852482" y="426241"/>
                </a:cubicBezTo>
                <a:lnTo>
                  <a:pt x="849018" y="460604"/>
                </a:lnTo>
                <a:lnTo>
                  <a:pt x="850338" y="459311"/>
                </a:lnTo>
                <a:cubicBezTo>
                  <a:pt x="825917" y="765988"/>
                  <a:pt x="955597" y="853611"/>
                  <a:pt x="1163588" y="869619"/>
                </a:cubicBezTo>
                <a:lnTo>
                  <a:pt x="1162650" y="870537"/>
                </a:lnTo>
                <a:lnTo>
                  <a:pt x="1199797" y="874289"/>
                </a:lnTo>
                <a:cubicBezTo>
                  <a:pt x="1331516" y="901300"/>
                  <a:pt x="1430601" y="1018093"/>
                  <a:pt x="1430601" y="1158077"/>
                </a:cubicBezTo>
                <a:cubicBezTo>
                  <a:pt x="1430601" y="1318059"/>
                  <a:pt x="1301184" y="1447750"/>
                  <a:pt x="1141541" y="1447750"/>
                </a:cubicBezTo>
                <a:cubicBezTo>
                  <a:pt x="1001854" y="1447750"/>
                  <a:pt x="885308" y="1348455"/>
                  <a:pt x="858354" y="1216456"/>
                </a:cubicBezTo>
                <a:lnTo>
                  <a:pt x="853954" y="1172720"/>
                </a:lnTo>
                <a:lnTo>
                  <a:pt x="852022" y="1174611"/>
                </a:lnTo>
                <a:cubicBezTo>
                  <a:pt x="840233" y="965666"/>
                  <a:pt x="756026" y="834233"/>
                  <a:pt x="449512" y="851925"/>
                </a:cubicBezTo>
                <a:lnTo>
                  <a:pt x="451548" y="849931"/>
                </a:lnTo>
                <a:lnTo>
                  <a:pt x="426241" y="852482"/>
                </a:lnTo>
                <a:cubicBezTo>
                  <a:pt x="190835" y="852482"/>
                  <a:pt x="0" y="661647"/>
                  <a:pt x="0" y="426241"/>
                </a:cubicBezTo>
                <a:cubicBezTo>
                  <a:pt x="0" y="190835"/>
                  <a:pt x="190835" y="0"/>
                  <a:pt x="426241" y="0"/>
                </a:cubicBezTo>
                <a:close/>
              </a:path>
            </a:pathLst>
          </a:custGeom>
          <a:noFill/>
          <a:ln>
            <a:solidFill>
              <a:schemeClr val="bg1">
                <a:lumMod val="50000"/>
              </a:schemeClr>
            </a:solidFill>
          </a:ln>
        </p:spPr>
        <p:txBody>
          <a:bodyPr vert="horz" wrap="square" lIns="91435" tIns="45717" rIns="91435" bIns="45717" numCol="1" anchor="t" anchorCtr="0" compatLnSpc="1">
            <a:noAutofit/>
          </a:bodyPr>
          <a:lstStyle/>
          <a:p>
            <a:pPr defTabSz="913765"/>
            <a:endParaRPr lang="zh-CN" altLang="en-US" dirty="0">
              <a:solidFill>
                <a:schemeClr val="bg1">
                  <a:lumMod val="50000"/>
                </a:schemeClr>
              </a:solidFill>
              <a:latin typeface="Calibri" panose="020F0502020204030204"/>
              <a:ea typeface="微软雅黑" panose="020B0503020204020204" pitchFamily="34" charset="-122"/>
            </a:endParaRPr>
          </a:p>
        </p:txBody>
      </p:sp>
      <p:sp>
        <p:nvSpPr>
          <p:cNvPr id="12" name="任意多边形 16"/>
          <p:cNvSpPr>
            <a:spLocks noChangeArrowheads="1"/>
          </p:cNvSpPr>
          <p:nvPr/>
        </p:nvSpPr>
        <p:spPr bwMode="auto">
          <a:xfrm>
            <a:off x="3803524" y="2812019"/>
            <a:ext cx="1447749" cy="1431827"/>
          </a:xfrm>
          <a:custGeom>
            <a:avLst/>
            <a:gdLst>
              <a:gd name="connsiteX0" fmla="*/ 1158689 w 1447749"/>
              <a:gd name="connsiteY0" fmla="*/ 0 h 1431827"/>
              <a:gd name="connsiteX1" fmla="*/ 1447749 w 1447749"/>
              <a:gd name="connsiteY1" fmla="*/ 289673 h 1431827"/>
              <a:gd name="connsiteX2" fmla="*/ 1216945 w 1447749"/>
              <a:gd name="connsiteY2" fmla="*/ 573461 h 1431827"/>
              <a:gd name="connsiteX3" fmla="*/ 1173716 w 1447749"/>
              <a:gd name="connsiteY3" fmla="*/ 577828 h 1431827"/>
              <a:gd name="connsiteX4" fmla="*/ 1174611 w 1447749"/>
              <a:gd name="connsiteY4" fmla="*/ 578745 h 1431827"/>
              <a:gd name="connsiteX5" fmla="*/ 851926 w 1447749"/>
              <a:gd name="connsiteY5" fmla="*/ 982313 h 1431827"/>
              <a:gd name="connsiteX6" fmla="*/ 849930 w 1447749"/>
              <a:gd name="connsiteY6" fmla="*/ 980270 h 1431827"/>
              <a:gd name="connsiteX7" fmla="*/ 852482 w 1447749"/>
              <a:gd name="connsiteY7" fmla="*/ 1005586 h 1431827"/>
              <a:gd name="connsiteX8" fmla="*/ 426241 w 1447749"/>
              <a:gd name="connsiteY8" fmla="*/ 1431827 h 1431827"/>
              <a:gd name="connsiteX9" fmla="*/ 0 w 1447749"/>
              <a:gd name="connsiteY9" fmla="*/ 1005586 h 1431827"/>
              <a:gd name="connsiteX10" fmla="*/ 426241 w 1447749"/>
              <a:gd name="connsiteY10" fmla="*/ 579345 h 1431827"/>
              <a:gd name="connsiteX11" fmla="*/ 461747 w 1447749"/>
              <a:gd name="connsiteY11" fmla="*/ 582924 h 1431827"/>
              <a:gd name="connsiteX12" fmla="*/ 459311 w 1447749"/>
              <a:gd name="connsiteY12" fmla="*/ 580431 h 1431827"/>
              <a:gd name="connsiteX13" fmla="*/ 870461 w 1447749"/>
              <a:gd name="connsiteY13" fmla="*/ 267013 h 1431827"/>
              <a:gd name="connsiteX14" fmla="*/ 871773 w 1447749"/>
              <a:gd name="connsiteY14" fmla="*/ 268358 h 1431827"/>
              <a:gd name="connsiteX15" fmla="*/ 875502 w 1447749"/>
              <a:gd name="connsiteY15" fmla="*/ 231294 h 1431827"/>
              <a:gd name="connsiteX16" fmla="*/ 1158689 w 1447749"/>
              <a:gd name="connsiteY16" fmla="*/ 0 h 1431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47749" h="1431827">
                <a:moveTo>
                  <a:pt x="1158689" y="0"/>
                </a:moveTo>
                <a:cubicBezTo>
                  <a:pt x="1318332" y="0"/>
                  <a:pt x="1447749" y="129691"/>
                  <a:pt x="1447749" y="289673"/>
                </a:cubicBezTo>
                <a:cubicBezTo>
                  <a:pt x="1447749" y="429657"/>
                  <a:pt x="1348664" y="546450"/>
                  <a:pt x="1216945" y="573461"/>
                </a:cubicBezTo>
                <a:lnTo>
                  <a:pt x="1173716" y="577828"/>
                </a:lnTo>
                <a:lnTo>
                  <a:pt x="1174611" y="578745"/>
                </a:lnTo>
                <a:cubicBezTo>
                  <a:pt x="966509" y="590541"/>
                  <a:pt x="835075" y="674793"/>
                  <a:pt x="851926" y="982313"/>
                </a:cubicBezTo>
                <a:lnTo>
                  <a:pt x="849930" y="980270"/>
                </a:lnTo>
                <a:lnTo>
                  <a:pt x="852482" y="1005586"/>
                </a:lnTo>
                <a:cubicBezTo>
                  <a:pt x="852482" y="1240992"/>
                  <a:pt x="661647" y="1431827"/>
                  <a:pt x="426241" y="1431827"/>
                </a:cubicBezTo>
                <a:cubicBezTo>
                  <a:pt x="190835" y="1431827"/>
                  <a:pt x="0" y="1240992"/>
                  <a:pt x="0" y="1005586"/>
                </a:cubicBezTo>
                <a:cubicBezTo>
                  <a:pt x="0" y="770180"/>
                  <a:pt x="190835" y="579345"/>
                  <a:pt x="426241" y="579345"/>
                </a:cubicBezTo>
                <a:lnTo>
                  <a:pt x="461747" y="582924"/>
                </a:lnTo>
                <a:lnTo>
                  <a:pt x="459311" y="580431"/>
                </a:lnTo>
                <a:cubicBezTo>
                  <a:pt x="765989" y="604864"/>
                  <a:pt x="853611" y="475115"/>
                  <a:pt x="870461" y="267013"/>
                </a:cubicBezTo>
                <a:lnTo>
                  <a:pt x="871773" y="268358"/>
                </a:lnTo>
                <a:lnTo>
                  <a:pt x="875502" y="231294"/>
                </a:lnTo>
                <a:cubicBezTo>
                  <a:pt x="902456" y="99295"/>
                  <a:pt x="1019002" y="0"/>
                  <a:pt x="1158689" y="0"/>
                </a:cubicBezTo>
                <a:close/>
              </a:path>
            </a:pathLst>
          </a:custGeom>
          <a:noFill/>
          <a:ln>
            <a:solidFill>
              <a:schemeClr val="bg1">
                <a:lumMod val="50000"/>
              </a:schemeClr>
            </a:solidFill>
          </a:ln>
        </p:spPr>
        <p:txBody>
          <a:bodyPr vert="horz" wrap="square" lIns="91435" tIns="45717" rIns="91435" bIns="45717" numCol="1" anchor="t" anchorCtr="0" compatLnSpc="1">
            <a:noAutofit/>
          </a:bodyPr>
          <a:lstStyle/>
          <a:p>
            <a:pPr defTabSz="913765"/>
            <a:endParaRPr lang="zh-CN" altLang="en-US" dirty="0">
              <a:solidFill>
                <a:schemeClr val="bg1">
                  <a:lumMod val="50000"/>
                </a:schemeClr>
              </a:solidFill>
              <a:latin typeface="Calibri" panose="020F0502020204030204"/>
              <a:ea typeface="微软雅黑" panose="020B0503020204020204" pitchFamily="34" charset="-122"/>
            </a:endParaRPr>
          </a:p>
        </p:txBody>
      </p:sp>
      <p:sp>
        <p:nvSpPr>
          <p:cNvPr id="13" name="椭圆 12"/>
          <p:cNvSpPr/>
          <p:nvPr/>
        </p:nvSpPr>
        <p:spPr>
          <a:xfrm>
            <a:off x="5403027" y="2802300"/>
            <a:ext cx="681318" cy="681318"/>
          </a:xfrm>
          <a:prstGeom prst="ellipse">
            <a:avLst/>
          </a:prstGeom>
          <a:solidFill>
            <a:schemeClr val="accent4"/>
          </a:solidFill>
          <a:ln w="12700" cap="flat" cmpd="sng" algn="ctr">
            <a:noFill/>
            <a:prstDash val="solid"/>
            <a:miter lim="800000"/>
          </a:ln>
          <a:effectLst/>
        </p:spPr>
        <p:txBody>
          <a:bodyPr lIns="91435" tIns="45717" rIns="91435" bIns="45717" rtlCol="0" anchor="ctr"/>
          <a:lstStyle/>
          <a:p>
            <a:pPr algn="ctr" defTabSz="913765">
              <a:defRPr/>
            </a:pPr>
            <a:endParaRPr lang="zh-CN" altLang="en-US" kern="0" dirty="0">
              <a:solidFill>
                <a:schemeClr val="bg1">
                  <a:lumMod val="50000"/>
                </a:schemeClr>
              </a:solidFill>
              <a:latin typeface="Calibri Light" panose="020F0302020204030204"/>
              <a:ea typeface="微软雅黑 Light" panose="020B0502040204020203" charset="-122"/>
            </a:endParaRPr>
          </a:p>
        </p:txBody>
      </p:sp>
      <p:sp>
        <p:nvSpPr>
          <p:cNvPr id="14" name="椭圆 13"/>
          <p:cNvSpPr/>
          <p:nvPr/>
        </p:nvSpPr>
        <p:spPr>
          <a:xfrm>
            <a:off x="3874688" y="3483618"/>
            <a:ext cx="681318" cy="681318"/>
          </a:xfrm>
          <a:prstGeom prst="ellipse">
            <a:avLst/>
          </a:prstGeom>
          <a:solidFill>
            <a:schemeClr val="accent3"/>
          </a:solidFill>
          <a:ln w="12700" cap="flat" cmpd="sng" algn="ctr">
            <a:noFill/>
            <a:prstDash val="solid"/>
            <a:miter lim="800000"/>
          </a:ln>
          <a:effectLst/>
        </p:spPr>
        <p:txBody>
          <a:bodyPr lIns="91435" tIns="45717" rIns="91435" bIns="45717" rtlCol="0" anchor="ctr"/>
          <a:lstStyle/>
          <a:p>
            <a:pPr algn="ctr" defTabSz="913765">
              <a:defRPr/>
            </a:pPr>
            <a:endParaRPr lang="zh-CN" altLang="en-US" kern="0" dirty="0">
              <a:solidFill>
                <a:schemeClr val="bg1">
                  <a:lumMod val="50000"/>
                </a:schemeClr>
              </a:solidFill>
              <a:latin typeface="Calibri Light" panose="020F0302020204030204"/>
              <a:ea typeface="微软雅黑 Light" panose="020B0502040204020203" charset="-122"/>
            </a:endParaRPr>
          </a:p>
        </p:txBody>
      </p:sp>
      <p:sp>
        <p:nvSpPr>
          <p:cNvPr id="15" name="椭圆 14"/>
          <p:cNvSpPr/>
          <p:nvPr/>
        </p:nvSpPr>
        <p:spPr>
          <a:xfrm>
            <a:off x="3124194" y="1922821"/>
            <a:ext cx="681318" cy="681318"/>
          </a:xfrm>
          <a:prstGeom prst="ellipse">
            <a:avLst/>
          </a:prstGeom>
          <a:solidFill>
            <a:schemeClr val="accent1"/>
          </a:solidFill>
          <a:ln w="12700" cap="flat" cmpd="sng" algn="ctr">
            <a:noFill/>
            <a:prstDash val="solid"/>
            <a:miter lim="800000"/>
          </a:ln>
          <a:effectLst/>
        </p:spPr>
        <p:txBody>
          <a:bodyPr lIns="91435" tIns="45717" rIns="91435" bIns="45717" rtlCol="0" anchor="ctr"/>
          <a:lstStyle/>
          <a:p>
            <a:pPr algn="ctr" defTabSz="913765">
              <a:defRPr/>
            </a:pPr>
            <a:endParaRPr lang="zh-CN" altLang="en-US" kern="0" dirty="0">
              <a:solidFill>
                <a:schemeClr val="bg1">
                  <a:lumMod val="50000"/>
                </a:schemeClr>
              </a:solidFill>
              <a:latin typeface="Calibri Light" panose="020F0302020204030204"/>
              <a:ea typeface="微软雅黑 Light" panose="020B0502040204020203" charset="-122"/>
            </a:endParaRPr>
          </a:p>
        </p:txBody>
      </p:sp>
      <p:sp>
        <p:nvSpPr>
          <p:cNvPr id="16" name="AutoShape 112"/>
          <p:cNvSpPr/>
          <p:nvPr/>
        </p:nvSpPr>
        <p:spPr bwMode="auto">
          <a:xfrm>
            <a:off x="3284673" y="2084093"/>
            <a:ext cx="360363" cy="358775"/>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9049" tIns="19049" rIns="19049" bIns="19049" anchor="ctr"/>
          <a:lstStyle/>
          <a:p>
            <a:pPr algn="ctr" defTabSz="227965" hangingPunct="0">
              <a:defRPr/>
            </a:pPr>
            <a:endParaRPr lang="en-US" sz="1500" kern="0" dirty="0">
              <a:solidFill>
                <a:schemeClr val="bg1">
                  <a:lumMod val="50000"/>
                </a:schemeClr>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7" name="AutoShape 113"/>
          <p:cNvSpPr/>
          <p:nvPr/>
        </p:nvSpPr>
        <p:spPr bwMode="auto">
          <a:xfrm>
            <a:off x="4091942" y="3644388"/>
            <a:ext cx="246811" cy="359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bg1"/>
          </a:solidFill>
          <a:ln>
            <a:noFill/>
          </a:ln>
          <a:effectLst/>
        </p:spPr>
        <p:txBody>
          <a:bodyPr lIns="19049" tIns="19049" rIns="19049" bIns="19049" anchor="ctr"/>
          <a:lstStyle/>
          <a:p>
            <a:pPr algn="ctr" defTabSz="227965" hangingPunct="0">
              <a:defRPr/>
            </a:pPr>
            <a:endParaRPr lang="en-US" sz="1500" kern="0" dirty="0">
              <a:solidFill>
                <a:schemeClr val="bg1">
                  <a:lumMod val="50000"/>
                </a:schemeClr>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8" name="AutoShape 114"/>
          <p:cNvSpPr/>
          <p:nvPr/>
        </p:nvSpPr>
        <p:spPr bwMode="auto">
          <a:xfrm>
            <a:off x="4147812" y="3700872"/>
            <a:ext cx="73061" cy="730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chemeClr val="bg1"/>
          </a:solidFill>
          <a:ln>
            <a:noFill/>
          </a:ln>
          <a:effectLst/>
        </p:spPr>
        <p:txBody>
          <a:bodyPr lIns="19049" tIns="19049" rIns="19049" bIns="19049" anchor="ctr"/>
          <a:lstStyle/>
          <a:p>
            <a:pPr algn="ctr" defTabSz="227965" hangingPunct="0">
              <a:defRPr/>
            </a:pPr>
            <a:endParaRPr lang="en-US" sz="1500" kern="0" dirty="0">
              <a:solidFill>
                <a:schemeClr val="bg1">
                  <a:lumMod val="50000"/>
                </a:schemeClr>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9" name="椭圆 18"/>
          <p:cNvSpPr/>
          <p:nvPr/>
        </p:nvSpPr>
        <p:spPr>
          <a:xfrm>
            <a:off x="4717371" y="1269336"/>
            <a:ext cx="681318" cy="681318"/>
          </a:xfrm>
          <a:prstGeom prst="ellipse">
            <a:avLst/>
          </a:prstGeom>
          <a:solidFill>
            <a:schemeClr val="accent2"/>
          </a:solidFill>
          <a:ln w="12700" cap="flat" cmpd="sng" algn="ctr">
            <a:noFill/>
            <a:prstDash val="solid"/>
            <a:miter lim="800000"/>
          </a:ln>
          <a:effectLst/>
        </p:spPr>
        <p:txBody>
          <a:bodyPr lIns="91435" tIns="45717" rIns="91435" bIns="45717" rtlCol="0" anchor="ctr"/>
          <a:lstStyle/>
          <a:p>
            <a:pPr algn="ctr" defTabSz="913765">
              <a:defRPr/>
            </a:pPr>
            <a:endParaRPr lang="zh-CN" altLang="en-US" kern="0" dirty="0">
              <a:solidFill>
                <a:schemeClr val="bg1">
                  <a:lumMod val="50000"/>
                </a:schemeClr>
              </a:solidFill>
              <a:latin typeface="Calibri Light" panose="020F0302020204030204"/>
              <a:ea typeface="微软雅黑 Light" panose="020B0502040204020203" charset="-122"/>
            </a:endParaRPr>
          </a:p>
        </p:txBody>
      </p:sp>
      <p:grpSp>
        <p:nvGrpSpPr>
          <p:cNvPr id="2" name="组合 19"/>
          <p:cNvGrpSpPr/>
          <p:nvPr/>
        </p:nvGrpSpPr>
        <p:grpSpPr>
          <a:xfrm>
            <a:off x="4878448" y="1430413"/>
            <a:ext cx="359165" cy="359165"/>
            <a:chOff x="3191434" y="2145028"/>
            <a:chExt cx="359165" cy="359165"/>
          </a:xfrm>
          <a:solidFill>
            <a:schemeClr val="bg1"/>
          </a:solidFill>
        </p:grpSpPr>
        <p:sp>
          <p:nvSpPr>
            <p:cNvPr id="21" name="AutoShape 123"/>
            <p:cNvSpPr/>
            <p:nvPr/>
          </p:nvSpPr>
          <p:spPr bwMode="auto">
            <a:xfrm>
              <a:off x="319143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lstStyle/>
            <a:p>
              <a:pPr algn="ctr" defTabSz="227965" hangingPunct="0">
                <a:defRPr/>
              </a:pPr>
              <a:endParaRPr lang="en-US" sz="1500" kern="0" dirty="0">
                <a:solidFill>
                  <a:schemeClr val="bg1">
                    <a:lumMod val="50000"/>
                  </a:schemeClr>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22" name="AutoShape 124"/>
            <p:cNvSpPr/>
            <p:nvPr/>
          </p:nvSpPr>
          <p:spPr bwMode="auto">
            <a:xfrm>
              <a:off x="3292736" y="2245717"/>
              <a:ext cx="157173" cy="157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algn="ctr" defTabSz="227965" hangingPunct="0">
                <a:defRPr/>
              </a:pPr>
              <a:endParaRPr lang="en-US" sz="1500" kern="0" dirty="0">
                <a:solidFill>
                  <a:schemeClr val="bg1">
                    <a:lumMod val="50000"/>
                  </a:schemeClr>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23" name="AutoShape 125"/>
            <p:cNvSpPr/>
            <p:nvPr/>
          </p:nvSpPr>
          <p:spPr bwMode="auto">
            <a:xfrm>
              <a:off x="3325891" y="2279484"/>
              <a:ext cx="90253" cy="90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algn="ctr" defTabSz="227965" hangingPunct="0">
                <a:defRPr/>
              </a:pPr>
              <a:endParaRPr lang="en-US" sz="1500" kern="0" dirty="0">
                <a:solidFill>
                  <a:schemeClr val="bg1">
                    <a:lumMod val="50000"/>
                  </a:schemeClr>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sp>
        <p:nvSpPr>
          <p:cNvPr id="24" name="AutoShape 126"/>
          <p:cNvSpPr/>
          <p:nvPr/>
        </p:nvSpPr>
        <p:spPr bwMode="auto">
          <a:xfrm>
            <a:off x="5564103" y="2963377"/>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solidFill>
            <a:schemeClr val="bg1"/>
          </a:solidFill>
          <a:ln>
            <a:noFill/>
          </a:ln>
          <a:effectLst/>
        </p:spPr>
        <p:txBody>
          <a:bodyPr lIns="19049" tIns="19049" rIns="19049" bIns="19049" anchor="ctr"/>
          <a:lstStyle/>
          <a:p>
            <a:pPr algn="ctr" defTabSz="227965" hangingPunct="0">
              <a:defRPr/>
            </a:pPr>
            <a:endParaRPr lang="en-US" sz="1500" kern="0" dirty="0">
              <a:solidFill>
                <a:schemeClr val="bg1">
                  <a:lumMod val="50000"/>
                </a:schemeClr>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25" name="AutoShape 127"/>
          <p:cNvSpPr/>
          <p:nvPr/>
        </p:nvSpPr>
        <p:spPr bwMode="auto">
          <a:xfrm>
            <a:off x="5709611" y="3019245"/>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solidFill>
            <a:schemeClr val="bg1"/>
          </a:solidFill>
          <a:ln>
            <a:noFill/>
          </a:ln>
          <a:effectLst/>
        </p:spPr>
        <p:txBody>
          <a:bodyPr lIns="19049" tIns="19049" rIns="19049" bIns="19049" anchor="ctr"/>
          <a:lstStyle/>
          <a:p>
            <a:pPr algn="ctr" defTabSz="227965" hangingPunct="0">
              <a:defRPr/>
            </a:pPr>
            <a:endParaRPr lang="en-US" sz="1500" kern="0" dirty="0">
              <a:solidFill>
                <a:schemeClr val="bg1">
                  <a:lumMod val="50000"/>
                </a:schemeClr>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26" name="任意多边形 35"/>
          <p:cNvSpPr>
            <a:spLocks noChangeArrowheads="1"/>
          </p:cNvSpPr>
          <p:nvPr/>
        </p:nvSpPr>
        <p:spPr bwMode="auto">
          <a:xfrm>
            <a:off x="4740518" y="2122441"/>
            <a:ext cx="1431827" cy="1447749"/>
          </a:xfrm>
          <a:custGeom>
            <a:avLst/>
            <a:gdLst>
              <a:gd name="connsiteX0" fmla="*/ 289673 w 1431827"/>
              <a:gd name="connsiteY0" fmla="*/ 0 h 1447749"/>
              <a:gd name="connsiteX1" fmla="*/ 573461 w 1431827"/>
              <a:gd name="connsiteY1" fmla="*/ 231294 h 1447749"/>
              <a:gd name="connsiteX2" fmla="*/ 577802 w 1431827"/>
              <a:gd name="connsiteY2" fmla="*/ 274359 h 1447749"/>
              <a:gd name="connsiteX3" fmla="*/ 579053 w 1431827"/>
              <a:gd name="connsiteY3" fmla="*/ 273136 h 1447749"/>
              <a:gd name="connsiteX4" fmla="*/ 981089 w 1431827"/>
              <a:gd name="connsiteY4" fmla="*/ 596664 h 1447749"/>
              <a:gd name="connsiteX5" fmla="*/ 978477 w 1431827"/>
              <a:gd name="connsiteY5" fmla="*/ 599220 h 1447749"/>
              <a:gd name="connsiteX6" fmla="*/ 1005586 w 1431827"/>
              <a:gd name="connsiteY6" fmla="*/ 596491 h 1447749"/>
              <a:gd name="connsiteX7" fmla="*/ 1431827 w 1431827"/>
              <a:gd name="connsiteY7" fmla="*/ 1022120 h 1447749"/>
              <a:gd name="connsiteX8" fmla="*/ 1005586 w 1431827"/>
              <a:gd name="connsiteY8" fmla="*/ 1447749 h 1447749"/>
              <a:gd name="connsiteX9" fmla="*/ 579345 w 1431827"/>
              <a:gd name="connsiteY9" fmla="*/ 1022120 h 1447749"/>
              <a:gd name="connsiteX10" fmla="*/ 582966 w 1431827"/>
              <a:gd name="connsiteY10" fmla="*/ 986254 h 1447749"/>
              <a:gd name="connsiteX11" fmla="*/ 580736 w 1431827"/>
              <a:gd name="connsiteY11" fmla="*/ 988436 h 1447749"/>
              <a:gd name="connsiteX12" fmla="*/ 267013 w 1431827"/>
              <a:gd name="connsiteY12" fmla="*/ 578128 h 1447749"/>
              <a:gd name="connsiteX13" fmla="*/ 268002 w 1431827"/>
              <a:gd name="connsiteY13" fmla="*/ 577161 h 1447749"/>
              <a:gd name="connsiteX14" fmla="*/ 231294 w 1431827"/>
              <a:gd name="connsiteY14" fmla="*/ 573461 h 1447749"/>
              <a:gd name="connsiteX15" fmla="*/ 0 w 1431827"/>
              <a:gd name="connsiteY15" fmla="*/ 289673 h 1447749"/>
              <a:gd name="connsiteX16" fmla="*/ 289673 w 1431827"/>
              <a:gd name="connsiteY16" fmla="*/ 0 h 1447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31827" h="1447749">
                <a:moveTo>
                  <a:pt x="289673" y="0"/>
                </a:moveTo>
                <a:cubicBezTo>
                  <a:pt x="429657" y="0"/>
                  <a:pt x="546450" y="99295"/>
                  <a:pt x="573461" y="231294"/>
                </a:cubicBezTo>
                <a:lnTo>
                  <a:pt x="577802" y="274359"/>
                </a:lnTo>
                <a:lnTo>
                  <a:pt x="579053" y="273136"/>
                </a:lnTo>
                <a:cubicBezTo>
                  <a:pt x="589988" y="482081"/>
                  <a:pt x="674937" y="613514"/>
                  <a:pt x="981089" y="596664"/>
                </a:cubicBezTo>
                <a:lnTo>
                  <a:pt x="978477" y="599220"/>
                </a:lnTo>
                <a:lnTo>
                  <a:pt x="1005586" y="596491"/>
                </a:lnTo>
                <a:cubicBezTo>
                  <a:pt x="1240992" y="596491"/>
                  <a:pt x="1431827" y="787052"/>
                  <a:pt x="1431827" y="1022120"/>
                </a:cubicBezTo>
                <a:cubicBezTo>
                  <a:pt x="1431827" y="1257188"/>
                  <a:pt x="1240992" y="1447749"/>
                  <a:pt x="1005586" y="1447749"/>
                </a:cubicBezTo>
                <a:cubicBezTo>
                  <a:pt x="770180" y="1447749"/>
                  <a:pt x="579345" y="1257188"/>
                  <a:pt x="579345" y="1022120"/>
                </a:cubicBezTo>
                <a:lnTo>
                  <a:pt x="582966" y="986254"/>
                </a:lnTo>
                <a:lnTo>
                  <a:pt x="580736" y="988436"/>
                </a:lnTo>
                <a:cubicBezTo>
                  <a:pt x="604286" y="681759"/>
                  <a:pt x="475600" y="594979"/>
                  <a:pt x="267013" y="578128"/>
                </a:cubicBezTo>
                <a:lnTo>
                  <a:pt x="268002" y="577161"/>
                </a:lnTo>
                <a:lnTo>
                  <a:pt x="231294" y="573461"/>
                </a:lnTo>
                <a:cubicBezTo>
                  <a:pt x="99294" y="546450"/>
                  <a:pt x="0" y="429657"/>
                  <a:pt x="0" y="289673"/>
                </a:cubicBezTo>
                <a:cubicBezTo>
                  <a:pt x="0" y="129691"/>
                  <a:pt x="129691" y="0"/>
                  <a:pt x="289673" y="0"/>
                </a:cubicBezTo>
                <a:close/>
              </a:path>
            </a:pathLst>
          </a:custGeom>
          <a:noFill/>
          <a:ln>
            <a:solidFill>
              <a:schemeClr val="bg1">
                <a:lumMod val="50000"/>
              </a:schemeClr>
            </a:solidFill>
          </a:ln>
        </p:spPr>
        <p:txBody>
          <a:bodyPr vert="horz" wrap="square" lIns="91435" tIns="45717" rIns="91435" bIns="45717" numCol="1" anchor="t" anchorCtr="0" compatLnSpc="1">
            <a:noAutofit/>
          </a:bodyPr>
          <a:lstStyle/>
          <a:p>
            <a:pPr defTabSz="913765"/>
            <a:endParaRPr lang="zh-CN" altLang="en-US" dirty="0">
              <a:solidFill>
                <a:schemeClr val="bg1">
                  <a:lumMod val="50000"/>
                </a:schemeClr>
              </a:solidFill>
              <a:latin typeface="Calibri" panose="020F0502020204030204"/>
              <a:ea typeface="微软雅黑" panose="020B0503020204020204" pitchFamily="34" charset="-122"/>
            </a:endParaRPr>
          </a:p>
        </p:txBody>
      </p:sp>
      <p:sp>
        <p:nvSpPr>
          <p:cNvPr id="27" name="矩形 26"/>
          <p:cNvSpPr/>
          <p:nvPr/>
        </p:nvSpPr>
        <p:spPr>
          <a:xfrm>
            <a:off x="994367" y="1922821"/>
            <a:ext cx="1927589" cy="1107990"/>
          </a:xfrm>
          <a:prstGeom prst="rect">
            <a:avLst/>
          </a:prstGeom>
        </p:spPr>
        <p:txBody>
          <a:bodyPr wrap="square" lIns="91435" tIns="45717" rIns="91435" bIns="45717">
            <a:spAutoFit/>
          </a:bodyPr>
          <a:lstStyle/>
          <a:p>
            <a:pPr algn="r">
              <a:lnSpc>
                <a:spcPct val="150000"/>
              </a:lnSpc>
            </a:pPr>
            <a:r>
              <a:rPr lang="en-US" altLang="zh-CN" sz="1100" dirty="0">
                <a:solidFill>
                  <a:schemeClr val="bg1">
                    <a:lumMod val="50000"/>
                  </a:schemeClr>
                </a:solidFill>
                <a:ea typeface="微软雅黑" panose="020B0503020204020204" pitchFamily="34" charset="-122"/>
                <a:cs typeface="Arial" panose="020B0604020202020204" pitchFamily="34" charset="0"/>
              </a:rPr>
              <a:t>Cum </a:t>
            </a:r>
            <a:r>
              <a:rPr lang="en-US" altLang="zh-CN" sz="1100" dirty="0" err="1">
                <a:solidFill>
                  <a:schemeClr val="bg1">
                    <a:lumMod val="50000"/>
                  </a:schemeClr>
                </a:solidFill>
                <a:ea typeface="微软雅黑" panose="020B0503020204020204" pitchFamily="34" charset="-122"/>
                <a:cs typeface="Arial" panose="020B0604020202020204" pitchFamily="34" charset="0"/>
              </a:rPr>
              <a:t>sociis</a:t>
            </a:r>
            <a:r>
              <a:rPr lang="en-US" altLang="zh-CN" sz="1100" dirty="0">
                <a:solidFill>
                  <a:schemeClr val="bg1">
                    <a:lumMod val="50000"/>
                  </a:schemeClr>
                </a:solidFill>
                <a:ea typeface="微软雅黑" panose="020B0503020204020204" pitchFamily="34" charset="-122"/>
                <a:cs typeface="Arial" panose="020B0604020202020204" pitchFamily="34" charset="0"/>
              </a:rPr>
              <a:t> </a:t>
            </a:r>
            <a:r>
              <a:rPr lang="en-US" altLang="zh-CN" sz="1100" dirty="0" err="1">
                <a:solidFill>
                  <a:schemeClr val="bg1">
                    <a:lumMod val="50000"/>
                  </a:schemeClr>
                </a:solidFill>
                <a:ea typeface="微软雅黑" panose="020B0503020204020204" pitchFamily="34" charset="-122"/>
                <a:cs typeface="Arial" panose="020B0604020202020204" pitchFamily="34" charset="0"/>
              </a:rPr>
              <a:t>natoque</a:t>
            </a:r>
            <a:r>
              <a:rPr lang="en-US" altLang="zh-CN" sz="1100" dirty="0">
                <a:solidFill>
                  <a:schemeClr val="bg1">
                    <a:lumMod val="50000"/>
                  </a:schemeClr>
                </a:solidFill>
                <a:ea typeface="微软雅黑" panose="020B0503020204020204" pitchFamily="34" charset="-122"/>
                <a:cs typeface="Arial" panose="020B0604020202020204" pitchFamily="34" charset="0"/>
              </a:rPr>
              <a:t> </a:t>
            </a:r>
            <a:r>
              <a:rPr lang="en-US" altLang="zh-CN" sz="1100" dirty="0" err="1">
                <a:solidFill>
                  <a:schemeClr val="bg1">
                    <a:lumMod val="50000"/>
                  </a:schemeClr>
                </a:solidFill>
                <a:ea typeface="微软雅黑" panose="020B0503020204020204" pitchFamily="34" charset="-122"/>
                <a:cs typeface="Arial" panose="020B0604020202020204" pitchFamily="34" charset="0"/>
              </a:rPr>
              <a:t>penatibus</a:t>
            </a:r>
            <a:r>
              <a:rPr lang="en-US" altLang="zh-CN" sz="1100" dirty="0">
                <a:solidFill>
                  <a:schemeClr val="bg1">
                    <a:lumMod val="50000"/>
                  </a:schemeClr>
                </a:solidFill>
                <a:ea typeface="微软雅黑" panose="020B0503020204020204" pitchFamily="34" charset="-122"/>
                <a:cs typeface="Arial" panose="020B0604020202020204" pitchFamily="34" charset="0"/>
              </a:rPr>
              <a:t> et </a:t>
            </a:r>
            <a:r>
              <a:rPr lang="en-US" altLang="zh-CN" sz="1100" dirty="0" err="1">
                <a:solidFill>
                  <a:schemeClr val="bg1">
                    <a:lumMod val="50000"/>
                  </a:schemeClr>
                </a:solidFill>
                <a:ea typeface="微软雅黑" panose="020B0503020204020204" pitchFamily="34" charset="-122"/>
                <a:cs typeface="Arial" panose="020B0604020202020204" pitchFamily="34" charset="0"/>
              </a:rPr>
              <a:t>magnis</a:t>
            </a:r>
            <a:r>
              <a:rPr lang="en-US" altLang="zh-CN" sz="1100" dirty="0">
                <a:solidFill>
                  <a:schemeClr val="bg1">
                    <a:lumMod val="50000"/>
                  </a:schemeClr>
                </a:solidFill>
                <a:ea typeface="微软雅黑" panose="020B0503020204020204" pitchFamily="34" charset="-122"/>
                <a:cs typeface="Arial" panose="020B0604020202020204" pitchFamily="34" charset="0"/>
              </a:rPr>
              <a:t> </a:t>
            </a:r>
            <a:r>
              <a:rPr lang="en-US" altLang="zh-CN" sz="1100" dirty="0" err="1">
                <a:solidFill>
                  <a:schemeClr val="bg1">
                    <a:lumMod val="50000"/>
                  </a:schemeClr>
                </a:solidFill>
                <a:ea typeface="微软雅黑" panose="020B0503020204020204" pitchFamily="34" charset="-122"/>
                <a:cs typeface="Arial" panose="020B0604020202020204" pitchFamily="34" charset="0"/>
              </a:rPr>
              <a:t>dis</a:t>
            </a:r>
            <a:r>
              <a:rPr lang="en-US" altLang="zh-CN" sz="1100" dirty="0">
                <a:solidFill>
                  <a:schemeClr val="bg1">
                    <a:lumMod val="50000"/>
                  </a:schemeClr>
                </a:solidFill>
                <a:ea typeface="微软雅黑" panose="020B0503020204020204" pitchFamily="34" charset="-122"/>
                <a:cs typeface="Arial" panose="020B0604020202020204" pitchFamily="34" charset="0"/>
              </a:rPr>
              <a:t> parturient </a:t>
            </a:r>
            <a:r>
              <a:rPr lang="en-US" altLang="zh-CN" sz="1100" dirty="0" err="1">
                <a:solidFill>
                  <a:schemeClr val="bg1">
                    <a:lumMod val="50000"/>
                  </a:schemeClr>
                </a:solidFill>
                <a:ea typeface="微软雅黑" panose="020B0503020204020204" pitchFamily="34" charset="-122"/>
                <a:cs typeface="Arial" panose="020B0604020202020204" pitchFamily="34" charset="0"/>
              </a:rPr>
              <a:t>montes</a:t>
            </a:r>
            <a:r>
              <a:rPr lang="en-US" altLang="zh-CN" sz="1100" dirty="0">
                <a:solidFill>
                  <a:schemeClr val="bg1">
                    <a:lumMod val="50000"/>
                  </a:schemeClr>
                </a:solidFill>
                <a:ea typeface="微软雅黑" panose="020B0503020204020204" pitchFamily="34" charset="-122"/>
                <a:cs typeface="Arial" panose="020B0604020202020204" pitchFamily="34" charset="0"/>
              </a:rPr>
              <a:t>, </a:t>
            </a:r>
            <a:r>
              <a:rPr lang="en-US" altLang="zh-CN" sz="1100" dirty="0" err="1">
                <a:solidFill>
                  <a:schemeClr val="bg1">
                    <a:lumMod val="50000"/>
                  </a:schemeClr>
                </a:solidFill>
                <a:ea typeface="微软雅黑" panose="020B0503020204020204" pitchFamily="34" charset="-122"/>
                <a:cs typeface="Arial" panose="020B0604020202020204" pitchFamily="34" charset="0"/>
              </a:rPr>
              <a:t>nascetur</a:t>
            </a:r>
            <a:r>
              <a:rPr lang="en-US" altLang="zh-CN" sz="1100" dirty="0">
                <a:solidFill>
                  <a:schemeClr val="bg1">
                    <a:lumMod val="50000"/>
                  </a:schemeClr>
                </a:solidFill>
                <a:ea typeface="微软雅黑" panose="020B0503020204020204" pitchFamily="34" charset="-122"/>
                <a:cs typeface="Arial" panose="020B0604020202020204" pitchFamily="34" charset="0"/>
              </a:rPr>
              <a:t> </a:t>
            </a:r>
            <a:r>
              <a:rPr lang="en-US" altLang="zh-CN" sz="1100" dirty="0" err="1">
                <a:solidFill>
                  <a:schemeClr val="bg1">
                    <a:lumMod val="50000"/>
                  </a:schemeClr>
                </a:solidFill>
                <a:ea typeface="微软雅黑" panose="020B0503020204020204" pitchFamily="34" charset="-122"/>
                <a:cs typeface="Arial" panose="020B0604020202020204" pitchFamily="34" charset="0"/>
              </a:rPr>
              <a:t>ridiculus</a:t>
            </a:r>
            <a:r>
              <a:rPr lang="en-US" altLang="zh-CN" sz="1100" dirty="0">
                <a:solidFill>
                  <a:schemeClr val="bg1">
                    <a:lumMod val="50000"/>
                  </a:schemeClr>
                </a:solidFill>
                <a:ea typeface="微软雅黑" panose="020B0503020204020204" pitchFamily="34" charset="-122"/>
                <a:cs typeface="Arial" panose="020B0604020202020204" pitchFamily="34" charset="0"/>
              </a:rPr>
              <a:t> mus. </a:t>
            </a:r>
            <a:endParaRPr lang="zh-CN" altLang="en-US" dirty="0">
              <a:solidFill>
                <a:schemeClr val="bg1">
                  <a:lumMod val="50000"/>
                </a:schemeClr>
              </a:solidFill>
              <a:ea typeface="微软雅黑" panose="020B0503020204020204" pitchFamily="34" charset="-122"/>
            </a:endParaRPr>
          </a:p>
        </p:txBody>
      </p:sp>
      <p:sp>
        <p:nvSpPr>
          <p:cNvPr id="28" name="矩形 27"/>
          <p:cNvSpPr/>
          <p:nvPr/>
        </p:nvSpPr>
        <p:spPr>
          <a:xfrm>
            <a:off x="2272430" y="1743893"/>
            <a:ext cx="649527" cy="307771"/>
          </a:xfrm>
          <a:prstGeom prst="rect">
            <a:avLst/>
          </a:prstGeom>
        </p:spPr>
        <p:txBody>
          <a:bodyPr wrap="none" lIns="91435" tIns="45717" rIns="91435" bIns="45717">
            <a:spAutoFit/>
          </a:bodyPr>
          <a:lstStyle/>
          <a:p>
            <a:pPr algn="r"/>
            <a:r>
              <a:rPr lang="zh-CN" altLang="en-US" sz="1400" dirty="0">
                <a:solidFill>
                  <a:schemeClr val="bg1">
                    <a:lumMod val="50000"/>
                  </a:schemeClr>
                </a:solidFill>
                <a:latin typeface="方正兰亭黑_GBK"/>
                <a:ea typeface="方正兰亭黑_GBK"/>
              </a:rPr>
              <a:t>方法</a:t>
            </a:r>
            <a:r>
              <a:rPr lang="en-US" altLang="zh-CN" sz="1400" dirty="0">
                <a:solidFill>
                  <a:schemeClr val="bg1">
                    <a:lumMod val="50000"/>
                  </a:schemeClr>
                </a:solidFill>
                <a:latin typeface="方正兰亭黑_GBK"/>
                <a:ea typeface="方正兰亭黑_GBK"/>
              </a:rPr>
              <a:t>1</a:t>
            </a:r>
            <a:endParaRPr lang="zh-CN" altLang="en-US" sz="1100" dirty="0">
              <a:solidFill>
                <a:schemeClr val="bg1">
                  <a:lumMod val="50000"/>
                </a:schemeClr>
              </a:solidFill>
              <a:ea typeface="微软雅黑" panose="020B0503020204020204" pitchFamily="34" charset="-122"/>
            </a:endParaRPr>
          </a:p>
        </p:txBody>
      </p:sp>
      <p:sp>
        <p:nvSpPr>
          <p:cNvPr id="29" name="矩形 28"/>
          <p:cNvSpPr/>
          <p:nvPr/>
        </p:nvSpPr>
        <p:spPr>
          <a:xfrm>
            <a:off x="5493872" y="1403115"/>
            <a:ext cx="1927589" cy="1107990"/>
          </a:xfrm>
          <a:prstGeom prst="rect">
            <a:avLst/>
          </a:prstGeom>
        </p:spPr>
        <p:txBody>
          <a:bodyPr wrap="square" lIns="91435" tIns="45717" rIns="91435" bIns="45717">
            <a:spAutoFit/>
          </a:bodyPr>
          <a:lstStyle/>
          <a:p>
            <a:pPr>
              <a:lnSpc>
                <a:spcPct val="150000"/>
              </a:lnSpc>
            </a:pPr>
            <a:r>
              <a:rPr lang="en-US" altLang="zh-CN" sz="1100" dirty="0">
                <a:solidFill>
                  <a:schemeClr val="bg1">
                    <a:lumMod val="50000"/>
                  </a:schemeClr>
                </a:solidFill>
                <a:ea typeface="微软雅黑" panose="020B0503020204020204" pitchFamily="34" charset="-122"/>
                <a:cs typeface="Arial" panose="020B0604020202020204" pitchFamily="34" charset="0"/>
              </a:rPr>
              <a:t>Cum </a:t>
            </a:r>
            <a:r>
              <a:rPr lang="en-US" altLang="zh-CN" sz="1100" dirty="0" err="1">
                <a:solidFill>
                  <a:schemeClr val="bg1">
                    <a:lumMod val="50000"/>
                  </a:schemeClr>
                </a:solidFill>
                <a:ea typeface="微软雅黑" panose="020B0503020204020204" pitchFamily="34" charset="-122"/>
                <a:cs typeface="Arial" panose="020B0604020202020204" pitchFamily="34" charset="0"/>
              </a:rPr>
              <a:t>sociis</a:t>
            </a:r>
            <a:r>
              <a:rPr lang="en-US" altLang="zh-CN" sz="1100" dirty="0">
                <a:solidFill>
                  <a:schemeClr val="bg1">
                    <a:lumMod val="50000"/>
                  </a:schemeClr>
                </a:solidFill>
                <a:ea typeface="微软雅黑" panose="020B0503020204020204" pitchFamily="34" charset="-122"/>
                <a:cs typeface="Arial" panose="020B0604020202020204" pitchFamily="34" charset="0"/>
              </a:rPr>
              <a:t> </a:t>
            </a:r>
            <a:r>
              <a:rPr lang="en-US" altLang="zh-CN" sz="1100" dirty="0" err="1">
                <a:solidFill>
                  <a:schemeClr val="bg1">
                    <a:lumMod val="50000"/>
                  </a:schemeClr>
                </a:solidFill>
                <a:ea typeface="微软雅黑" panose="020B0503020204020204" pitchFamily="34" charset="-122"/>
                <a:cs typeface="Arial" panose="020B0604020202020204" pitchFamily="34" charset="0"/>
              </a:rPr>
              <a:t>natoque</a:t>
            </a:r>
            <a:r>
              <a:rPr lang="en-US" altLang="zh-CN" sz="1100" dirty="0">
                <a:solidFill>
                  <a:schemeClr val="bg1">
                    <a:lumMod val="50000"/>
                  </a:schemeClr>
                </a:solidFill>
                <a:ea typeface="微软雅黑" panose="020B0503020204020204" pitchFamily="34" charset="-122"/>
                <a:cs typeface="Arial" panose="020B0604020202020204" pitchFamily="34" charset="0"/>
              </a:rPr>
              <a:t> </a:t>
            </a:r>
            <a:r>
              <a:rPr lang="en-US" altLang="zh-CN" sz="1100" dirty="0" err="1">
                <a:solidFill>
                  <a:schemeClr val="bg1">
                    <a:lumMod val="50000"/>
                  </a:schemeClr>
                </a:solidFill>
                <a:ea typeface="微软雅黑" panose="020B0503020204020204" pitchFamily="34" charset="-122"/>
                <a:cs typeface="Arial" panose="020B0604020202020204" pitchFamily="34" charset="0"/>
              </a:rPr>
              <a:t>penatibus</a:t>
            </a:r>
            <a:r>
              <a:rPr lang="en-US" altLang="zh-CN" sz="1100" dirty="0">
                <a:solidFill>
                  <a:schemeClr val="bg1">
                    <a:lumMod val="50000"/>
                  </a:schemeClr>
                </a:solidFill>
                <a:ea typeface="微软雅黑" panose="020B0503020204020204" pitchFamily="34" charset="-122"/>
                <a:cs typeface="Arial" panose="020B0604020202020204" pitchFamily="34" charset="0"/>
              </a:rPr>
              <a:t> et </a:t>
            </a:r>
            <a:r>
              <a:rPr lang="en-US" altLang="zh-CN" sz="1100" dirty="0" err="1">
                <a:solidFill>
                  <a:schemeClr val="bg1">
                    <a:lumMod val="50000"/>
                  </a:schemeClr>
                </a:solidFill>
                <a:ea typeface="微软雅黑" panose="020B0503020204020204" pitchFamily="34" charset="-122"/>
                <a:cs typeface="Arial" panose="020B0604020202020204" pitchFamily="34" charset="0"/>
              </a:rPr>
              <a:t>magnis</a:t>
            </a:r>
            <a:r>
              <a:rPr lang="en-US" altLang="zh-CN" sz="1100" dirty="0">
                <a:solidFill>
                  <a:schemeClr val="bg1">
                    <a:lumMod val="50000"/>
                  </a:schemeClr>
                </a:solidFill>
                <a:ea typeface="微软雅黑" panose="020B0503020204020204" pitchFamily="34" charset="-122"/>
                <a:cs typeface="Arial" panose="020B0604020202020204" pitchFamily="34" charset="0"/>
              </a:rPr>
              <a:t> </a:t>
            </a:r>
            <a:r>
              <a:rPr lang="en-US" altLang="zh-CN" sz="1100" dirty="0" err="1">
                <a:solidFill>
                  <a:schemeClr val="bg1">
                    <a:lumMod val="50000"/>
                  </a:schemeClr>
                </a:solidFill>
                <a:ea typeface="微软雅黑" panose="020B0503020204020204" pitchFamily="34" charset="-122"/>
                <a:cs typeface="Arial" panose="020B0604020202020204" pitchFamily="34" charset="0"/>
              </a:rPr>
              <a:t>dis</a:t>
            </a:r>
            <a:r>
              <a:rPr lang="en-US" altLang="zh-CN" sz="1100" dirty="0">
                <a:solidFill>
                  <a:schemeClr val="bg1">
                    <a:lumMod val="50000"/>
                  </a:schemeClr>
                </a:solidFill>
                <a:ea typeface="微软雅黑" panose="020B0503020204020204" pitchFamily="34" charset="-122"/>
                <a:cs typeface="Arial" panose="020B0604020202020204" pitchFamily="34" charset="0"/>
              </a:rPr>
              <a:t> parturient </a:t>
            </a:r>
            <a:r>
              <a:rPr lang="en-US" altLang="zh-CN" sz="1100" dirty="0" err="1">
                <a:solidFill>
                  <a:schemeClr val="bg1">
                    <a:lumMod val="50000"/>
                  </a:schemeClr>
                </a:solidFill>
                <a:ea typeface="微软雅黑" panose="020B0503020204020204" pitchFamily="34" charset="-122"/>
                <a:cs typeface="Arial" panose="020B0604020202020204" pitchFamily="34" charset="0"/>
              </a:rPr>
              <a:t>montes</a:t>
            </a:r>
            <a:r>
              <a:rPr lang="en-US" altLang="zh-CN" sz="1100" dirty="0">
                <a:solidFill>
                  <a:schemeClr val="bg1">
                    <a:lumMod val="50000"/>
                  </a:schemeClr>
                </a:solidFill>
                <a:ea typeface="微软雅黑" panose="020B0503020204020204" pitchFamily="34" charset="-122"/>
                <a:cs typeface="Arial" panose="020B0604020202020204" pitchFamily="34" charset="0"/>
              </a:rPr>
              <a:t>, </a:t>
            </a:r>
            <a:r>
              <a:rPr lang="en-US" altLang="zh-CN" sz="1100" dirty="0" err="1">
                <a:solidFill>
                  <a:schemeClr val="bg1">
                    <a:lumMod val="50000"/>
                  </a:schemeClr>
                </a:solidFill>
                <a:ea typeface="微软雅黑" panose="020B0503020204020204" pitchFamily="34" charset="-122"/>
                <a:cs typeface="Arial" panose="020B0604020202020204" pitchFamily="34" charset="0"/>
              </a:rPr>
              <a:t>nascetur</a:t>
            </a:r>
            <a:r>
              <a:rPr lang="en-US" altLang="zh-CN" sz="1100" dirty="0">
                <a:solidFill>
                  <a:schemeClr val="bg1">
                    <a:lumMod val="50000"/>
                  </a:schemeClr>
                </a:solidFill>
                <a:ea typeface="微软雅黑" panose="020B0503020204020204" pitchFamily="34" charset="-122"/>
                <a:cs typeface="Arial" panose="020B0604020202020204" pitchFamily="34" charset="0"/>
              </a:rPr>
              <a:t> </a:t>
            </a:r>
            <a:r>
              <a:rPr lang="en-US" altLang="zh-CN" sz="1100" dirty="0" err="1">
                <a:solidFill>
                  <a:schemeClr val="bg1">
                    <a:lumMod val="50000"/>
                  </a:schemeClr>
                </a:solidFill>
                <a:ea typeface="微软雅黑" panose="020B0503020204020204" pitchFamily="34" charset="-122"/>
                <a:cs typeface="Arial" panose="020B0604020202020204" pitchFamily="34" charset="0"/>
              </a:rPr>
              <a:t>ridiculus</a:t>
            </a:r>
            <a:r>
              <a:rPr lang="en-US" altLang="zh-CN" sz="1100" dirty="0">
                <a:solidFill>
                  <a:schemeClr val="bg1">
                    <a:lumMod val="50000"/>
                  </a:schemeClr>
                </a:solidFill>
                <a:ea typeface="微软雅黑" panose="020B0503020204020204" pitchFamily="34" charset="-122"/>
                <a:cs typeface="Arial" panose="020B0604020202020204" pitchFamily="34" charset="0"/>
              </a:rPr>
              <a:t> mus. </a:t>
            </a:r>
            <a:endParaRPr lang="zh-CN" altLang="en-US" dirty="0">
              <a:solidFill>
                <a:schemeClr val="bg1">
                  <a:lumMod val="50000"/>
                </a:schemeClr>
              </a:solidFill>
              <a:ea typeface="微软雅黑" panose="020B0503020204020204" pitchFamily="34" charset="-122"/>
            </a:endParaRPr>
          </a:p>
        </p:txBody>
      </p:sp>
      <p:sp>
        <p:nvSpPr>
          <p:cNvPr id="30" name="矩形 29"/>
          <p:cNvSpPr/>
          <p:nvPr/>
        </p:nvSpPr>
        <p:spPr>
          <a:xfrm>
            <a:off x="5493873" y="1224187"/>
            <a:ext cx="649527" cy="307771"/>
          </a:xfrm>
          <a:prstGeom prst="rect">
            <a:avLst/>
          </a:prstGeom>
        </p:spPr>
        <p:txBody>
          <a:bodyPr wrap="none" lIns="91435" tIns="45717" rIns="91435" bIns="45717">
            <a:spAutoFit/>
          </a:bodyPr>
          <a:lstStyle/>
          <a:p>
            <a:r>
              <a:rPr lang="zh-CN" altLang="en-US" sz="1400" dirty="0">
                <a:solidFill>
                  <a:schemeClr val="bg1">
                    <a:lumMod val="50000"/>
                  </a:schemeClr>
                </a:solidFill>
                <a:latin typeface="方正兰亭黑_GBK"/>
                <a:ea typeface="方正兰亭黑_GBK"/>
              </a:rPr>
              <a:t>方法</a:t>
            </a:r>
            <a:r>
              <a:rPr lang="en-US" altLang="zh-CN" sz="1400" dirty="0">
                <a:solidFill>
                  <a:schemeClr val="bg1">
                    <a:lumMod val="50000"/>
                  </a:schemeClr>
                </a:solidFill>
                <a:latin typeface="方正兰亭黑_GBK"/>
                <a:ea typeface="方正兰亭黑_GBK"/>
              </a:rPr>
              <a:t>2</a:t>
            </a:r>
            <a:endParaRPr lang="zh-CN" altLang="en-US" sz="1100" dirty="0">
              <a:solidFill>
                <a:schemeClr val="bg1">
                  <a:lumMod val="50000"/>
                </a:schemeClr>
              </a:solidFill>
              <a:ea typeface="微软雅黑" panose="020B0503020204020204" pitchFamily="34" charset="-122"/>
            </a:endParaRPr>
          </a:p>
        </p:txBody>
      </p:sp>
      <p:sp>
        <p:nvSpPr>
          <p:cNvPr id="31" name="矩形 30"/>
          <p:cNvSpPr/>
          <p:nvPr/>
        </p:nvSpPr>
        <p:spPr>
          <a:xfrm>
            <a:off x="6188267" y="2885313"/>
            <a:ext cx="1927589" cy="1107990"/>
          </a:xfrm>
          <a:prstGeom prst="rect">
            <a:avLst/>
          </a:prstGeom>
        </p:spPr>
        <p:txBody>
          <a:bodyPr wrap="square" lIns="91435" tIns="45717" rIns="91435" bIns="45717">
            <a:spAutoFit/>
          </a:bodyPr>
          <a:lstStyle/>
          <a:p>
            <a:pPr>
              <a:lnSpc>
                <a:spcPct val="150000"/>
              </a:lnSpc>
            </a:pPr>
            <a:r>
              <a:rPr lang="en-US" altLang="zh-CN" sz="1100" dirty="0">
                <a:solidFill>
                  <a:schemeClr val="bg1">
                    <a:lumMod val="50000"/>
                  </a:schemeClr>
                </a:solidFill>
                <a:ea typeface="微软雅黑" panose="020B0503020204020204" pitchFamily="34" charset="-122"/>
                <a:cs typeface="Arial" panose="020B0604020202020204" pitchFamily="34" charset="0"/>
              </a:rPr>
              <a:t>Cum </a:t>
            </a:r>
            <a:r>
              <a:rPr lang="en-US" altLang="zh-CN" sz="1100" dirty="0" err="1">
                <a:solidFill>
                  <a:schemeClr val="bg1">
                    <a:lumMod val="50000"/>
                  </a:schemeClr>
                </a:solidFill>
                <a:ea typeface="微软雅黑" panose="020B0503020204020204" pitchFamily="34" charset="-122"/>
                <a:cs typeface="Arial" panose="020B0604020202020204" pitchFamily="34" charset="0"/>
              </a:rPr>
              <a:t>sociis</a:t>
            </a:r>
            <a:r>
              <a:rPr lang="en-US" altLang="zh-CN" sz="1100" dirty="0">
                <a:solidFill>
                  <a:schemeClr val="bg1">
                    <a:lumMod val="50000"/>
                  </a:schemeClr>
                </a:solidFill>
                <a:ea typeface="微软雅黑" panose="020B0503020204020204" pitchFamily="34" charset="-122"/>
                <a:cs typeface="Arial" panose="020B0604020202020204" pitchFamily="34" charset="0"/>
              </a:rPr>
              <a:t> </a:t>
            </a:r>
            <a:r>
              <a:rPr lang="en-US" altLang="zh-CN" sz="1100" dirty="0" err="1">
                <a:solidFill>
                  <a:schemeClr val="bg1">
                    <a:lumMod val="50000"/>
                  </a:schemeClr>
                </a:solidFill>
                <a:ea typeface="微软雅黑" panose="020B0503020204020204" pitchFamily="34" charset="-122"/>
                <a:cs typeface="Arial" panose="020B0604020202020204" pitchFamily="34" charset="0"/>
              </a:rPr>
              <a:t>natoque</a:t>
            </a:r>
            <a:r>
              <a:rPr lang="en-US" altLang="zh-CN" sz="1100" dirty="0">
                <a:solidFill>
                  <a:schemeClr val="bg1">
                    <a:lumMod val="50000"/>
                  </a:schemeClr>
                </a:solidFill>
                <a:ea typeface="微软雅黑" panose="020B0503020204020204" pitchFamily="34" charset="-122"/>
                <a:cs typeface="Arial" panose="020B0604020202020204" pitchFamily="34" charset="0"/>
              </a:rPr>
              <a:t> </a:t>
            </a:r>
            <a:r>
              <a:rPr lang="en-US" altLang="zh-CN" sz="1100" dirty="0" err="1">
                <a:solidFill>
                  <a:schemeClr val="bg1">
                    <a:lumMod val="50000"/>
                  </a:schemeClr>
                </a:solidFill>
                <a:ea typeface="微软雅黑" panose="020B0503020204020204" pitchFamily="34" charset="-122"/>
                <a:cs typeface="Arial" panose="020B0604020202020204" pitchFamily="34" charset="0"/>
              </a:rPr>
              <a:t>penatibus</a:t>
            </a:r>
            <a:r>
              <a:rPr lang="en-US" altLang="zh-CN" sz="1100" dirty="0">
                <a:solidFill>
                  <a:schemeClr val="bg1">
                    <a:lumMod val="50000"/>
                  </a:schemeClr>
                </a:solidFill>
                <a:ea typeface="微软雅黑" panose="020B0503020204020204" pitchFamily="34" charset="-122"/>
                <a:cs typeface="Arial" panose="020B0604020202020204" pitchFamily="34" charset="0"/>
              </a:rPr>
              <a:t> et </a:t>
            </a:r>
            <a:r>
              <a:rPr lang="en-US" altLang="zh-CN" sz="1100" dirty="0" err="1">
                <a:solidFill>
                  <a:schemeClr val="bg1">
                    <a:lumMod val="50000"/>
                  </a:schemeClr>
                </a:solidFill>
                <a:ea typeface="微软雅黑" panose="020B0503020204020204" pitchFamily="34" charset="-122"/>
                <a:cs typeface="Arial" panose="020B0604020202020204" pitchFamily="34" charset="0"/>
              </a:rPr>
              <a:t>magnis</a:t>
            </a:r>
            <a:r>
              <a:rPr lang="en-US" altLang="zh-CN" sz="1100" dirty="0">
                <a:solidFill>
                  <a:schemeClr val="bg1">
                    <a:lumMod val="50000"/>
                  </a:schemeClr>
                </a:solidFill>
                <a:ea typeface="微软雅黑" panose="020B0503020204020204" pitchFamily="34" charset="-122"/>
                <a:cs typeface="Arial" panose="020B0604020202020204" pitchFamily="34" charset="0"/>
              </a:rPr>
              <a:t> </a:t>
            </a:r>
            <a:r>
              <a:rPr lang="en-US" altLang="zh-CN" sz="1100" dirty="0" err="1">
                <a:solidFill>
                  <a:schemeClr val="bg1">
                    <a:lumMod val="50000"/>
                  </a:schemeClr>
                </a:solidFill>
                <a:ea typeface="微软雅黑" panose="020B0503020204020204" pitchFamily="34" charset="-122"/>
                <a:cs typeface="Arial" panose="020B0604020202020204" pitchFamily="34" charset="0"/>
              </a:rPr>
              <a:t>dis</a:t>
            </a:r>
            <a:r>
              <a:rPr lang="en-US" altLang="zh-CN" sz="1100" dirty="0">
                <a:solidFill>
                  <a:schemeClr val="bg1">
                    <a:lumMod val="50000"/>
                  </a:schemeClr>
                </a:solidFill>
                <a:ea typeface="微软雅黑" panose="020B0503020204020204" pitchFamily="34" charset="-122"/>
                <a:cs typeface="Arial" panose="020B0604020202020204" pitchFamily="34" charset="0"/>
              </a:rPr>
              <a:t> parturient </a:t>
            </a:r>
            <a:r>
              <a:rPr lang="en-US" altLang="zh-CN" sz="1100" dirty="0" err="1">
                <a:solidFill>
                  <a:schemeClr val="bg1">
                    <a:lumMod val="50000"/>
                  </a:schemeClr>
                </a:solidFill>
                <a:ea typeface="微软雅黑" panose="020B0503020204020204" pitchFamily="34" charset="-122"/>
                <a:cs typeface="Arial" panose="020B0604020202020204" pitchFamily="34" charset="0"/>
              </a:rPr>
              <a:t>montes</a:t>
            </a:r>
            <a:r>
              <a:rPr lang="en-US" altLang="zh-CN" sz="1100" dirty="0">
                <a:solidFill>
                  <a:schemeClr val="bg1">
                    <a:lumMod val="50000"/>
                  </a:schemeClr>
                </a:solidFill>
                <a:ea typeface="微软雅黑" panose="020B0503020204020204" pitchFamily="34" charset="-122"/>
                <a:cs typeface="Arial" panose="020B0604020202020204" pitchFamily="34" charset="0"/>
              </a:rPr>
              <a:t>, </a:t>
            </a:r>
            <a:r>
              <a:rPr lang="en-US" altLang="zh-CN" sz="1100" dirty="0" err="1">
                <a:solidFill>
                  <a:schemeClr val="bg1">
                    <a:lumMod val="50000"/>
                  </a:schemeClr>
                </a:solidFill>
                <a:ea typeface="微软雅黑" panose="020B0503020204020204" pitchFamily="34" charset="-122"/>
                <a:cs typeface="Arial" panose="020B0604020202020204" pitchFamily="34" charset="0"/>
              </a:rPr>
              <a:t>nascetur</a:t>
            </a:r>
            <a:r>
              <a:rPr lang="en-US" altLang="zh-CN" sz="1100" dirty="0">
                <a:solidFill>
                  <a:schemeClr val="bg1">
                    <a:lumMod val="50000"/>
                  </a:schemeClr>
                </a:solidFill>
                <a:ea typeface="微软雅黑" panose="020B0503020204020204" pitchFamily="34" charset="-122"/>
                <a:cs typeface="Arial" panose="020B0604020202020204" pitchFamily="34" charset="0"/>
              </a:rPr>
              <a:t> </a:t>
            </a:r>
            <a:r>
              <a:rPr lang="en-US" altLang="zh-CN" sz="1100" dirty="0" err="1">
                <a:solidFill>
                  <a:schemeClr val="bg1">
                    <a:lumMod val="50000"/>
                  </a:schemeClr>
                </a:solidFill>
                <a:ea typeface="微软雅黑" panose="020B0503020204020204" pitchFamily="34" charset="-122"/>
                <a:cs typeface="Arial" panose="020B0604020202020204" pitchFamily="34" charset="0"/>
              </a:rPr>
              <a:t>ridiculus</a:t>
            </a:r>
            <a:r>
              <a:rPr lang="en-US" altLang="zh-CN" sz="1100" dirty="0">
                <a:solidFill>
                  <a:schemeClr val="bg1">
                    <a:lumMod val="50000"/>
                  </a:schemeClr>
                </a:solidFill>
                <a:ea typeface="微软雅黑" panose="020B0503020204020204" pitchFamily="34" charset="-122"/>
                <a:cs typeface="Arial" panose="020B0604020202020204" pitchFamily="34" charset="0"/>
              </a:rPr>
              <a:t> mus. </a:t>
            </a:r>
            <a:endParaRPr lang="zh-CN" altLang="en-US" dirty="0">
              <a:solidFill>
                <a:schemeClr val="bg1">
                  <a:lumMod val="50000"/>
                </a:schemeClr>
              </a:solidFill>
              <a:ea typeface="微软雅黑" panose="020B0503020204020204" pitchFamily="34" charset="-122"/>
            </a:endParaRPr>
          </a:p>
        </p:txBody>
      </p:sp>
      <p:sp>
        <p:nvSpPr>
          <p:cNvPr id="32" name="矩形 31"/>
          <p:cNvSpPr/>
          <p:nvPr/>
        </p:nvSpPr>
        <p:spPr>
          <a:xfrm>
            <a:off x="6188267" y="2706385"/>
            <a:ext cx="649527" cy="307771"/>
          </a:xfrm>
          <a:prstGeom prst="rect">
            <a:avLst/>
          </a:prstGeom>
        </p:spPr>
        <p:txBody>
          <a:bodyPr wrap="none" lIns="91435" tIns="45717" rIns="91435" bIns="45717">
            <a:spAutoFit/>
          </a:bodyPr>
          <a:lstStyle/>
          <a:p>
            <a:r>
              <a:rPr lang="zh-CN" altLang="en-US" sz="1400" dirty="0">
                <a:solidFill>
                  <a:schemeClr val="bg1">
                    <a:lumMod val="50000"/>
                  </a:schemeClr>
                </a:solidFill>
                <a:latin typeface="方正兰亭黑_GBK"/>
                <a:ea typeface="方正兰亭黑_GBK"/>
              </a:rPr>
              <a:t>方法</a:t>
            </a:r>
            <a:r>
              <a:rPr lang="en-US" altLang="zh-CN" sz="1400" dirty="0">
                <a:solidFill>
                  <a:schemeClr val="bg1">
                    <a:lumMod val="50000"/>
                  </a:schemeClr>
                </a:solidFill>
                <a:latin typeface="方正兰亭黑_GBK"/>
                <a:ea typeface="方正兰亭黑_GBK"/>
              </a:rPr>
              <a:t>3</a:t>
            </a:r>
            <a:endParaRPr lang="zh-CN" altLang="en-US" sz="1100" dirty="0">
              <a:solidFill>
                <a:schemeClr val="bg1">
                  <a:lumMod val="50000"/>
                </a:schemeClr>
              </a:solidFill>
              <a:ea typeface="微软雅黑" panose="020B0503020204020204" pitchFamily="34" charset="-122"/>
            </a:endParaRPr>
          </a:p>
        </p:txBody>
      </p:sp>
      <p:sp>
        <p:nvSpPr>
          <p:cNvPr id="33" name="矩形 32"/>
          <p:cNvSpPr/>
          <p:nvPr/>
        </p:nvSpPr>
        <p:spPr>
          <a:xfrm>
            <a:off x="1875935" y="3481578"/>
            <a:ext cx="1927589" cy="1107990"/>
          </a:xfrm>
          <a:prstGeom prst="rect">
            <a:avLst/>
          </a:prstGeom>
        </p:spPr>
        <p:txBody>
          <a:bodyPr wrap="square" lIns="91435" tIns="45717" rIns="91435" bIns="45717">
            <a:spAutoFit/>
          </a:bodyPr>
          <a:lstStyle/>
          <a:p>
            <a:pPr algn="r">
              <a:lnSpc>
                <a:spcPct val="150000"/>
              </a:lnSpc>
            </a:pPr>
            <a:r>
              <a:rPr lang="en-US" altLang="zh-CN" sz="1100" dirty="0">
                <a:solidFill>
                  <a:schemeClr val="bg1">
                    <a:lumMod val="50000"/>
                  </a:schemeClr>
                </a:solidFill>
                <a:ea typeface="微软雅黑" panose="020B0503020204020204" pitchFamily="34" charset="-122"/>
                <a:cs typeface="Arial" panose="020B0604020202020204" pitchFamily="34" charset="0"/>
              </a:rPr>
              <a:t>Cum </a:t>
            </a:r>
            <a:r>
              <a:rPr lang="en-US" altLang="zh-CN" sz="1100" dirty="0" err="1">
                <a:solidFill>
                  <a:schemeClr val="bg1">
                    <a:lumMod val="50000"/>
                  </a:schemeClr>
                </a:solidFill>
                <a:ea typeface="微软雅黑" panose="020B0503020204020204" pitchFamily="34" charset="-122"/>
                <a:cs typeface="Arial" panose="020B0604020202020204" pitchFamily="34" charset="0"/>
              </a:rPr>
              <a:t>sociis</a:t>
            </a:r>
            <a:r>
              <a:rPr lang="en-US" altLang="zh-CN" sz="1100" dirty="0">
                <a:solidFill>
                  <a:schemeClr val="bg1">
                    <a:lumMod val="50000"/>
                  </a:schemeClr>
                </a:solidFill>
                <a:ea typeface="微软雅黑" panose="020B0503020204020204" pitchFamily="34" charset="-122"/>
                <a:cs typeface="Arial" panose="020B0604020202020204" pitchFamily="34" charset="0"/>
              </a:rPr>
              <a:t> </a:t>
            </a:r>
            <a:r>
              <a:rPr lang="en-US" altLang="zh-CN" sz="1100" dirty="0" err="1">
                <a:solidFill>
                  <a:schemeClr val="bg1">
                    <a:lumMod val="50000"/>
                  </a:schemeClr>
                </a:solidFill>
                <a:ea typeface="微软雅黑" panose="020B0503020204020204" pitchFamily="34" charset="-122"/>
                <a:cs typeface="Arial" panose="020B0604020202020204" pitchFamily="34" charset="0"/>
              </a:rPr>
              <a:t>natoque</a:t>
            </a:r>
            <a:r>
              <a:rPr lang="en-US" altLang="zh-CN" sz="1100" dirty="0">
                <a:solidFill>
                  <a:schemeClr val="bg1">
                    <a:lumMod val="50000"/>
                  </a:schemeClr>
                </a:solidFill>
                <a:ea typeface="微软雅黑" panose="020B0503020204020204" pitchFamily="34" charset="-122"/>
                <a:cs typeface="Arial" panose="020B0604020202020204" pitchFamily="34" charset="0"/>
              </a:rPr>
              <a:t> </a:t>
            </a:r>
            <a:r>
              <a:rPr lang="en-US" altLang="zh-CN" sz="1100" dirty="0" err="1">
                <a:solidFill>
                  <a:schemeClr val="bg1">
                    <a:lumMod val="50000"/>
                  </a:schemeClr>
                </a:solidFill>
                <a:ea typeface="微软雅黑" panose="020B0503020204020204" pitchFamily="34" charset="-122"/>
                <a:cs typeface="Arial" panose="020B0604020202020204" pitchFamily="34" charset="0"/>
              </a:rPr>
              <a:t>penatibus</a:t>
            </a:r>
            <a:r>
              <a:rPr lang="en-US" altLang="zh-CN" sz="1100" dirty="0">
                <a:solidFill>
                  <a:schemeClr val="bg1">
                    <a:lumMod val="50000"/>
                  </a:schemeClr>
                </a:solidFill>
                <a:ea typeface="微软雅黑" panose="020B0503020204020204" pitchFamily="34" charset="-122"/>
                <a:cs typeface="Arial" panose="020B0604020202020204" pitchFamily="34" charset="0"/>
              </a:rPr>
              <a:t> et </a:t>
            </a:r>
            <a:r>
              <a:rPr lang="en-US" altLang="zh-CN" sz="1100" dirty="0" err="1">
                <a:solidFill>
                  <a:schemeClr val="bg1">
                    <a:lumMod val="50000"/>
                  </a:schemeClr>
                </a:solidFill>
                <a:ea typeface="微软雅黑" panose="020B0503020204020204" pitchFamily="34" charset="-122"/>
                <a:cs typeface="Arial" panose="020B0604020202020204" pitchFamily="34" charset="0"/>
              </a:rPr>
              <a:t>magnis</a:t>
            </a:r>
            <a:r>
              <a:rPr lang="en-US" altLang="zh-CN" sz="1100" dirty="0">
                <a:solidFill>
                  <a:schemeClr val="bg1">
                    <a:lumMod val="50000"/>
                  </a:schemeClr>
                </a:solidFill>
                <a:ea typeface="微软雅黑" panose="020B0503020204020204" pitchFamily="34" charset="-122"/>
                <a:cs typeface="Arial" panose="020B0604020202020204" pitchFamily="34" charset="0"/>
              </a:rPr>
              <a:t> </a:t>
            </a:r>
            <a:r>
              <a:rPr lang="en-US" altLang="zh-CN" sz="1100" dirty="0" err="1">
                <a:solidFill>
                  <a:schemeClr val="bg1">
                    <a:lumMod val="50000"/>
                  </a:schemeClr>
                </a:solidFill>
                <a:ea typeface="微软雅黑" panose="020B0503020204020204" pitchFamily="34" charset="-122"/>
                <a:cs typeface="Arial" panose="020B0604020202020204" pitchFamily="34" charset="0"/>
              </a:rPr>
              <a:t>dis</a:t>
            </a:r>
            <a:r>
              <a:rPr lang="en-US" altLang="zh-CN" sz="1100" dirty="0">
                <a:solidFill>
                  <a:schemeClr val="bg1">
                    <a:lumMod val="50000"/>
                  </a:schemeClr>
                </a:solidFill>
                <a:ea typeface="微软雅黑" panose="020B0503020204020204" pitchFamily="34" charset="-122"/>
                <a:cs typeface="Arial" panose="020B0604020202020204" pitchFamily="34" charset="0"/>
              </a:rPr>
              <a:t> parturient </a:t>
            </a:r>
            <a:r>
              <a:rPr lang="en-US" altLang="zh-CN" sz="1100" dirty="0" err="1">
                <a:solidFill>
                  <a:schemeClr val="bg1">
                    <a:lumMod val="50000"/>
                  </a:schemeClr>
                </a:solidFill>
                <a:ea typeface="微软雅黑" panose="020B0503020204020204" pitchFamily="34" charset="-122"/>
                <a:cs typeface="Arial" panose="020B0604020202020204" pitchFamily="34" charset="0"/>
              </a:rPr>
              <a:t>montes</a:t>
            </a:r>
            <a:r>
              <a:rPr lang="en-US" altLang="zh-CN" sz="1100" dirty="0">
                <a:solidFill>
                  <a:schemeClr val="bg1">
                    <a:lumMod val="50000"/>
                  </a:schemeClr>
                </a:solidFill>
                <a:ea typeface="微软雅黑" panose="020B0503020204020204" pitchFamily="34" charset="-122"/>
                <a:cs typeface="Arial" panose="020B0604020202020204" pitchFamily="34" charset="0"/>
              </a:rPr>
              <a:t>, </a:t>
            </a:r>
            <a:r>
              <a:rPr lang="en-US" altLang="zh-CN" sz="1100" dirty="0" err="1">
                <a:solidFill>
                  <a:schemeClr val="bg1">
                    <a:lumMod val="50000"/>
                  </a:schemeClr>
                </a:solidFill>
                <a:ea typeface="微软雅黑" panose="020B0503020204020204" pitchFamily="34" charset="-122"/>
                <a:cs typeface="Arial" panose="020B0604020202020204" pitchFamily="34" charset="0"/>
              </a:rPr>
              <a:t>nascetur</a:t>
            </a:r>
            <a:r>
              <a:rPr lang="en-US" altLang="zh-CN" sz="1100" dirty="0">
                <a:solidFill>
                  <a:schemeClr val="bg1">
                    <a:lumMod val="50000"/>
                  </a:schemeClr>
                </a:solidFill>
                <a:ea typeface="微软雅黑" panose="020B0503020204020204" pitchFamily="34" charset="-122"/>
                <a:cs typeface="Arial" panose="020B0604020202020204" pitchFamily="34" charset="0"/>
              </a:rPr>
              <a:t> </a:t>
            </a:r>
            <a:r>
              <a:rPr lang="en-US" altLang="zh-CN" sz="1100" dirty="0" err="1">
                <a:solidFill>
                  <a:schemeClr val="bg1">
                    <a:lumMod val="50000"/>
                  </a:schemeClr>
                </a:solidFill>
                <a:ea typeface="微软雅黑" panose="020B0503020204020204" pitchFamily="34" charset="-122"/>
                <a:cs typeface="Arial" panose="020B0604020202020204" pitchFamily="34" charset="0"/>
              </a:rPr>
              <a:t>ridiculus</a:t>
            </a:r>
            <a:r>
              <a:rPr lang="en-US" altLang="zh-CN" sz="1100" dirty="0">
                <a:solidFill>
                  <a:schemeClr val="bg1">
                    <a:lumMod val="50000"/>
                  </a:schemeClr>
                </a:solidFill>
                <a:ea typeface="微软雅黑" panose="020B0503020204020204" pitchFamily="34" charset="-122"/>
                <a:cs typeface="Arial" panose="020B0604020202020204" pitchFamily="34" charset="0"/>
              </a:rPr>
              <a:t> mus. </a:t>
            </a:r>
            <a:endParaRPr lang="zh-CN" altLang="en-US" dirty="0">
              <a:solidFill>
                <a:schemeClr val="bg1">
                  <a:lumMod val="50000"/>
                </a:schemeClr>
              </a:solidFill>
              <a:ea typeface="微软雅黑" panose="020B0503020204020204" pitchFamily="34" charset="-122"/>
            </a:endParaRPr>
          </a:p>
        </p:txBody>
      </p:sp>
      <p:sp>
        <p:nvSpPr>
          <p:cNvPr id="34" name="矩形 33"/>
          <p:cNvSpPr/>
          <p:nvPr/>
        </p:nvSpPr>
        <p:spPr>
          <a:xfrm>
            <a:off x="3153997" y="3302650"/>
            <a:ext cx="649527" cy="307771"/>
          </a:xfrm>
          <a:prstGeom prst="rect">
            <a:avLst/>
          </a:prstGeom>
        </p:spPr>
        <p:txBody>
          <a:bodyPr wrap="none" lIns="91435" tIns="45717" rIns="91435" bIns="45717">
            <a:spAutoFit/>
          </a:bodyPr>
          <a:lstStyle/>
          <a:p>
            <a:pPr algn="r"/>
            <a:r>
              <a:rPr lang="zh-CN" altLang="en-US" sz="1400" dirty="0">
                <a:solidFill>
                  <a:schemeClr val="bg1">
                    <a:lumMod val="50000"/>
                  </a:schemeClr>
                </a:solidFill>
                <a:latin typeface="方正兰亭黑_GBK"/>
                <a:ea typeface="方正兰亭黑_GBK"/>
              </a:rPr>
              <a:t>方法</a:t>
            </a:r>
            <a:r>
              <a:rPr lang="en-US" altLang="zh-CN" sz="1400" dirty="0">
                <a:solidFill>
                  <a:schemeClr val="bg1">
                    <a:lumMod val="50000"/>
                  </a:schemeClr>
                </a:solidFill>
                <a:latin typeface="方正兰亭黑_GBK"/>
                <a:ea typeface="方正兰亭黑_GBK"/>
              </a:rPr>
              <a:t>4</a:t>
            </a:r>
            <a:endParaRPr lang="zh-CN" altLang="en-US" sz="1100" dirty="0">
              <a:solidFill>
                <a:schemeClr val="bg1">
                  <a:lumMod val="50000"/>
                </a:schemeClr>
              </a:solidFill>
              <a:ea typeface="微软雅黑" panose="020B0503020204020204" pitchFamily="34" charset="-122"/>
            </a:endParaRPr>
          </a:p>
        </p:txBody>
      </p:sp>
    </p:spTree>
  </p:cSld>
  <p:clrMapOvr>
    <a:masterClrMapping/>
  </p:clrMapOvr>
  <p:transition spd="med" advClick="0" advTm="0">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bwMode="auto">
          <a:xfrm>
            <a:off x="3400231" y="3443814"/>
            <a:ext cx="509850" cy="377088"/>
          </a:xfrm>
          <a:custGeom>
            <a:avLst/>
            <a:gdLst>
              <a:gd name="T0" fmla="*/ 283 w 344"/>
              <a:gd name="T1" fmla="*/ 254 h 254"/>
              <a:gd name="T2" fmla="*/ 255 w 344"/>
              <a:gd name="T3" fmla="*/ 246 h 254"/>
              <a:gd name="T4" fmla="*/ 33 w 344"/>
              <a:gd name="T5" fmla="*/ 106 h 254"/>
              <a:gd name="T6" fmla="*/ 16 w 344"/>
              <a:gd name="T7" fmla="*/ 32 h 254"/>
              <a:gd name="T8" fmla="*/ 89 w 344"/>
              <a:gd name="T9" fmla="*/ 16 h 254"/>
              <a:gd name="T10" fmla="*/ 312 w 344"/>
              <a:gd name="T11" fmla="*/ 156 h 254"/>
              <a:gd name="T12" fmla="*/ 328 w 344"/>
              <a:gd name="T13" fmla="*/ 229 h 254"/>
              <a:gd name="T14" fmla="*/ 283 w 344"/>
              <a:gd name="T15" fmla="*/ 254 h 2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4" h="254">
                <a:moveTo>
                  <a:pt x="283" y="254"/>
                </a:moveTo>
                <a:cubicBezTo>
                  <a:pt x="274" y="254"/>
                  <a:pt x="264" y="251"/>
                  <a:pt x="255" y="246"/>
                </a:cubicBezTo>
                <a:cubicBezTo>
                  <a:pt x="33" y="106"/>
                  <a:pt x="33" y="106"/>
                  <a:pt x="33" y="106"/>
                </a:cubicBezTo>
                <a:cubicBezTo>
                  <a:pt x="8" y="90"/>
                  <a:pt x="0" y="57"/>
                  <a:pt x="16" y="32"/>
                </a:cubicBezTo>
                <a:cubicBezTo>
                  <a:pt x="31" y="8"/>
                  <a:pt x="64" y="0"/>
                  <a:pt x="89" y="16"/>
                </a:cubicBezTo>
                <a:cubicBezTo>
                  <a:pt x="312" y="156"/>
                  <a:pt x="312" y="156"/>
                  <a:pt x="312" y="156"/>
                </a:cubicBezTo>
                <a:cubicBezTo>
                  <a:pt x="337" y="171"/>
                  <a:pt x="344" y="204"/>
                  <a:pt x="328" y="229"/>
                </a:cubicBezTo>
                <a:cubicBezTo>
                  <a:pt x="318" y="245"/>
                  <a:pt x="301" y="254"/>
                  <a:pt x="283" y="254"/>
                </a:cubicBezTo>
                <a:close/>
              </a:path>
            </a:pathLst>
          </a:custGeom>
          <a:solidFill>
            <a:schemeClr val="accent1"/>
          </a:solidFill>
          <a:ln>
            <a:noFill/>
          </a:ln>
        </p:spPr>
        <p:txBody>
          <a:bodyPr vert="horz" wrap="square" lIns="59553" tIns="29777" rIns="59553" bIns="297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6"/>
          <p:cNvSpPr/>
          <p:nvPr/>
        </p:nvSpPr>
        <p:spPr bwMode="auto">
          <a:xfrm>
            <a:off x="3568764" y="2644524"/>
            <a:ext cx="554961" cy="243447"/>
          </a:xfrm>
          <a:custGeom>
            <a:avLst/>
            <a:gdLst>
              <a:gd name="T0" fmla="*/ 58 w 374"/>
              <a:gd name="T1" fmla="*/ 164 h 164"/>
              <a:gd name="T2" fmla="*/ 6 w 374"/>
              <a:gd name="T3" fmla="*/ 121 h 164"/>
              <a:gd name="T4" fmla="*/ 48 w 374"/>
              <a:gd name="T5" fmla="*/ 58 h 164"/>
              <a:gd name="T6" fmla="*/ 305 w 374"/>
              <a:gd name="T7" fmla="*/ 6 h 164"/>
              <a:gd name="T8" fmla="*/ 368 w 374"/>
              <a:gd name="T9" fmla="*/ 48 h 164"/>
              <a:gd name="T10" fmla="*/ 326 w 374"/>
              <a:gd name="T11" fmla="*/ 110 h 164"/>
              <a:gd name="T12" fmla="*/ 69 w 374"/>
              <a:gd name="T13" fmla="*/ 163 h 164"/>
              <a:gd name="T14" fmla="*/ 58 w 374"/>
              <a:gd name="T15" fmla="*/ 164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4" h="164">
                <a:moveTo>
                  <a:pt x="58" y="164"/>
                </a:moveTo>
                <a:cubicBezTo>
                  <a:pt x="33" y="164"/>
                  <a:pt x="11" y="146"/>
                  <a:pt x="6" y="121"/>
                </a:cubicBezTo>
                <a:cubicBezTo>
                  <a:pt x="0" y="92"/>
                  <a:pt x="19" y="64"/>
                  <a:pt x="48" y="58"/>
                </a:cubicBezTo>
                <a:cubicBezTo>
                  <a:pt x="305" y="6"/>
                  <a:pt x="305" y="6"/>
                  <a:pt x="305" y="6"/>
                </a:cubicBezTo>
                <a:cubicBezTo>
                  <a:pt x="334" y="0"/>
                  <a:pt x="362" y="19"/>
                  <a:pt x="368" y="48"/>
                </a:cubicBezTo>
                <a:cubicBezTo>
                  <a:pt x="374" y="76"/>
                  <a:pt x="355" y="104"/>
                  <a:pt x="326" y="110"/>
                </a:cubicBezTo>
                <a:cubicBezTo>
                  <a:pt x="69" y="163"/>
                  <a:pt x="69" y="163"/>
                  <a:pt x="69" y="163"/>
                </a:cubicBezTo>
                <a:cubicBezTo>
                  <a:pt x="65" y="163"/>
                  <a:pt x="62" y="164"/>
                  <a:pt x="58" y="164"/>
                </a:cubicBezTo>
                <a:close/>
              </a:path>
            </a:pathLst>
          </a:custGeom>
          <a:solidFill>
            <a:schemeClr val="accent6"/>
          </a:solidFill>
          <a:ln>
            <a:noFill/>
          </a:ln>
        </p:spPr>
        <p:txBody>
          <a:bodyPr vert="horz" wrap="square" lIns="59553" tIns="29777" rIns="59553" bIns="297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7"/>
          <p:cNvSpPr/>
          <p:nvPr/>
        </p:nvSpPr>
        <p:spPr bwMode="auto">
          <a:xfrm>
            <a:off x="3178077" y="1714146"/>
            <a:ext cx="394091" cy="492002"/>
          </a:xfrm>
          <a:custGeom>
            <a:avLst/>
            <a:gdLst>
              <a:gd name="T0" fmla="*/ 60 w 266"/>
              <a:gd name="T1" fmla="*/ 332 h 332"/>
              <a:gd name="T2" fmla="*/ 31 w 266"/>
              <a:gd name="T3" fmla="*/ 324 h 332"/>
              <a:gd name="T4" fmla="*/ 16 w 266"/>
              <a:gd name="T5" fmla="*/ 250 h 332"/>
              <a:gd name="T6" fmla="*/ 161 w 266"/>
              <a:gd name="T7" fmla="*/ 31 h 332"/>
              <a:gd name="T8" fmla="*/ 235 w 266"/>
              <a:gd name="T9" fmla="*/ 16 h 332"/>
              <a:gd name="T10" fmla="*/ 250 w 266"/>
              <a:gd name="T11" fmla="*/ 90 h 332"/>
              <a:gd name="T12" fmla="*/ 105 w 266"/>
              <a:gd name="T13" fmla="*/ 309 h 332"/>
              <a:gd name="T14" fmla="*/ 60 w 266"/>
              <a:gd name="T15" fmla="*/ 332 h 3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6" h="332">
                <a:moveTo>
                  <a:pt x="60" y="332"/>
                </a:moveTo>
                <a:cubicBezTo>
                  <a:pt x="50" y="332"/>
                  <a:pt x="40" y="330"/>
                  <a:pt x="31" y="324"/>
                </a:cubicBezTo>
                <a:cubicBezTo>
                  <a:pt x="6" y="307"/>
                  <a:pt x="0" y="274"/>
                  <a:pt x="16" y="250"/>
                </a:cubicBezTo>
                <a:cubicBezTo>
                  <a:pt x="161" y="31"/>
                  <a:pt x="161" y="31"/>
                  <a:pt x="161" y="31"/>
                </a:cubicBezTo>
                <a:cubicBezTo>
                  <a:pt x="178" y="6"/>
                  <a:pt x="211" y="0"/>
                  <a:pt x="235" y="16"/>
                </a:cubicBezTo>
                <a:cubicBezTo>
                  <a:pt x="260" y="32"/>
                  <a:pt x="266" y="65"/>
                  <a:pt x="250" y="90"/>
                </a:cubicBezTo>
                <a:cubicBezTo>
                  <a:pt x="105" y="309"/>
                  <a:pt x="105" y="309"/>
                  <a:pt x="105" y="309"/>
                </a:cubicBezTo>
                <a:cubicBezTo>
                  <a:pt x="94" y="324"/>
                  <a:pt x="77" y="332"/>
                  <a:pt x="60" y="332"/>
                </a:cubicBezTo>
                <a:close/>
              </a:path>
            </a:pathLst>
          </a:custGeom>
          <a:solidFill>
            <a:schemeClr val="accent5"/>
          </a:solidFill>
          <a:ln>
            <a:noFill/>
          </a:ln>
        </p:spPr>
        <p:txBody>
          <a:bodyPr vert="horz" wrap="square" lIns="59553" tIns="29777" rIns="59553" bIns="297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8"/>
          <p:cNvSpPr/>
          <p:nvPr/>
        </p:nvSpPr>
        <p:spPr bwMode="auto">
          <a:xfrm>
            <a:off x="2472458" y="1428989"/>
            <a:ext cx="160871" cy="549034"/>
          </a:xfrm>
          <a:custGeom>
            <a:avLst/>
            <a:gdLst>
              <a:gd name="T0" fmla="*/ 56 w 109"/>
              <a:gd name="T1" fmla="*/ 370 h 370"/>
              <a:gd name="T2" fmla="*/ 2 w 109"/>
              <a:gd name="T3" fmla="*/ 317 h 370"/>
              <a:gd name="T4" fmla="*/ 0 w 109"/>
              <a:gd name="T5" fmla="*/ 54 h 370"/>
              <a:gd name="T6" fmla="*/ 53 w 109"/>
              <a:gd name="T7" fmla="*/ 0 h 370"/>
              <a:gd name="T8" fmla="*/ 106 w 109"/>
              <a:gd name="T9" fmla="*/ 53 h 370"/>
              <a:gd name="T10" fmla="*/ 109 w 109"/>
              <a:gd name="T11" fmla="*/ 316 h 370"/>
              <a:gd name="T12" fmla="*/ 56 w 109"/>
              <a:gd name="T13" fmla="*/ 370 h 370"/>
              <a:gd name="T14" fmla="*/ 56 w 109"/>
              <a:gd name="T15" fmla="*/ 370 h 3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370">
                <a:moveTo>
                  <a:pt x="56" y="370"/>
                </a:moveTo>
                <a:cubicBezTo>
                  <a:pt x="26" y="370"/>
                  <a:pt x="3" y="346"/>
                  <a:pt x="2" y="317"/>
                </a:cubicBezTo>
                <a:cubicBezTo>
                  <a:pt x="0" y="54"/>
                  <a:pt x="0" y="54"/>
                  <a:pt x="0" y="54"/>
                </a:cubicBezTo>
                <a:cubicBezTo>
                  <a:pt x="0" y="25"/>
                  <a:pt x="23" y="1"/>
                  <a:pt x="53" y="0"/>
                </a:cubicBezTo>
                <a:cubicBezTo>
                  <a:pt x="82" y="0"/>
                  <a:pt x="106" y="24"/>
                  <a:pt x="106" y="53"/>
                </a:cubicBezTo>
                <a:cubicBezTo>
                  <a:pt x="109" y="316"/>
                  <a:pt x="109" y="316"/>
                  <a:pt x="109" y="316"/>
                </a:cubicBezTo>
                <a:cubicBezTo>
                  <a:pt x="109" y="345"/>
                  <a:pt x="86" y="369"/>
                  <a:pt x="56" y="370"/>
                </a:cubicBezTo>
                <a:cubicBezTo>
                  <a:pt x="56" y="370"/>
                  <a:pt x="56" y="370"/>
                  <a:pt x="56" y="370"/>
                </a:cubicBezTo>
                <a:close/>
              </a:path>
            </a:pathLst>
          </a:custGeom>
          <a:solidFill>
            <a:schemeClr val="accent4"/>
          </a:solidFill>
          <a:ln>
            <a:noFill/>
          </a:ln>
        </p:spPr>
        <p:txBody>
          <a:bodyPr vert="horz" wrap="square" lIns="59553" tIns="29777" rIns="59553" bIns="297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9"/>
          <p:cNvSpPr/>
          <p:nvPr/>
        </p:nvSpPr>
        <p:spPr bwMode="auto">
          <a:xfrm>
            <a:off x="1159957" y="3441260"/>
            <a:ext cx="509850" cy="376237"/>
          </a:xfrm>
          <a:custGeom>
            <a:avLst/>
            <a:gdLst>
              <a:gd name="T0" fmla="*/ 61 w 344"/>
              <a:gd name="T1" fmla="*/ 254 h 254"/>
              <a:gd name="T2" fmla="*/ 16 w 344"/>
              <a:gd name="T3" fmla="*/ 229 h 254"/>
              <a:gd name="T4" fmla="*/ 32 w 344"/>
              <a:gd name="T5" fmla="*/ 156 h 254"/>
              <a:gd name="T6" fmla="*/ 255 w 344"/>
              <a:gd name="T7" fmla="*/ 16 h 254"/>
              <a:gd name="T8" fmla="*/ 328 w 344"/>
              <a:gd name="T9" fmla="*/ 33 h 254"/>
              <a:gd name="T10" fmla="*/ 311 w 344"/>
              <a:gd name="T11" fmla="*/ 106 h 254"/>
              <a:gd name="T12" fmla="*/ 89 w 344"/>
              <a:gd name="T13" fmla="*/ 246 h 254"/>
              <a:gd name="T14" fmla="*/ 61 w 344"/>
              <a:gd name="T15" fmla="*/ 254 h 2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4" h="254">
                <a:moveTo>
                  <a:pt x="61" y="254"/>
                </a:moveTo>
                <a:cubicBezTo>
                  <a:pt x="43" y="254"/>
                  <a:pt x="26" y="245"/>
                  <a:pt x="16" y="229"/>
                </a:cubicBezTo>
                <a:cubicBezTo>
                  <a:pt x="0" y="204"/>
                  <a:pt x="7" y="172"/>
                  <a:pt x="32" y="156"/>
                </a:cubicBezTo>
                <a:cubicBezTo>
                  <a:pt x="255" y="16"/>
                  <a:pt x="255" y="16"/>
                  <a:pt x="255" y="16"/>
                </a:cubicBezTo>
                <a:cubicBezTo>
                  <a:pt x="280" y="0"/>
                  <a:pt x="312" y="8"/>
                  <a:pt x="328" y="33"/>
                </a:cubicBezTo>
                <a:cubicBezTo>
                  <a:pt x="344" y="58"/>
                  <a:pt x="336" y="90"/>
                  <a:pt x="311" y="106"/>
                </a:cubicBezTo>
                <a:cubicBezTo>
                  <a:pt x="89" y="246"/>
                  <a:pt x="89" y="246"/>
                  <a:pt x="89" y="246"/>
                </a:cubicBezTo>
                <a:cubicBezTo>
                  <a:pt x="80" y="252"/>
                  <a:pt x="70" y="254"/>
                  <a:pt x="61" y="254"/>
                </a:cubicBezTo>
                <a:close/>
              </a:path>
            </a:pathLst>
          </a:custGeom>
          <a:solidFill>
            <a:schemeClr val="accent1"/>
          </a:solidFill>
          <a:ln>
            <a:noFill/>
          </a:ln>
        </p:spPr>
        <p:txBody>
          <a:bodyPr vert="horz" wrap="square" lIns="59553" tIns="29777" rIns="59553" bIns="297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0"/>
          <p:cNvSpPr/>
          <p:nvPr/>
        </p:nvSpPr>
        <p:spPr bwMode="auto">
          <a:xfrm>
            <a:off x="946315" y="2643673"/>
            <a:ext cx="554961" cy="241745"/>
          </a:xfrm>
          <a:custGeom>
            <a:avLst/>
            <a:gdLst>
              <a:gd name="T0" fmla="*/ 316 w 374"/>
              <a:gd name="T1" fmla="*/ 163 h 163"/>
              <a:gd name="T2" fmla="*/ 305 w 374"/>
              <a:gd name="T3" fmla="*/ 162 h 163"/>
              <a:gd name="T4" fmla="*/ 48 w 374"/>
              <a:gd name="T5" fmla="*/ 110 h 163"/>
              <a:gd name="T6" fmla="*/ 6 w 374"/>
              <a:gd name="T7" fmla="*/ 47 h 163"/>
              <a:gd name="T8" fmla="*/ 69 w 374"/>
              <a:gd name="T9" fmla="*/ 5 h 163"/>
              <a:gd name="T10" fmla="*/ 326 w 374"/>
              <a:gd name="T11" fmla="*/ 58 h 163"/>
              <a:gd name="T12" fmla="*/ 368 w 374"/>
              <a:gd name="T13" fmla="*/ 120 h 163"/>
              <a:gd name="T14" fmla="*/ 316 w 374"/>
              <a:gd name="T15" fmla="*/ 163 h 1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4" h="163">
                <a:moveTo>
                  <a:pt x="316" y="163"/>
                </a:moveTo>
                <a:cubicBezTo>
                  <a:pt x="312" y="163"/>
                  <a:pt x="309" y="163"/>
                  <a:pt x="305" y="162"/>
                </a:cubicBezTo>
                <a:cubicBezTo>
                  <a:pt x="48" y="110"/>
                  <a:pt x="48" y="110"/>
                  <a:pt x="48" y="110"/>
                </a:cubicBezTo>
                <a:cubicBezTo>
                  <a:pt x="19" y="104"/>
                  <a:pt x="0" y="76"/>
                  <a:pt x="6" y="47"/>
                </a:cubicBezTo>
                <a:cubicBezTo>
                  <a:pt x="12" y="18"/>
                  <a:pt x="40" y="0"/>
                  <a:pt x="69" y="5"/>
                </a:cubicBezTo>
                <a:cubicBezTo>
                  <a:pt x="326" y="58"/>
                  <a:pt x="326" y="58"/>
                  <a:pt x="326" y="58"/>
                </a:cubicBezTo>
                <a:cubicBezTo>
                  <a:pt x="355" y="63"/>
                  <a:pt x="374" y="92"/>
                  <a:pt x="368" y="120"/>
                </a:cubicBezTo>
                <a:cubicBezTo>
                  <a:pt x="363" y="146"/>
                  <a:pt x="341" y="163"/>
                  <a:pt x="316" y="163"/>
                </a:cubicBezTo>
                <a:close/>
              </a:path>
            </a:pathLst>
          </a:custGeom>
          <a:solidFill>
            <a:schemeClr val="accent2"/>
          </a:solidFill>
          <a:ln>
            <a:noFill/>
          </a:ln>
        </p:spPr>
        <p:txBody>
          <a:bodyPr vert="horz" wrap="square" lIns="59553" tIns="29777" rIns="59553" bIns="297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1"/>
          <p:cNvSpPr/>
          <p:nvPr/>
        </p:nvSpPr>
        <p:spPr bwMode="auto">
          <a:xfrm>
            <a:off x="1497871" y="1710741"/>
            <a:ext cx="394942" cy="493705"/>
          </a:xfrm>
          <a:custGeom>
            <a:avLst/>
            <a:gdLst>
              <a:gd name="T0" fmla="*/ 206 w 266"/>
              <a:gd name="T1" fmla="*/ 333 h 333"/>
              <a:gd name="T2" fmla="*/ 161 w 266"/>
              <a:gd name="T3" fmla="*/ 309 h 333"/>
              <a:gd name="T4" fmla="*/ 16 w 266"/>
              <a:gd name="T5" fmla="*/ 90 h 333"/>
              <a:gd name="T6" fmla="*/ 31 w 266"/>
              <a:gd name="T7" fmla="*/ 16 h 333"/>
              <a:gd name="T8" fmla="*/ 105 w 266"/>
              <a:gd name="T9" fmla="*/ 31 h 333"/>
              <a:gd name="T10" fmla="*/ 250 w 266"/>
              <a:gd name="T11" fmla="*/ 250 h 333"/>
              <a:gd name="T12" fmla="*/ 235 w 266"/>
              <a:gd name="T13" fmla="*/ 324 h 333"/>
              <a:gd name="T14" fmla="*/ 206 w 266"/>
              <a:gd name="T15" fmla="*/ 333 h 3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6" h="333">
                <a:moveTo>
                  <a:pt x="206" y="333"/>
                </a:moveTo>
                <a:cubicBezTo>
                  <a:pt x="189" y="333"/>
                  <a:pt x="172" y="324"/>
                  <a:pt x="161" y="309"/>
                </a:cubicBezTo>
                <a:cubicBezTo>
                  <a:pt x="16" y="90"/>
                  <a:pt x="16" y="90"/>
                  <a:pt x="16" y="90"/>
                </a:cubicBezTo>
                <a:cubicBezTo>
                  <a:pt x="0" y="66"/>
                  <a:pt x="6" y="33"/>
                  <a:pt x="31" y="16"/>
                </a:cubicBezTo>
                <a:cubicBezTo>
                  <a:pt x="55" y="0"/>
                  <a:pt x="88" y="7"/>
                  <a:pt x="105" y="31"/>
                </a:cubicBezTo>
                <a:cubicBezTo>
                  <a:pt x="250" y="250"/>
                  <a:pt x="250" y="250"/>
                  <a:pt x="250" y="250"/>
                </a:cubicBezTo>
                <a:cubicBezTo>
                  <a:pt x="266" y="275"/>
                  <a:pt x="260" y="308"/>
                  <a:pt x="235" y="324"/>
                </a:cubicBezTo>
                <a:cubicBezTo>
                  <a:pt x="226" y="330"/>
                  <a:pt x="216" y="333"/>
                  <a:pt x="206" y="333"/>
                </a:cubicBezTo>
                <a:close/>
              </a:path>
            </a:pathLst>
          </a:custGeom>
          <a:solidFill>
            <a:schemeClr val="accent3"/>
          </a:solidFill>
          <a:ln>
            <a:noFill/>
          </a:ln>
        </p:spPr>
        <p:txBody>
          <a:bodyPr vert="horz" wrap="square" lIns="59553" tIns="29777" rIns="59553" bIns="297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2" name="Group 12"/>
          <p:cNvGrpSpPr/>
          <p:nvPr/>
        </p:nvGrpSpPr>
        <p:grpSpPr>
          <a:xfrm>
            <a:off x="1649380" y="2126134"/>
            <a:ext cx="1787453" cy="2351055"/>
            <a:chOff x="2066468" y="2628718"/>
            <a:chExt cx="2744485" cy="3609651"/>
          </a:xfrm>
        </p:grpSpPr>
        <p:sp>
          <p:nvSpPr>
            <p:cNvPr id="14" name="Freeform 13"/>
            <p:cNvSpPr/>
            <p:nvPr/>
          </p:nvSpPr>
          <p:spPr bwMode="auto">
            <a:xfrm>
              <a:off x="2925100" y="5888120"/>
              <a:ext cx="1059894" cy="350249"/>
            </a:xfrm>
            <a:custGeom>
              <a:avLst/>
              <a:gdLst>
                <a:gd name="T0" fmla="*/ 466 w 466"/>
                <a:gd name="T1" fmla="*/ 0 h 154"/>
                <a:gd name="T2" fmla="*/ 233 w 466"/>
                <a:gd name="T3" fmla="*/ 154 h 154"/>
                <a:gd name="T4" fmla="*/ 0 w 466"/>
                <a:gd name="T5" fmla="*/ 0 h 154"/>
                <a:gd name="T6" fmla="*/ 466 w 466"/>
                <a:gd name="T7" fmla="*/ 0 h 154"/>
              </a:gdLst>
              <a:ahLst/>
              <a:cxnLst>
                <a:cxn ang="0">
                  <a:pos x="T0" y="T1"/>
                </a:cxn>
                <a:cxn ang="0">
                  <a:pos x="T2" y="T3"/>
                </a:cxn>
                <a:cxn ang="0">
                  <a:pos x="T4" y="T5"/>
                </a:cxn>
                <a:cxn ang="0">
                  <a:pos x="T6" y="T7"/>
                </a:cxn>
              </a:cxnLst>
              <a:rect l="0" t="0" r="r" b="b"/>
              <a:pathLst>
                <a:path w="466" h="154">
                  <a:moveTo>
                    <a:pt x="466" y="0"/>
                  </a:moveTo>
                  <a:cubicBezTo>
                    <a:pt x="466" y="85"/>
                    <a:pt x="362" y="154"/>
                    <a:pt x="233" y="154"/>
                  </a:cubicBezTo>
                  <a:cubicBezTo>
                    <a:pt x="104" y="154"/>
                    <a:pt x="0" y="85"/>
                    <a:pt x="0" y="0"/>
                  </a:cubicBezTo>
                  <a:cubicBezTo>
                    <a:pt x="230" y="0"/>
                    <a:pt x="227" y="0"/>
                    <a:pt x="466"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83748" tIns="41874" rIns="83748" bIns="41874"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4"/>
            <p:cNvSpPr>
              <a:spLocks noEditPoints="1"/>
            </p:cNvSpPr>
            <p:nvPr/>
          </p:nvSpPr>
          <p:spPr bwMode="auto">
            <a:xfrm>
              <a:off x="2066468" y="2628718"/>
              <a:ext cx="2744485" cy="3354806"/>
            </a:xfrm>
            <a:custGeom>
              <a:avLst/>
              <a:gdLst>
                <a:gd name="T0" fmla="*/ 603 w 1206"/>
                <a:gd name="T1" fmla="*/ 0 h 1474"/>
                <a:gd name="T2" fmla="*/ 0 w 1206"/>
                <a:gd name="T3" fmla="*/ 603 h 1474"/>
                <a:gd name="T4" fmla="*/ 95 w 1206"/>
                <a:gd name="T5" fmla="*/ 928 h 1474"/>
                <a:gd name="T6" fmla="*/ 308 w 1206"/>
                <a:gd name="T7" fmla="*/ 1129 h 1474"/>
                <a:gd name="T8" fmla="*/ 308 w 1206"/>
                <a:gd name="T9" fmla="*/ 1329 h 1474"/>
                <a:gd name="T10" fmla="*/ 453 w 1206"/>
                <a:gd name="T11" fmla="*/ 1474 h 1474"/>
                <a:gd name="T12" fmla="*/ 769 w 1206"/>
                <a:gd name="T13" fmla="*/ 1474 h 1474"/>
                <a:gd name="T14" fmla="*/ 914 w 1206"/>
                <a:gd name="T15" fmla="*/ 1329 h 1474"/>
                <a:gd name="T16" fmla="*/ 914 w 1206"/>
                <a:gd name="T17" fmla="*/ 1120 h 1474"/>
                <a:gd name="T18" fmla="*/ 1206 w 1206"/>
                <a:gd name="T19" fmla="*/ 603 h 1474"/>
                <a:gd name="T20" fmla="*/ 603 w 1206"/>
                <a:gd name="T21" fmla="*/ 0 h 1474"/>
                <a:gd name="T22" fmla="*/ 827 w 1206"/>
                <a:gd name="T23" fmla="*/ 1032 h 1474"/>
                <a:gd name="T24" fmla="*/ 795 w 1206"/>
                <a:gd name="T25" fmla="*/ 1085 h 1474"/>
                <a:gd name="T26" fmla="*/ 795 w 1206"/>
                <a:gd name="T27" fmla="*/ 1133 h 1474"/>
                <a:gd name="T28" fmla="*/ 427 w 1206"/>
                <a:gd name="T29" fmla="*/ 1133 h 1474"/>
                <a:gd name="T30" fmla="*/ 427 w 1206"/>
                <a:gd name="T31" fmla="*/ 1093 h 1474"/>
                <a:gd name="T32" fmla="*/ 394 w 1206"/>
                <a:gd name="T33" fmla="*/ 1039 h 1474"/>
                <a:gd name="T34" fmla="*/ 119 w 1206"/>
                <a:gd name="T35" fmla="*/ 603 h 1474"/>
                <a:gd name="T36" fmla="*/ 603 w 1206"/>
                <a:gd name="T37" fmla="*/ 119 h 1474"/>
                <a:gd name="T38" fmla="*/ 1087 w 1206"/>
                <a:gd name="T39" fmla="*/ 603 h 1474"/>
                <a:gd name="T40" fmla="*/ 827 w 1206"/>
                <a:gd name="T41" fmla="*/ 1032 h 1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06" h="1474">
                  <a:moveTo>
                    <a:pt x="603" y="0"/>
                  </a:moveTo>
                  <a:cubicBezTo>
                    <a:pt x="271" y="0"/>
                    <a:pt x="0" y="271"/>
                    <a:pt x="0" y="603"/>
                  </a:cubicBezTo>
                  <a:cubicBezTo>
                    <a:pt x="0" y="719"/>
                    <a:pt x="33" y="831"/>
                    <a:pt x="95" y="928"/>
                  </a:cubicBezTo>
                  <a:cubicBezTo>
                    <a:pt x="149" y="1012"/>
                    <a:pt x="222" y="1081"/>
                    <a:pt x="308" y="1129"/>
                  </a:cubicBezTo>
                  <a:cubicBezTo>
                    <a:pt x="308" y="1329"/>
                    <a:pt x="308" y="1329"/>
                    <a:pt x="308" y="1329"/>
                  </a:cubicBezTo>
                  <a:cubicBezTo>
                    <a:pt x="308" y="1409"/>
                    <a:pt x="373" y="1474"/>
                    <a:pt x="453" y="1474"/>
                  </a:cubicBezTo>
                  <a:cubicBezTo>
                    <a:pt x="769" y="1474"/>
                    <a:pt x="769" y="1474"/>
                    <a:pt x="769" y="1474"/>
                  </a:cubicBezTo>
                  <a:cubicBezTo>
                    <a:pt x="849" y="1474"/>
                    <a:pt x="914" y="1409"/>
                    <a:pt x="914" y="1329"/>
                  </a:cubicBezTo>
                  <a:cubicBezTo>
                    <a:pt x="914" y="1120"/>
                    <a:pt x="914" y="1120"/>
                    <a:pt x="914" y="1120"/>
                  </a:cubicBezTo>
                  <a:cubicBezTo>
                    <a:pt x="1095" y="1011"/>
                    <a:pt x="1206" y="816"/>
                    <a:pt x="1206" y="603"/>
                  </a:cubicBezTo>
                  <a:cubicBezTo>
                    <a:pt x="1206" y="271"/>
                    <a:pt x="936" y="0"/>
                    <a:pt x="603" y="0"/>
                  </a:cubicBezTo>
                  <a:close/>
                  <a:moveTo>
                    <a:pt x="827" y="1032"/>
                  </a:moveTo>
                  <a:cubicBezTo>
                    <a:pt x="807" y="1042"/>
                    <a:pt x="795" y="1063"/>
                    <a:pt x="795" y="1085"/>
                  </a:cubicBezTo>
                  <a:cubicBezTo>
                    <a:pt x="795" y="1133"/>
                    <a:pt x="795" y="1133"/>
                    <a:pt x="795" y="1133"/>
                  </a:cubicBezTo>
                  <a:cubicBezTo>
                    <a:pt x="427" y="1133"/>
                    <a:pt x="427" y="1133"/>
                    <a:pt x="427" y="1133"/>
                  </a:cubicBezTo>
                  <a:cubicBezTo>
                    <a:pt x="427" y="1093"/>
                    <a:pt x="427" y="1093"/>
                    <a:pt x="427" y="1093"/>
                  </a:cubicBezTo>
                  <a:cubicBezTo>
                    <a:pt x="427" y="1070"/>
                    <a:pt x="414" y="1049"/>
                    <a:pt x="394" y="1039"/>
                  </a:cubicBezTo>
                  <a:cubicBezTo>
                    <a:pt x="227" y="959"/>
                    <a:pt x="119" y="788"/>
                    <a:pt x="119" y="603"/>
                  </a:cubicBezTo>
                  <a:cubicBezTo>
                    <a:pt x="119" y="336"/>
                    <a:pt x="336" y="119"/>
                    <a:pt x="603" y="119"/>
                  </a:cubicBezTo>
                  <a:cubicBezTo>
                    <a:pt x="870" y="119"/>
                    <a:pt x="1087" y="336"/>
                    <a:pt x="1087" y="603"/>
                  </a:cubicBezTo>
                  <a:cubicBezTo>
                    <a:pt x="1087" y="784"/>
                    <a:pt x="987" y="948"/>
                    <a:pt x="827" y="1032"/>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83748" tIns="41874" rIns="83748" bIns="41874"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Oval 14"/>
          <p:cNvSpPr>
            <a:spLocks noChangeArrowheads="1"/>
          </p:cNvSpPr>
          <p:nvPr/>
        </p:nvSpPr>
        <p:spPr bwMode="auto">
          <a:xfrm>
            <a:off x="1997508" y="2452149"/>
            <a:ext cx="1143118" cy="1143181"/>
          </a:xfrm>
          <a:prstGeom prst="ellipse">
            <a:avLst/>
          </a:prstGeom>
          <a:solidFill>
            <a:schemeClr val="accent2"/>
          </a:solidFill>
          <a:ln>
            <a:noFill/>
          </a:ln>
        </p:spPr>
        <p:txBody>
          <a:bodyPr vert="horz" wrap="square" lIns="59553" tIns="29777" rIns="59553" bIns="297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7" name="Oval 15"/>
          <p:cNvSpPr>
            <a:spLocks noChangeArrowheads="1"/>
          </p:cNvSpPr>
          <p:nvPr/>
        </p:nvSpPr>
        <p:spPr bwMode="auto">
          <a:xfrm>
            <a:off x="2110713" y="2566213"/>
            <a:ext cx="915857" cy="91505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59553" tIns="29777" rIns="59553" bIns="297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8" name="Oval 16"/>
          <p:cNvSpPr>
            <a:spLocks noChangeArrowheads="1"/>
          </p:cNvSpPr>
          <p:nvPr/>
        </p:nvSpPr>
        <p:spPr bwMode="auto">
          <a:xfrm>
            <a:off x="2208597" y="2664101"/>
            <a:ext cx="720088" cy="720128"/>
          </a:xfrm>
          <a:prstGeom prst="ellipse">
            <a:avLst/>
          </a:prstGeom>
          <a:solidFill>
            <a:schemeClr val="accent3"/>
          </a:solidFill>
          <a:ln>
            <a:noFill/>
          </a:ln>
        </p:spPr>
        <p:txBody>
          <a:bodyPr vert="horz" wrap="square" lIns="59553" tIns="29777" rIns="59553" bIns="297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9" name="Oval 17"/>
          <p:cNvSpPr>
            <a:spLocks noChangeArrowheads="1"/>
          </p:cNvSpPr>
          <p:nvPr/>
        </p:nvSpPr>
        <p:spPr bwMode="auto">
          <a:xfrm>
            <a:off x="2314993" y="2769652"/>
            <a:ext cx="507296" cy="5081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59553" tIns="29777" rIns="59553" bIns="297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Oval 18"/>
          <p:cNvSpPr>
            <a:spLocks noChangeArrowheads="1"/>
          </p:cNvSpPr>
          <p:nvPr/>
        </p:nvSpPr>
        <p:spPr bwMode="auto">
          <a:xfrm>
            <a:off x="2409473" y="2864137"/>
            <a:ext cx="317486" cy="319206"/>
          </a:xfrm>
          <a:prstGeom prst="ellipse">
            <a:avLst/>
          </a:prstGeom>
          <a:solidFill>
            <a:schemeClr val="accent4"/>
          </a:solidFill>
          <a:ln>
            <a:noFill/>
          </a:ln>
        </p:spPr>
        <p:txBody>
          <a:bodyPr vert="horz" wrap="square" lIns="59553" tIns="29777" rIns="59553" bIns="297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Oval 19"/>
          <p:cNvSpPr>
            <a:spLocks noChangeArrowheads="1"/>
          </p:cNvSpPr>
          <p:nvPr/>
        </p:nvSpPr>
        <p:spPr bwMode="auto">
          <a:xfrm>
            <a:off x="2509060" y="2965432"/>
            <a:ext cx="118313" cy="11831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59553" tIns="29777" rIns="59553" bIns="297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20"/>
          <p:cNvSpPr/>
          <p:nvPr/>
        </p:nvSpPr>
        <p:spPr bwMode="auto">
          <a:xfrm>
            <a:off x="2543106" y="2372987"/>
            <a:ext cx="674126" cy="675865"/>
          </a:xfrm>
          <a:custGeom>
            <a:avLst/>
            <a:gdLst>
              <a:gd name="T0" fmla="*/ 543 w 792"/>
              <a:gd name="T1" fmla="*/ 282 h 794"/>
              <a:gd name="T2" fmla="*/ 627 w 792"/>
              <a:gd name="T3" fmla="*/ 282 h 794"/>
              <a:gd name="T4" fmla="*/ 792 w 792"/>
              <a:gd name="T5" fmla="*/ 116 h 794"/>
              <a:gd name="T6" fmla="*/ 677 w 792"/>
              <a:gd name="T7" fmla="*/ 116 h 794"/>
              <a:gd name="T8" fmla="*/ 674 w 792"/>
              <a:gd name="T9" fmla="*/ 0 h 794"/>
              <a:gd name="T10" fmla="*/ 507 w 792"/>
              <a:gd name="T11" fmla="*/ 165 h 794"/>
              <a:gd name="T12" fmla="*/ 512 w 792"/>
              <a:gd name="T13" fmla="*/ 252 h 794"/>
              <a:gd name="T14" fmla="*/ 0 w 792"/>
              <a:gd name="T15" fmla="*/ 754 h 794"/>
              <a:gd name="T16" fmla="*/ 0 w 792"/>
              <a:gd name="T17" fmla="*/ 794 h 794"/>
              <a:gd name="T18" fmla="*/ 43 w 792"/>
              <a:gd name="T19" fmla="*/ 794 h 794"/>
              <a:gd name="T20" fmla="*/ 543 w 792"/>
              <a:gd name="T21" fmla="*/ 282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2" h="794">
                <a:moveTo>
                  <a:pt x="543" y="282"/>
                </a:moveTo>
                <a:lnTo>
                  <a:pt x="627" y="282"/>
                </a:lnTo>
                <a:lnTo>
                  <a:pt x="792" y="116"/>
                </a:lnTo>
                <a:lnTo>
                  <a:pt x="677" y="116"/>
                </a:lnTo>
                <a:lnTo>
                  <a:pt x="674" y="0"/>
                </a:lnTo>
                <a:lnTo>
                  <a:pt x="507" y="165"/>
                </a:lnTo>
                <a:lnTo>
                  <a:pt x="512" y="252"/>
                </a:lnTo>
                <a:lnTo>
                  <a:pt x="0" y="754"/>
                </a:lnTo>
                <a:lnTo>
                  <a:pt x="0" y="794"/>
                </a:lnTo>
                <a:lnTo>
                  <a:pt x="43" y="794"/>
                </a:lnTo>
                <a:lnTo>
                  <a:pt x="543" y="282"/>
                </a:lnTo>
                <a:close/>
              </a:path>
            </a:pathLst>
          </a:custGeom>
          <a:solidFill>
            <a:schemeClr val="accent6"/>
          </a:solidFill>
          <a:ln>
            <a:noFill/>
          </a:ln>
        </p:spPr>
        <p:txBody>
          <a:bodyPr vert="horz" wrap="square" lIns="59553" tIns="29777" rIns="59553" bIns="297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21"/>
          <p:cNvSpPr/>
          <p:nvPr/>
        </p:nvSpPr>
        <p:spPr bwMode="auto">
          <a:xfrm>
            <a:off x="2568641" y="2355962"/>
            <a:ext cx="674126" cy="675865"/>
          </a:xfrm>
          <a:custGeom>
            <a:avLst/>
            <a:gdLst>
              <a:gd name="T0" fmla="*/ 543 w 792"/>
              <a:gd name="T1" fmla="*/ 282 h 794"/>
              <a:gd name="T2" fmla="*/ 627 w 792"/>
              <a:gd name="T3" fmla="*/ 282 h 794"/>
              <a:gd name="T4" fmla="*/ 792 w 792"/>
              <a:gd name="T5" fmla="*/ 116 h 794"/>
              <a:gd name="T6" fmla="*/ 677 w 792"/>
              <a:gd name="T7" fmla="*/ 116 h 794"/>
              <a:gd name="T8" fmla="*/ 674 w 792"/>
              <a:gd name="T9" fmla="*/ 0 h 794"/>
              <a:gd name="T10" fmla="*/ 507 w 792"/>
              <a:gd name="T11" fmla="*/ 165 h 794"/>
              <a:gd name="T12" fmla="*/ 512 w 792"/>
              <a:gd name="T13" fmla="*/ 252 h 794"/>
              <a:gd name="T14" fmla="*/ 0 w 792"/>
              <a:gd name="T15" fmla="*/ 754 h 794"/>
              <a:gd name="T16" fmla="*/ 0 w 792"/>
              <a:gd name="T17" fmla="*/ 794 h 794"/>
              <a:gd name="T18" fmla="*/ 43 w 792"/>
              <a:gd name="T19" fmla="*/ 794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2" h="794">
                <a:moveTo>
                  <a:pt x="543" y="282"/>
                </a:moveTo>
                <a:lnTo>
                  <a:pt x="627" y="282"/>
                </a:lnTo>
                <a:lnTo>
                  <a:pt x="792" y="116"/>
                </a:lnTo>
                <a:lnTo>
                  <a:pt x="677" y="116"/>
                </a:lnTo>
                <a:lnTo>
                  <a:pt x="674" y="0"/>
                </a:lnTo>
                <a:lnTo>
                  <a:pt x="507" y="165"/>
                </a:lnTo>
                <a:lnTo>
                  <a:pt x="512" y="252"/>
                </a:lnTo>
                <a:lnTo>
                  <a:pt x="0" y="754"/>
                </a:lnTo>
                <a:lnTo>
                  <a:pt x="0" y="794"/>
                </a:lnTo>
                <a:lnTo>
                  <a:pt x="43" y="79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59553" tIns="29777" rIns="59553" bIns="297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3" name="Group 4"/>
          <p:cNvGrpSpPr>
            <a:grpSpLocks noChangeAspect="1"/>
          </p:cNvGrpSpPr>
          <p:nvPr/>
        </p:nvGrpSpPr>
        <p:grpSpPr bwMode="auto">
          <a:xfrm flipH="1">
            <a:off x="4698693" y="2332920"/>
            <a:ext cx="813711" cy="703431"/>
            <a:chOff x="2883" y="375"/>
            <a:chExt cx="1938" cy="1977"/>
          </a:xfrm>
          <a:solidFill>
            <a:schemeClr val="accent1"/>
          </a:solidFill>
        </p:grpSpPr>
        <p:sp>
          <p:nvSpPr>
            <p:cNvPr id="25" name="Freeform 5"/>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ln>
          </p:spPr>
          <p:txBody>
            <a:bodyPr vert="horz" wrap="square" lIns="83748" tIns="41874" rIns="83748" bIns="41874"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6"/>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7"/>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8"/>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9"/>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10"/>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11"/>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12"/>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14"/>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ln>
          </p:spPr>
          <p:txBody>
            <a:bodyPr vert="horz" wrap="square" lIns="83748" tIns="41874" rIns="83748" bIns="41874"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4"/>
          <p:cNvGrpSpPr>
            <a:grpSpLocks noChangeAspect="1"/>
          </p:cNvGrpSpPr>
          <p:nvPr/>
        </p:nvGrpSpPr>
        <p:grpSpPr bwMode="auto">
          <a:xfrm flipH="1">
            <a:off x="6499334" y="2332920"/>
            <a:ext cx="813711" cy="703431"/>
            <a:chOff x="2883" y="375"/>
            <a:chExt cx="1938" cy="1977"/>
          </a:xfrm>
          <a:solidFill>
            <a:schemeClr val="accent2"/>
          </a:solidFill>
        </p:grpSpPr>
        <p:sp>
          <p:nvSpPr>
            <p:cNvPr id="35" name="Freeform 5"/>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ln>
          </p:spPr>
          <p:txBody>
            <a:bodyPr vert="horz" wrap="square" lIns="83748" tIns="41874" rIns="83748" bIns="41874"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6"/>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7"/>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8"/>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9"/>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10"/>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11"/>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12"/>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14"/>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ln>
          </p:spPr>
          <p:txBody>
            <a:bodyPr vert="horz" wrap="square" lIns="83748" tIns="41874" rIns="83748" bIns="41874"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4"/>
          <p:cNvGrpSpPr>
            <a:grpSpLocks noChangeAspect="1"/>
          </p:cNvGrpSpPr>
          <p:nvPr/>
        </p:nvGrpSpPr>
        <p:grpSpPr bwMode="auto">
          <a:xfrm flipH="1">
            <a:off x="4698693" y="3467831"/>
            <a:ext cx="813711" cy="703431"/>
            <a:chOff x="2883" y="375"/>
            <a:chExt cx="1938" cy="1977"/>
          </a:xfrm>
          <a:solidFill>
            <a:schemeClr val="accent3"/>
          </a:solidFill>
        </p:grpSpPr>
        <p:sp>
          <p:nvSpPr>
            <p:cNvPr id="45" name="Freeform 5"/>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ln>
          </p:spPr>
          <p:txBody>
            <a:bodyPr vert="horz" wrap="square" lIns="83748" tIns="41874" rIns="83748" bIns="41874"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6"/>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7"/>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8"/>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9"/>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10"/>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11"/>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12"/>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14"/>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ln>
          </p:spPr>
          <p:txBody>
            <a:bodyPr vert="horz" wrap="square" lIns="83748" tIns="41874" rIns="83748" bIns="41874"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Group 4"/>
          <p:cNvGrpSpPr>
            <a:grpSpLocks noChangeAspect="1"/>
          </p:cNvGrpSpPr>
          <p:nvPr/>
        </p:nvGrpSpPr>
        <p:grpSpPr bwMode="auto">
          <a:xfrm flipH="1">
            <a:off x="6530336" y="3467831"/>
            <a:ext cx="813711" cy="703431"/>
            <a:chOff x="2883" y="375"/>
            <a:chExt cx="1938" cy="1977"/>
          </a:xfrm>
          <a:solidFill>
            <a:schemeClr val="accent4"/>
          </a:solidFill>
        </p:grpSpPr>
        <p:sp>
          <p:nvSpPr>
            <p:cNvPr id="55" name="Freeform 5"/>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ln>
          </p:spPr>
          <p:txBody>
            <a:bodyPr vert="horz" wrap="square" lIns="83748" tIns="41874" rIns="83748" bIns="41874"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6"/>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7"/>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8"/>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9"/>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10"/>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1" name="Freeform 11"/>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12"/>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14"/>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ln>
          </p:spPr>
          <p:txBody>
            <a:bodyPr vert="horz" wrap="square" lIns="83748" tIns="41874" rIns="83748" bIns="41874"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64" name="Content Placeholder 2"/>
          <p:cNvSpPr txBox="1"/>
          <p:nvPr/>
        </p:nvSpPr>
        <p:spPr>
          <a:xfrm>
            <a:off x="4673526" y="1595291"/>
            <a:ext cx="3473463" cy="61247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120000"/>
              </a:lnSpc>
            </a:pPr>
            <a:r>
              <a:rPr lang="zh-CN" altLang="en-US"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00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algn="l">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a:t>
            </a:r>
            <a:r>
              <a:rPr lang="en-US" altLang="zh-CN" sz="600" dirty="0" err="1"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directly.Please</a:t>
            </a: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replace text, click add relevant headline, modify the text content, also can copy your content to this directly.</a:t>
            </a:r>
            <a:endParaRPr lang="en-US" sz="600" i="1" dirty="0">
              <a:solidFill>
                <a:schemeClr val="bg1">
                  <a:lumMod val="7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69" name="Content Placeholder 2"/>
          <p:cNvSpPr txBox="1"/>
          <p:nvPr/>
        </p:nvSpPr>
        <p:spPr>
          <a:xfrm>
            <a:off x="5032273" y="2986243"/>
            <a:ext cx="1263337" cy="44319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6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0" name="TextBox 78"/>
          <p:cNvSpPr txBox="1"/>
          <p:nvPr/>
        </p:nvSpPr>
        <p:spPr>
          <a:xfrm>
            <a:off x="5032273" y="2787183"/>
            <a:ext cx="1011835" cy="184666"/>
          </a:xfrm>
          <a:prstGeom prst="rect">
            <a:avLst/>
          </a:prstGeom>
          <a:noFill/>
        </p:spPr>
        <p:txBody>
          <a:bodyPr wrap="square" lIns="0" tIns="0" rIns="0" bIns="0" rtlCol="0">
            <a:spAutoFit/>
          </a:bodyPr>
          <a:lstStyle/>
          <a:p>
            <a:pPr algn="just">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Content Placeholder 2"/>
          <p:cNvSpPr txBox="1"/>
          <p:nvPr/>
        </p:nvSpPr>
        <p:spPr>
          <a:xfrm>
            <a:off x="6883651" y="2986243"/>
            <a:ext cx="1263337" cy="44319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6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2" name="TextBox 78"/>
          <p:cNvSpPr txBox="1"/>
          <p:nvPr/>
        </p:nvSpPr>
        <p:spPr>
          <a:xfrm>
            <a:off x="6883651" y="2787183"/>
            <a:ext cx="1011835" cy="184666"/>
          </a:xfrm>
          <a:prstGeom prst="rect">
            <a:avLst/>
          </a:prstGeom>
          <a:noFill/>
        </p:spPr>
        <p:txBody>
          <a:bodyPr wrap="square" lIns="0" tIns="0" rIns="0" bIns="0" rtlCol="0">
            <a:spAutoFit/>
          </a:bodyPr>
          <a:lstStyle/>
          <a:p>
            <a:pPr algn="just">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Content Placeholder 2"/>
          <p:cNvSpPr txBox="1"/>
          <p:nvPr/>
        </p:nvSpPr>
        <p:spPr>
          <a:xfrm>
            <a:off x="5032273" y="4169383"/>
            <a:ext cx="1263337" cy="44319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6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4" name="TextBox 78"/>
          <p:cNvSpPr txBox="1"/>
          <p:nvPr/>
        </p:nvSpPr>
        <p:spPr>
          <a:xfrm>
            <a:off x="5032273" y="3970323"/>
            <a:ext cx="1011835" cy="184666"/>
          </a:xfrm>
          <a:prstGeom prst="rect">
            <a:avLst/>
          </a:prstGeom>
          <a:noFill/>
        </p:spPr>
        <p:txBody>
          <a:bodyPr wrap="square" lIns="0" tIns="0" rIns="0" bIns="0" rtlCol="0">
            <a:spAutoFit/>
          </a:bodyPr>
          <a:lstStyle/>
          <a:p>
            <a:pPr algn="just">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Content Placeholder 2"/>
          <p:cNvSpPr txBox="1"/>
          <p:nvPr/>
        </p:nvSpPr>
        <p:spPr>
          <a:xfrm>
            <a:off x="6883651" y="4169383"/>
            <a:ext cx="1263337" cy="44319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6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6" name="TextBox 78"/>
          <p:cNvSpPr txBox="1"/>
          <p:nvPr/>
        </p:nvSpPr>
        <p:spPr>
          <a:xfrm>
            <a:off x="6883651" y="3970323"/>
            <a:ext cx="1011835" cy="184666"/>
          </a:xfrm>
          <a:prstGeom prst="rect">
            <a:avLst/>
          </a:prstGeom>
          <a:noFill/>
        </p:spPr>
        <p:txBody>
          <a:bodyPr wrap="square" lIns="0" tIns="0" rIns="0" bIns="0" rtlCol="0">
            <a:spAutoFit/>
          </a:bodyPr>
          <a:lstStyle/>
          <a:p>
            <a:pPr algn="just">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750"/>
                                        <p:tgtEl>
                                          <p:spTgt spid="16"/>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750"/>
                                        <p:tgtEl>
                                          <p:spTgt spid="18"/>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750"/>
                                        <p:tgtEl>
                                          <p:spTgt spid="20"/>
                                        </p:tgtEl>
                                      </p:cBhvr>
                                    </p:animEffect>
                                  </p:childTnLst>
                                </p:cTn>
                              </p:par>
                            </p:childTnLst>
                          </p:cTn>
                        </p:par>
                        <p:par>
                          <p:cTn id="20" fill="hold">
                            <p:stCondLst>
                              <p:cond delay="4000"/>
                            </p:stCondLst>
                            <p:childTnLst>
                              <p:par>
                                <p:cTn id="21" presetID="22" presetClass="entr" presetSubtype="2"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right)">
                                      <p:cBhvr>
                                        <p:cTn id="23" dur="500"/>
                                        <p:tgtEl>
                                          <p:spTgt spid="10"/>
                                        </p:tgtEl>
                                      </p:cBhvr>
                                    </p:animEffect>
                                  </p:childTnLst>
                                </p:cTn>
                              </p:par>
                            </p:childTnLst>
                          </p:cTn>
                        </p:par>
                        <p:par>
                          <p:cTn id="24" fill="hold">
                            <p:stCondLst>
                              <p:cond delay="4500"/>
                            </p:stCondLst>
                            <p:childTnLst>
                              <p:par>
                                <p:cTn id="25" presetID="22" presetClass="entr" presetSubtype="2"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right)">
                                      <p:cBhvr>
                                        <p:cTn id="27" dur="500"/>
                                        <p:tgtEl>
                                          <p:spTgt spid="11"/>
                                        </p:tgtEl>
                                      </p:cBhvr>
                                    </p:animEffect>
                                  </p:childTnLst>
                                </p:cTn>
                              </p:par>
                            </p:childTnLst>
                          </p:cTn>
                        </p:par>
                        <p:par>
                          <p:cTn id="28" fill="hold">
                            <p:stCondLst>
                              <p:cond delay="5000"/>
                            </p:stCondLst>
                            <p:childTnLst>
                              <p:par>
                                <p:cTn id="29" presetID="22" presetClass="entr" presetSubtype="4"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down)">
                                      <p:cBhvr>
                                        <p:cTn id="31" dur="500"/>
                                        <p:tgtEl>
                                          <p:spTgt spid="12"/>
                                        </p:tgtEl>
                                      </p:cBhvr>
                                    </p:animEffect>
                                  </p:childTnLst>
                                </p:cTn>
                              </p:par>
                            </p:childTnLst>
                          </p:cTn>
                        </p:par>
                        <p:par>
                          <p:cTn id="32" fill="hold">
                            <p:stCondLst>
                              <p:cond delay="5500"/>
                            </p:stCondLst>
                            <p:childTnLst>
                              <p:par>
                                <p:cTn id="33" presetID="22" presetClass="entr" presetSubtype="4"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00"/>
                                        <p:tgtEl>
                                          <p:spTgt spid="9"/>
                                        </p:tgtEl>
                                      </p:cBhvr>
                                    </p:animEffect>
                                  </p:childTnLst>
                                </p:cTn>
                              </p:par>
                            </p:childTnLst>
                          </p:cTn>
                        </p:par>
                        <p:par>
                          <p:cTn id="36" fill="hold">
                            <p:stCondLst>
                              <p:cond delay="6000"/>
                            </p:stCondLst>
                            <p:childTnLst>
                              <p:par>
                                <p:cTn id="37" presetID="22" presetClass="entr" presetSubtype="4"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down)">
                                      <p:cBhvr>
                                        <p:cTn id="39" dur="500"/>
                                        <p:tgtEl>
                                          <p:spTgt spid="8"/>
                                        </p:tgtEl>
                                      </p:cBhvr>
                                    </p:animEffect>
                                  </p:childTnLst>
                                </p:cTn>
                              </p:par>
                            </p:childTnLst>
                          </p:cTn>
                        </p:par>
                        <p:par>
                          <p:cTn id="40" fill="hold">
                            <p:stCondLst>
                              <p:cond delay="6500"/>
                            </p:stCondLst>
                            <p:childTnLst>
                              <p:par>
                                <p:cTn id="41" presetID="22" presetClass="entr" presetSubtype="8"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left)">
                                      <p:cBhvr>
                                        <p:cTn id="43" dur="500"/>
                                        <p:tgtEl>
                                          <p:spTgt spid="7"/>
                                        </p:tgtEl>
                                      </p:cBhvr>
                                    </p:animEffect>
                                  </p:childTnLst>
                                </p:cTn>
                              </p:par>
                            </p:childTnLst>
                          </p:cTn>
                        </p:par>
                        <p:par>
                          <p:cTn id="44" fill="hold">
                            <p:stCondLst>
                              <p:cond delay="7000"/>
                            </p:stCondLst>
                            <p:childTnLst>
                              <p:par>
                                <p:cTn id="45" presetID="22" presetClass="entr" presetSubtype="8" fill="hold" grpId="0"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childTnLst>
                          </p:cTn>
                        </p:par>
                        <p:par>
                          <p:cTn id="48" fill="hold">
                            <p:stCondLst>
                              <p:cond delay="7500"/>
                            </p:stCondLst>
                            <p:childTnLst>
                              <p:par>
                                <p:cTn id="49" presetID="2" presetClass="entr" presetSubtype="3"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additive="base">
                                        <p:cTn id="51" dur="500" fill="hold"/>
                                        <p:tgtEl>
                                          <p:spTgt spid="22"/>
                                        </p:tgtEl>
                                        <p:attrNameLst>
                                          <p:attrName>ppt_x</p:attrName>
                                        </p:attrNameLst>
                                      </p:cBhvr>
                                      <p:tavLst>
                                        <p:tav tm="0">
                                          <p:val>
                                            <p:strVal val="1+#ppt_w/2"/>
                                          </p:val>
                                        </p:tav>
                                        <p:tav tm="100000">
                                          <p:val>
                                            <p:strVal val="#ppt_x"/>
                                          </p:val>
                                        </p:tav>
                                      </p:tavLst>
                                    </p:anim>
                                    <p:anim calcmode="lin" valueType="num">
                                      <p:cBhvr additive="base">
                                        <p:cTn id="52" dur="500" fill="hold"/>
                                        <p:tgtEl>
                                          <p:spTgt spid="22"/>
                                        </p:tgtEl>
                                        <p:attrNameLst>
                                          <p:attrName>ppt_y</p:attrName>
                                        </p:attrNameLst>
                                      </p:cBhvr>
                                      <p:tavLst>
                                        <p:tav tm="0">
                                          <p:val>
                                            <p:strVal val="0-#ppt_h/2"/>
                                          </p:val>
                                        </p:tav>
                                        <p:tav tm="100000">
                                          <p:val>
                                            <p:strVal val="#ppt_y"/>
                                          </p:val>
                                        </p:tav>
                                      </p:tavLst>
                                    </p:anim>
                                  </p:childTnLst>
                                </p:cTn>
                              </p:par>
                            </p:childTnLst>
                          </p:cTn>
                        </p:par>
                        <p:par>
                          <p:cTn id="53" fill="hold">
                            <p:stCondLst>
                              <p:cond delay="8000"/>
                            </p:stCondLst>
                            <p:childTnLst>
                              <p:par>
                                <p:cTn id="54" presetID="42" presetClass="entr" presetSubtype="0" fill="hold" grpId="0" nodeType="afterEffect">
                                  <p:stCondLst>
                                    <p:cond delay="0"/>
                                  </p:stCondLst>
                                  <p:childTnLst>
                                    <p:set>
                                      <p:cBhvr>
                                        <p:cTn id="55" dur="1" fill="hold">
                                          <p:stCondLst>
                                            <p:cond delay="0"/>
                                          </p:stCondLst>
                                        </p:cTn>
                                        <p:tgtEl>
                                          <p:spTgt spid="64"/>
                                        </p:tgtEl>
                                        <p:attrNameLst>
                                          <p:attrName>style.visibility</p:attrName>
                                        </p:attrNameLst>
                                      </p:cBhvr>
                                      <p:to>
                                        <p:strVal val="visible"/>
                                      </p:to>
                                    </p:set>
                                    <p:animEffect transition="in" filter="fade">
                                      <p:cBhvr>
                                        <p:cTn id="56" dur="1000"/>
                                        <p:tgtEl>
                                          <p:spTgt spid="64"/>
                                        </p:tgtEl>
                                      </p:cBhvr>
                                    </p:animEffect>
                                    <p:anim calcmode="lin" valueType="num">
                                      <p:cBhvr>
                                        <p:cTn id="57" dur="1000" fill="hold"/>
                                        <p:tgtEl>
                                          <p:spTgt spid="64"/>
                                        </p:tgtEl>
                                        <p:attrNameLst>
                                          <p:attrName>ppt_x</p:attrName>
                                        </p:attrNameLst>
                                      </p:cBhvr>
                                      <p:tavLst>
                                        <p:tav tm="0">
                                          <p:val>
                                            <p:strVal val="#ppt_x"/>
                                          </p:val>
                                        </p:tav>
                                        <p:tav tm="100000">
                                          <p:val>
                                            <p:strVal val="#ppt_x"/>
                                          </p:val>
                                        </p:tav>
                                      </p:tavLst>
                                    </p:anim>
                                    <p:anim calcmode="lin" valueType="num">
                                      <p:cBhvr>
                                        <p:cTn id="58" dur="1000" fill="hold"/>
                                        <p:tgtEl>
                                          <p:spTgt spid="64"/>
                                        </p:tgtEl>
                                        <p:attrNameLst>
                                          <p:attrName>ppt_y</p:attrName>
                                        </p:attrNameLst>
                                      </p:cBhvr>
                                      <p:tavLst>
                                        <p:tav tm="0">
                                          <p:val>
                                            <p:strVal val="#ppt_y+.1"/>
                                          </p:val>
                                        </p:tav>
                                        <p:tav tm="100000">
                                          <p:val>
                                            <p:strVal val="#ppt_y"/>
                                          </p:val>
                                        </p:tav>
                                      </p:tavLst>
                                    </p:anim>
                                  </p:childTnLst>
                                </p:cTn>
                              </p:par>
                            </p:childTnLst>
                          </p:cTn>
                        </p:par>
                        <p:par>
                          <p:cTn id="59" fill="hold">
                            <p:stCondLst>
                              <p:cond delay="9000"/>
                            </p:stCondLst>
                            <p:childTnLst>
                              <p:par>
                                <p:cTn id="60" presetID="22" presetClass="entr" presetSubtype="8" fill="hold" nodeType="afterEffect">
                                  <p:stCondLst>
                                    <p:cond delay="0"/>
                                  </p:stCondLst>
                                  <p:childTnLst>
                                    <p:set>
                                      <p:cBhvr>
                                        <p:cTn id="61" dur="1" fill="hold">
                                          <p:stCondLst>
                                            <p:cond delay="0"/>
                                          </p:stCondLst>
                                        </p:cTn>
                                        <p:tgtEl>
                                          <p:spTgt spid="3"/>
                                        </p:tgtEl>
                                        <p:attrNameLst>
                                          <p:attrName>style.visibility</p:attrName>
                                        </p:attrNameLst>
                                      </p:cBhvr>
                                      <p:to>
                                        <p:strVal val="visible"/>
                                      </p:to>
                                    </p:set>
                                    <p:animEffect transition="in" filter="wipe(left)">
                                      <p:cBhvr>
                                        <p:cTn id="62" dur="750"/>
                                        <p:tgtEl>
                                          <p:spTgt spid="3"/>
                                        </p:tgtEl>
                                      </p:cBhvr>
                                    </p:animEffect>
                                  </p:childTnLst>
                                </p:cTn>
                              </p:par>
                            </p:childTnLst>
                          </p:cTn>
                        </p:par>
                        <p:par>
                          <p:cTn id="63" fill="hold">
                            <p:stCondLst>
                              <p:cond delay="10000"/>
                            </p:stCondLst>
                            <p:childTnLst>
                              <p:par>
                                <p:cTn id="64" presetID="22" presetClass="entr" presetSubtype="8" fill="hold" nodeType="afterEffect">
                                  <p:stCondLst>
                                    <p:cond delay="0"/>
                                  </p:stCondLst>
                                  <p:childTnLst>
                                    <p:set>
                                      <p:cBhvr>
                                        <p:cTn id="65" dur="1" fill="hold">
                                          <p:stCondLst>
                                            <p:cond delay="0"/>
                                          </p:stCondLst>
                                        </p:cTn>
                                        <p:tgtEl>
                                          <p:spTgt spid="4"/>
                                        </p:tgtEl>
                                        <p:attrNameLst>
                                          <p:attrName>style.visibility</p:attrName>
                                        </p:attrNameLst>
                                      </p:cBhvr>
                                      <p:to>
                                        <p:strVal val="visible"/>
                                      </p:to>
                                    </p:set>
                                    <p:animEffect transition="in" filter="wipe(left)">
                                      <p:cBhvr>
                                        <p:cTn id="66" dur="750"/>
                                        <p:tgtEl>
                                          <p:spTgt spid="4"/>
                                        </p:tgtEl>
                                      </p:cBhvr>
                                    </p:animEffect>
                                  </p:childTnLst>
                                </p:cTn>
                              </p:par>
                            </p:childTnLst>
                          </p:cTn>
                        </p:par>
                        <p:par>
                          <p:cTn id="67" fill="hold">
                            <p:stCondLst>
                              <p:cond delay="11000"/>
                            </p:stCondLst>
                            <p:childTnLst>
                              <p:par>
                                <p:cTn id="68" presetID="22" presetClass="entr" presetSubtype="8" fill="hold" nodeType="afterEffect">
                                  <p:stCondLst>
                                    <p:cond delay="0"/>
                                  </p:stCondLst>
                                  <p:childTnLst>
                                    <p:set>
                                      <p:cBhvr>
                                        <p:cTn id="69" dur="1" fill="hold">
                                          <p:stCondLst>
                                            <p:cond delay="0"/>
                                          </p:stCondLst>
                                        </p:cTn>
                                        <p:tgtEl>
                                          <p:spTgt spid="5"/>
                                        </p:tgtEl>
                                        <p:attrNameLst>
                                          <p:attrName>style.visibility</p:attrName>
                                        </p:attrNameLst>
                                      </p:cBhvr>
                                      <p:to>
                                        <p:strVal val="visible"/>
                                      </p:to>
                                    </p:set>
                                    <p:animEffect transition="in" filter="wipe(left)">
                                      <p:cBhvr>
                                        <p:cTn id="70" dur="750"/>
                                        <p:tgtEl>
                                          <p:spTgt spid="5"/>
                                        </p:tgtEl>
                                      </p:cBhvr>
                                    </p:animEffect>
                                  </p:childTnLst>
                                </p:cTn>
                              </p:par>
                            </p:childTnLst>
                          </p:cTn>
                        </p:par>
                        <p:par>
                          <p:cTn id="71" fill="hold">
                            <p:stCondLst>
                              <p:cond delay="12000"/>
                            </p:stCondLst>
                            <p:childTnLst>
                              <p:par>
                                <p:cTn id="72" presetID="22" presetClass="entr" presetSubtype="8" fill="hold" nodeType="after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wipe(left)">
                                      <p:cBhvr>
                                        <p:cTn id="74" dur="750"/>
                                        <p:tgtEl>
                                          <p:spTgt spid="13"/>
                                        </p:tgtEl>
                                      </p:cBhvr>
                                    </p:animEffect>
                                  </p:childTnLst>
                                </p:cTn>
                              </p:par>
                            </p:childTnLst>
                          </p:cTn>
                        </p:par>
                        <p:par>
                          <p:cTn id="75" fill="hold">
                            <p:stCondLst>
                              <p:cond delay="13000"/>
                            </p:stCondLst>
                            <p:childTnLst>
                              <p:par>
                                <p:cTn id="76" presetID="22" presetClass="entr" presetSubtype="8" fill="hold" grpId="0" nodeType="afterEffect">
                                  <p:stCondLst>
                                    <p:cond delay="0"/>
                                  </p:stCondLst>
                                  <p:childTnLst>
                                    <p:set>
                                      <p:cBhvr>
                                        <p:cTn id="77" dur="1" fill="hold">
                                          <p:stCondLst>
                                            <p:cond delay="0"/>
                                          </p:stCondLst>
                                        </p:cTn>
                                        <p:tgtEl>
                                          <p:spTgt spid="69"/>
                                        </p:tgtEl>
                                        <p:attrNameLst>
                                          <p:attrName>style.visibility</p:attrName>
                                        </p:attrNameLst>
                                      </p:cBhvr>
                                      <p:to>
                                        <p:strVal val="visible"/>
                                      </p:to>
                                    </p:set>
                                    <p:animEffect transition="in" filter="wipe(left)">
                                      <p:cBhvr>
                                        <p:cTn id="78" dur="750"/>
                                        <p:tgtEl>
                                          <p:spTgt spid="69"/>
                                        </p:tgtEl>
                                      </p:cBhvr>
                                    </p:animEffect>
                                  </p:childTnLst>
                                </p:cTn>
                              </p:par>
                            </p:childTnLst>
                          </p:cTn>
                        </p:par>
                        <p:par>
                          <p:cTn id="79" fill="hold">
                            <p:stCondLst>
                              <p:cond delay="14000"/>
                            </p:stCondLst>
                            <p:childTnLst>
                              <p:par>
                                <p:cTn id="80" presetID="22" presetClass="entr" presetSubtype="4" fill="hold" grpId="0" nodeType="afterEffect">
                                  <p:stCondLst>
                                    <p:cond delay="0"/>
                                  </p:stCondLst>
                                  <p:childTnLst>
                                    <p:set>
                                      <p:cBhvr>
                                        <p:cTn id="81" dur="1" fill="hold">
                                          <p:stCondLst>
                                            <p:cond delay="0"/>
                                          </p:stCondLst>
                                        </p:cTn>
                                        <p:tgtEl>
                                          <p:spTgt spid="70"/>
                                        </p:tgtEl>
                                        <p:attrNameLst>
                                          <p:attrName>style.visibility</p:attrName>
                                        </p:attrNameLst>
                                      </p:cBhvr>
                                      <p:to>
                                        <p:strVal val="visible"/>
                                      </p:to>
                                    </p:set>
                                    <p:animEffect transition="in" filter="wipe(down)">
                                      <p:cBhvr>
                                        <p:cTn id="82" dur="750"/>
                                        <p:tgtEl>
                                          <p:spTgt spid="70"/>
                                        </p:tgtEl>
                                      </p:cBhvr>
                                    </p:animEffect>
                                  </p:childTnLst>
                                </p:cTn>
                              </p:par>
                            </p:childTnLst>
                          </p:cTn>
                        </p:par>
                        <p:par>
                          <p:cTn id="83" fill="hold">
                            <p:stCondLst>
                              <p:cond delay="15000"/>
                            </p:stCondLst>
                            <p:childTnLst>
                              <p:par>
                                <p:cTn id="84" presetID="22" presetClass="entr" presetSubtype="8" fill="hold" grpId="0" nodeType="afterEffect">
                                  <p:stCondLst>
                                    <p:cond delay="0"/>
                                  </p:stCondLst>
                                  <p:childTnLst>
                                    <p:set>
                                      <p:cBhvr>
                                        <p:cTn id="85" dur="1" fill="hold">
                                          <p:stCondLst>
                                            <p:cond delay="0"/>
                                          </p:stCondLst>
                                        </p:cTn>
                                        <p:tgtEl>
                                          <p:spTgt spid="71"/>
                                        </p:tgtEl>
                                        <p:attrNameLst>
                                          <p:attrName>style.visibility</p:attrName>
                                        </p:attrNameLst>
                                      </p:cBhvr>
                                      <p:to>
                                        <p:strVal val="visible"/>
                                      </p:to>
                                    </p:set>
                                    <p:animEffect transition="in" filter="wipe(left)">
                                      <p:cBhvr>
                                        <p:cTn id="86" dur="750"/>
                                        <p:tgtEl>
                                          <p:spTgt spid="71"/>
                                        </p:tgtEl>
                                      </p:cBhvr>
                                    </p:animEffect>
                                  </p:childTnLst>
                                </p:cTn>
                              </p:par>
                            </p:childTnLst>
                          </p:cTn>
                        </p:par>
                        <p:par>
                          <p:cTn id="87" fill="hold">
                            <p:stCondLst>
                              <p:cond delay="16000"/>
                            </p:stCondLst>
                            <p:childTnLst>
                              <p:par>
                                <p:cTn id="88" presetID="22" presetClass="entr" presetSubtype="4" fill="hold" grpId="0" nodeType="afterEffect">
                                  <p:stCondLst>
                                    <p:cond delay="0"/>
                                  </p:stCondLst>
                                  <p:childTnLst>
                                    <p:set>
                                      <p:cBhvr>
                                        <p:cTn id="89" dur="1" fill="hold">
                                          <p:stCondLst>
                                            <p:cond delay="0"/>
                                          </p:stCondLst>
                                        </p:cTn>
                                        <p:tgtEl>
                                          <p:spTgt spid="72"/>
                                        </p:tgtEl>
                                        <p:attrNameLst>
                                          <p:attrName>style.visibility</p:attrName>
                                        </p:attrNameLst>
                                      </p:cBhvr>
                                      <p:to>
                                        <p:strVal val="visible"/>
                                      </p:to>
                                    </p:set>
                                    <p:animEffect transition="in" filter="wipe(down)">
                                      <p:cBhvr>
                                        <p:cTn id="90" dur="750"/>
                                        <p:tgtEl>
                                          <p:spTgt spid="72"/>
                                        </p:tgtEl>
                                      </p:cBhvr>
                                    </p:animEffect>
                                  </p:childTnLst>
                                </p:cTn>
                              </p:par>
                            </p:childTnLst>
                          </p:cTn>
                        </p:par>
                        <p:par>
                          <p:cTn id="91" fill="hold">
                            <p:stCondLst>
                              <p:cond delay="17000"/>
                            </p:stCondLst>
                            <p:childTnLst>
                              <p:par>
                                <p:cTn id="92" presetID="22" presetClass="entr" presetSubtype="8" fill="hold" grpId="0" nodeType="afterEffect">
                                  <p:stCondLst>
                                    <p:cond delay="0"/>
                                  </p:stCondLst>
                                  <p:childTnLst>
                                    <p:set>
                                      <p:cBhvr>
                                        <p:cTn id="93" dur="1" fill="hold">
                                          <p:stCondLst>
                                            <p:cond delay="0"/>
                                          </p:stCondLst>
                                        </p:cTn>
                                        <p:tgtEl>
                                          <p:spTgt spid="73"/>
                                        </p:tgtEl>
                                        <p:attrNameLst>
                                          <p:attrName>style.visibility</p:attrName>
                                        </p:attrNameLst>
                                      </p:cBhvr>
                                      <p:to>
                                        <p:strVal val="visible"/>
                                      </p:to>
                                    </p:set>
                                    <p:animEffect transition="in" filter="wipe(left)">
                                      <p:cBhvr>
                                        <p:cTn id="94" dur="750"/>
                                        <p:tgtEl>
                                          <p:spTgt spid="73"/>
                                        </p:tgtEl>
                                      </p:cBhvr>
                                    </p:animEffect>
                                  </p:childTnLst>
                                </p:cTn>
                              </p:par>
                            </p:childTnLst>
                          </p:cTn>
                        </p:par>
                        <p:par>
                          <p:cTn id="95" fill="hold">
                            <p:stCondLst>
                              <p:cond delay="18000"/>
                            </p:stCondLst>
                            <p:childTnLst>
                              <p:par>
                                <p:cTn id="96" presetID="22" presetClass="entr" presetSubtype="4" fill="hold" grpId="0" nodeType="afterEffect">
                                  <p:stCondLst>
                                    <p:cond delay="0"/>
                                  </p:stCondLst>
                                  <p:childTnLst>
                                    <p:set>
                                      <p:cBhvr>
                                        <p:cTn id="97" dur="1" fill="hold">
                                          <p:stCondLst>
                                            <p:cond delay="0"/>
                                          </p:stCondLst>
                                        </p:cTn>
                                        <p:tgtEl>
                                          <p:spTgt spid="74"/>
                                        </p:tgtEl>
                                        <p:attrNameLst>
                                          <p:attrName>style.visibility</p:attrName>
                                        </p:attrNameLst>
                                      </p:cBhvr>
                                      <p:to>
                                        <p:strVal val="visible"/>
                                      </p:to>
                                    </p:set>
                                    <p:animEffect transition="in" filter="wipe(down)">
                                      <p:cBhvr>
                                        <p:cTn id="98" dur="750"/>
                                        <p:tgtEl>
                                          <p:spTgt spid="74"/>
                                        </p:tgtEl>
                                      </p:cBhvr>
                                    </p:animEffect>
                                  </p:childTnLst>
                                </p:cTn>
                              </p:par>
                            </p:childTnLst>
                          </p:cTn>
                        </p:par>
                        <p:par>
                          <p:cTn id="99" fill="hold">
                            <p:stCondLst>
                              <p:cond delay="19000"/>
                            </p:stCondLst>
                            <p:childTnLst>
                              <p:par>
                                <p:cTn id="100" presetID="22" presetClass="entr" presetSubtype="8" fill="hold" grpId="0" nodeType="afterEffect">
                                  <p:stCondLst>
                                    <p:cond delay="0"/>
                                  </p:stCondLst>
                                  <p:childTnLst>
                                    <p:set>
                                      <p:cBhvr>
                                        <p:cTn id="101" dur="1" fill="hold">
                                          <p:stCondLst>
                                            <p:cond delay="0"/>
                                          </p:stCondLst>
                                        </p:cTn>
                                        <p:tgtEl>
                                          <p:spTgt spid="75"/>
                                        </p:tgtEl>
                                        <p:attrNameLst>
                                          <p:attrName>style.visibility</p:attrName>
                                        </p:attrNameLst>
                                      </p:cBhvr>
                                      <p:to>
                                        <p:strVal val="visible"/>
                                      </p:to>
                                    </p:set>
                                    <p:animEffect transition="in" filter="wipe(left)">
                                      <p:cBhvr>
                                        <p:cTn id="102" dur="750"/>
                                        <p:tgtEl>
                                          <p:spTgt spid="75"/>
                                        </p:tgtEl>
                                      </p:cBhvr>
                                    </p:animEffect>
                                  </p:childTnLst>
                                </p:cTn>
                              </p:par>
                            </p:childTnLst>
                          </p:cTn>
                        </p:par>
                        <p:par>
                          <p:cTn id="103" fill="hold">
                            <p:stCondLst>
                              <p:cond delay="20000"/>
                            </p:stCondLst>
                            <p:childTnLst>
                              <p:par>
                                <p:cTn id="104" presetID="22" presetClass="entr" presetSubtype="4" fill="hold" grpId="0" nodeType="afterEffect">
                                  <p:stCondLst>
                                    <p:cond delay="0"/>
                                  </p:stCondLst>
                                  <p:childTnLst>
                                    <p:set>
                                      <p:cBhvr>
                                        <p:cTn id="105" dur="1" fill="hold">
                                          <p:stCondLst>
                                            <p:cond delay="0"/>
                                          </p:stCondLst>
                                        </p:cTn>
                                        <p:tgtEl>
                                          <p:spTgt spid="76"/>
                                        </p:tgtEl>
                                        <p:attrNameLst>
                                          <p:attrName>style.visibility</p:attrName>
                                        </p:attrNameLst>
                                      </p:cBhvr>
                                      <p:to>
                                        <p:strVal val="visible"/>
                                      </p:to>
                                    </p:set>
                                    <p:animEffect transition="in" filter="wipe(down)">
                                      <p:cBhvr>
                                        <p:cTn id="106" dur="75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6" grpId="0" animBg="1"/>
      <p:bldP spid="18" grpId="0" animBg="1"/>
      <p:bldP spid="20" grpId="0" animBg="1"/>
      <p:bldP spid="22" grpId="0" animBg="1"/>
      <p:bldP spid="64" grpId="0"/>
      <p:bldP spid="69" grpId="0"/>
      <p:bldP spid="70" grpId="0"/>
      <p:bldP spid="71" grpId="0"/>
      <p:bldP spid="72" grpId="0"/>
      <p:bldP spid="73" grpId="0"/>
      <p:bldP spid="74" grpId="0"/>
      <p:bldP spid="75" grpId="0"/>
      <p:bldP spid="7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3722869" y="2223702"/>
            <a:ext cx="364202" cy="403017"/>
            <a:chOff x="757278" y="2176759"/>
            <a:chExt cx="419400" cy="464074"/>
          </a:xfrm>
        </p:grpSpPr>
        <p:sp>
          <p:nvSpPr>
            <p:cNvPr id="5"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11664" tIns="55832" rIns="111664" bIns="55832" numCol="1" anchor="t" anchorCtr="0" compatLnSpc="1"/>
            <a:lstStyle/>
            <a:p>
              <a:pPr algn="ctr">
                <a:lnSpc>
                  <a:spcPct val="120000"/>
                </a:lnSpc>
              </a:pPr>
              <a:endPar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TextBox 5"/>
            <p:cNvSpPr txBox="1"/>
            <p:nvPr/>
          </p:nvSpPr>
          <p:spPr>
            <a:xfrm>
              <a:off x="757278" y="2216099"/>
              <a:ext cx="419400" cy="255171"/>
            </a:xfrm>
            <a:prstGeom prst="rect">
              <a:avLst/>
            </a:prstGeom>
            <a:noFill/>
          </p:spPr>
          <p:txBody>
            <a:bodyPr wrap="none" rtlCol="0">
              <a:spAutoFit/>
            </a:bodyPr>
            <a:lstStyle/>
            <a:p>
              <a:pPr algn="ctr">
                <a:lnSpc>
                  <a:spcPct val="120000"/>
                </a:lnSpc>
              </a:pPr>
              <a:r>
                <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endPar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6"/>
          <p:cNvGrpSpPr/>
          <p:nvPr/>
        </p:nvGrpSpPr>
        <p:grpSpPr>
          <a:xfrm>
            <a:off x="2318456" y="1696320"/>
            <a:ext cx="364202" cy="403017"/>
            <a:chOff x="757278" y="2176759"/>
            <a:chExt cx="419399" cy="464074"/>
          </a:xfrm>
        </p:grpSpPr>
        <p:sp>
          <p:nvSpPr>
            <p:cNvPr id="8"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11664" tIns="55832" rIns="111664" bIns="55832" numCol="1" anchor="t" anchorCtr="0" compatLnSpc="1"/>
            <a:lstStyle/>
            <a:p>
              <a:pPr algn="ctr">
                <a:lnSpc>
                  <a:spcPct val="120000"/>
                </a:lnSpc>
              </a:pPr>
              <a:endPar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extBox 8"/>
            <p:cNvSpPr txBox="1"/>
            <p:nvPr/>
          </p:nvSpPr>
          <p:spPr>
            <a:xfrm>
              <a:off x="757278" y="2216099"/>
              <a:ext cx="419399" cy="255171"/>
            </a:xfrm>
            <a:prstGeom prst="rect">
              <a:avLst/>
            </a:prstGeom>
            <a:noFill/>
          </p:spPr>
          <p:txBody>
            <a:bodyPr wrap="none" rtlCol="0">
              <a:spAutoFit/>
            </a:bodyPr>
            <a:lstStyle/>
            <a:p>
              <a:pPr algn="ctr">
                <a:lnSpc>
                  <a:spcPct val="120000"/>
                </a:lnSpc>
              </a:pPr>
              <a:r>
                <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56%</a:t>
              </a:r>
              <a:endPar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9"/>
          <p:cNvGrpSpPr/>
          <p:nvPr/>
        </p:nvGrpSpPr>
        <p:grpSpPr>
          <a:xfrm>
            <a:off x="3054922" y="1976087"/>
            <a:ext cx="364202" cy="403017"/>
            <a:chOff x="757278" y="2176759"/>
            <a:chExt cx="419399" cy="464074"/>
          </a:xfrm>
        </p:grpSpPr>
        <p:sp>
          <p:nvSpPr>
            <p:cNvPr id="11"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11664" tIns="55832" rIns="111664" bIns="55832" numCol="1" anchor="t" anchorCtr="0" compatLnSpc="1"/>
            <a:lstStyle/>
            <a:p>
              <a:pPr algn="ctr">
                <a:lnSpc>
                  <a:spcPct val="120000"/>
                </a:lnSpc>
              </a:pPr>
              <a:endPar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757278" y="2216099"/>
              <a:ext cx="419399" cy="255171"/>
            </a:xfrm>
            <a:prstGeom prst="rect">
              <a:avLst/>
            </a:prstGeom>
            <a:noFill/>
          </p:spPr>
          <p:txBody>
            <a:bodyPr wrap="none" rtlCol="0">
              <a:spAutoFit/>
            </a:bodyPr>
            <a:lstStyle/>
            <a:p>
              <a:pPr algn="ctr">
                <a:lnSpc>
                  <a:spcPct val="120000"/>
                </a:lnSpc>
              </a:pPr>
              <a:r>
                <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45%</a:t>
              </a:r>
              <a:endPar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12"/>
          <p:cNvGrpSpPr/>
          <p:nvPr/>
        </p:nvGrpSpPr>
        <p:grpSpPr>
          <a:xfrm>
            <a:off x="1706961" y="2094668"/>
            <a:ext cx="364202" cy="403017"/>
            <a:chOff x="757278" y="2176759"/>
            <a:chExt cx="419399" cy="464074"/>
          </a:xfrm>
        </p:grpSpPr>
        <p:sp>
          <p:nvSpPr>
            <p:cNvPr id="14"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11664" tIns="55832" rIns="111664" bIns="55832" numCol="1" anchor="t" anchorCtr="0" compatLnSpc="1"/>
            <a:lstStyle/>
            <a:p>
              <a:pPr algn="ctr">
                <a:lnSpc>
                  <a:spcPct val="120000"/>
                </a:lnSpc>
              </a:pPr>
              <a:endPar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757278" y="2216099"/>
              <a:ext cx="419399" cy="255171"/>
            </a:xfrm>
            <a:prstGeom prst="rect">
              <a:avLst/>
            </a:prstGeom>
            <a:noFill/>
          </p:spPr>
          <p:txBody>
            <a:bodyPr wrap="none" rtlCol="0">
              <a:spAutoFit/>
            </a:bodyPr>
            <a:lstStyle/>
            <a:p>
              <a:pPr algn="ctr">
                <a:lnSpc>
                  <a:spcPct val="120000"/>
                </a:lnSpc>
              </a:pPr>
              <a:r>
                <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39%</a:t>
              </a:r>
              <a:endPar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15"/>
          <p:cNvGrpSpPr/>
          <p:nvPr/>
        </p:nvGrpSpPr>
        <p:grpSpPr>
          <a:xfrm>
            <a:off x="7158784" y="1952546"/>
            <a:ext cx="364202" cy="403017"/>
            <a:chOff x="757278" y="2176759"/>
            <a:chExt cx="419399" cy="464074"/>
          </a:xfrm>
        </p:grpSpPr>
        <p:sp>
          <p:nvSpPr>
            <p:cNvPr id="17"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11664" tIns="55832" rIns="111664" bIns="55832" numCol="1" anchor="t" anchorCtr="0" compatLnSpc="1"/>
            <a:lstStyle/>
            <a:p>
              <a:pPr algn="ctr">
                <a:lnSpc>
                  <a:spcPct val="120000"/>
                </a:lnSpc>
              </a:pPr>
              <a:endPar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p:nvSpPr>
          <p:spPr>
            <a:xfrm>
              <a:off x="757278" y="2216099"/>
              <a:ext cx="419399" cy="255171"/>
            </a:xfrm>
            <a:prstGeom prst="rect">
              <a:avLst/>
            </a:prstGeom>
            <a:noFill/>
          </p:spPr>
          <p:txBody>
            <a:bodyPr wrap="none" rtlCol="0">
              <a:spAutoFit/>
            </a:bodyPr>
            <a:lstStyle/>
            <a:p>
              <a:pPr algn="ctr">
                <a:lnSpc>
                  <a:spcPct val="120000"/>
                </a:lnSpc>
              </a:pPr>
              <a:r>
                <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endPar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8"/>
          <p:cNvGrpSpPr/>
          <p:nvPr/>
        </p:nvGrpSpPr>
        <p:grpSpPr>
          <a:xfrm>
            <a:off x="6111128" y="2219955"/>
            <a:ext cx="364202" cy="403017"/>
            <a:chOff x="757278" y="2176759"/>
            <a:chExt cx="419399" cy="464074"/>
          </a:xfrm>
        </p:grpSpPr>
        <p:sp>
          <p:nvSpPr>
            <p:cNvPr id="20"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11664" tIns="55832" rIns="111664" bIns="55832" numCol="1" anchor="t" anchorCtr="0" compatLnSpc="1"/>
            <a:lstStyle/>
            <a:p>
              <a:pPr algn="ctr">
                <a:lnSpc>
                  <a:spcPct val="120000"/>
                </a:lnSpc>
              </a:pPr>
              <a:endPar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0"/>
            <p:cNvSpPr txBox="1"/>
            <p:nvPr/>
          </p:nvSpPr>
          <p:spPr>
            <a:xfrm>
              <a:off x="757278" y="2216099"/>
              <a:ext cx="419399" cy="255171"/>
            </a:xfrm>
            <a:prstGeom prst="rect">
              <a:avLst/>
            </a:prstGeom>
            <a:noFill/>
          </p:spPr>
          <p:txBody>
            <a:bodyPr wrap="none" rtlCol="0">
              <a:spAutoFit/>
            </a:bodyPr>
            <a:lstStyle/>
            <a:p>
              <a:pPr algn="ctr">
                <a:lnSpc>
                  <a:spcPct val="120000"/>
                </a:lnSpc>
              </a:pPr>
              <a:r>
                <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56%</a:t>
              </a:r>
              <a:endPar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21"/>
          <p:cNvGrpSpPr/>
          <p:nvPr/>
        </p:nvGrpSpPr>
        <p:grpSpPr>
          <a:xfrm>
            <a:off x="6657999" y="2091229"/>
            <a:ext cx="364202" cy="403017"/>
            <a:chOff x="757278" y="2176759"/>
            <a:chExt cx="419399" cy="464074"/>
          </a:xfrm>
        </p:grpSpPr>
        <p:sp>
          <p:nvSpPr>
            <p:cNvPr id="23"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11664" tIns="55832" rIns="111664" bIns="55832" numCol="1" anchor="t" anchorCtr="0" compatLnSpc="1"/>
            <a:lstStyle/>
            <a:p>
              <a:pPr algn="ctr">
                <a:lnSpc>
                  <a:spcPct val="120000"/>
                </a:lnSpc>
              </a:pPr>
              <a:endPar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23"/>
            <p:cNvSpPr txBox="1"/>
            <p:nvPr/>
          </p:nvSpPr>
          <p:spPr>
            <a:xfrm>
              <a:off x="757278" y="2216099"/>
              <a:ext cx="419399" cy="255171"/>
            </a:xfrm>
            <a:prstGeom prst="rect">
              <a:avLst/>
            </a:prstGeom>
            <a:noFill/>
          </p:spPr>
          <p:txBody>
            <a:bodyPr wrap="none" rtlCol="0">
              <a:spAutoFit/>
            </a:bodyPr>
            <a:lstStyle/>
            <a:p>
              <a:pPr algn="ctr">
                <a:lnSpc>
                  <a:spcPct val="120000"/>
                </a:lnSpc>
              </a:pPr>
              <a:r>
                <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45%</a:t>
              </a:r>
              <a:endPar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24"/>
          <p:cNvGrpSpPr/>
          <p:nvPr/>
        </p:nvGrpSpPr>
        <p:grpSpPr>
          <a:xfrm>
            <a:off x="5549984" y="1559177"/>
            <a:ext cx="364202" cy="403017"/>
            <a:chOff x="757279" y="2176759"/>
            <a:chExt cx="419400" cy="464074"/>
          </a:xfrm>
        </p:grpSpPr>
        <p:sp>
          <p:nvSpPr>
            <p:cNvPr id="26"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11664" tIns="55832" rIns="111664" bIns="55832" numCol="1" anchor="t" anchorCtr="0" compatLnSpc="1"/>
            <a:lstStyle/>
            <a:p>
              <a:pPr algn="ctr">
                <a:lnSpc>
                  <a:spcPct val="120000"/>
                </a:lnSpc>
              </a:pPr>
              <a:endPar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757279" y="2216099"/>
              <a:ext cx="419400" cy="255171"/>
            </a:xfrm>
            <a:prstGeom prst="rect">
              <a:avLst/>
            </a:prstGeom>
            <a:noFill/>
          </p:spPr>
          <p:txBody>
            <a:bodyPr wrap="none" rtlCol="0">
              <a:spAutoFit/>
            </a:bodyPr>
            <a:lstStyle/>
            <a:p>
              <a:pPr algn="ctr">
                <a:lnSpc>
                  <a:spcPct val="120000"/>
                </a:lnSpc>
              </a:pPr>
              <a:r>
                <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39%</a:t>
              </a:r>
              <a:endPar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27"/>
          <p:cNvGrpSpPr/>
          <p:nvPr/>
        </p:nvGrpSpPr>
        <p:grpSpPr>
          <a:xfrm>
            <a:off x="4380043" y="2083290"/>
            <a:ext cx="364202" cy="403017"/>
            <a:chOff x="757278" y="2176759"/>
            <a:chExt cx="419399" cy="464074"/>
          </a:xfrm>
        </p:grpSpPr>
        <p:sp>
          <p:nvSpPr>
            <p:cNvPr id="29"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5"/>
            </a:solidFill>
            <a:ln>
              <a:noFill/>
            </a:ln>
          </p:spPr>
          <p:txBody>
            <a:bodyPr vert="horz" wrap="square" lIns="111664" tIns="55832" rIns="111664" bIns="55832" numCol="1" anchor="t" anchorCtr="0" compatLnSpc="1"/>
            <a:lstStyle/>
            <a:p>
              <a:pPr algn="ctr">
                <a:lnSpc>
                  <a:spcPct val="120000"/>
                </a:lnSpc>
              </a:pPr>
              <a:endPar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9"/>
            <p:cNvSpPr txBox="1"/>
            <p:nvPr/>
          </p:nvSpPr>
          <p:spPr>
            <a:xfrm>
              <a:off x="757278" y="2216099"/>
              <a:ext cx="419399" cy="255171"/>
            </a:xfrm>
            <a:prstGeom prst="rect">
              <a:avLst/>
            </a:prstGeom>
            <a:noFill/>
          </p:spPr>
          <p:txBody>
            <a:bodyPr wrap="none" rtlCol="0">
              <a:spAutoFit/>
            </a:bodyPr>
            <a:lstStyle/>
            <a:p>
              <a:pPr algn="ctr">
                <a:lnSpc>
                  <a:spcPct val="120000"/>
                </a:lnSpc>
              </a:pPr>
              <a:r>
                <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endPar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5" name="Group 30"/>
          <p:cNvGrpSpPr/>
          <p:nvPr/>
        </p:nvGrpSpPr>
        <p:grpSpPr>
          <a:xfrm>
            <a:off x="4991536" y="2384195"/>
            <a:ext cx="364202" cy="403017"/>
            <a:chOff x="757278" y="2176759"/>
            <a:chExt cx="419399" cy="464074"/>
          </a:xfrm>
        </p:grpSpPr>
        <p:sp>
          <p:nvSpPr>
            <p:cNvPr id="32"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6"/>
            </a:solidFill>
            <a:ln>
              <a:noFill/>
            </a:ln>
          </p:spPr>
          <p:txBody>
            <a:bodyPr vert="horz" wrap="square" lIns="111664" tIns="55832" rIns="111664" bIns="55832" numCol="1" anchor="t" anchorCtr="0" compatLnSpc="1"/>
            <a:lstStyle/>
            <a:p>
              <a:pPr algn="ctr">
                <a:lnSpc>
                  <a:spcPct val="120000"/>
                </a:lnSpc>
              </a:pPr>
              <a:endPar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757278" y="2216099"/>
              <a:ext cx="419399" cy="255171"/>
            </a:xfrm>
            <a:prstGeom prst="rect">
              <a:avLst/>
            </a:prstGeom>
            <a:noFill/>
          </p:spPr>
          <p:txBody>
            <a:bodyPr wrap="none" rtlCol="0">
              <a:spAutoFit/>
            </a:bodyPr>
            <a:lstStyle/>
            <a:p>
              <a:pPr algn="ctr">
                <a:lnSpc>
                  <a:spcPct val="120000"/>
                </a:lnSpc>
              </a:pPr>
              <a:r>
                <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endPar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4" name="Content Placeholder 2"/>
          <p:cNvSpPr txBox="1"/>
          <p:nvPr/>
        </p:nvSpPr>
        <p:spPr>
          <a:xfrm>
            <a:off x="1259290" y="3869175"/>
            <a:ext cx="6661939" cy="332399"/>
          </a:xfrm>
          <a:prstGeom prst="rect">
            <a:avLst/>
          </a:prstGeom>
        </p:spPr>
        <p:txBody>
          <a:bodyPr vert="horz" lIns="0" tIns="0" rIns="0" bIns="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pPr>
            <a:r>
              <a:rPr lang="en-US" altLang="zh-CN" sz="6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a:t>
            </a:r>
            <a:endParaRPr lang="en-GB" altLang="zh-CN"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itle 13"/>
          <p:cNvSpPr txBox="1"/>
          <p:nvPr/>
        </p:nvSpPr>
        <p:spPr>
          <a:xfrm>
            <a:off x="1259291" y="3664170"/>
            <a:ext cx="931876" cy="184666"/>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8" name="Group 35"/>
          <p:cNvGrpSpPr/>
          <p:nvPr/>
        </p:nvGrpSpPr>
        <p:grpSpPr>
          <a:xfrm>
            <a:off x="1384351" y="2543888"/>
            <a:ext cx="1009417" cy="952654"/>
            <a:chOff x="755576" y="2395604"/>
            <a:chExt cx="1162406" cy="1096983"/>
          </a:xfrm>
        </p:grpSpPr>
        <p:sp>
          <p:nvSpPr>
            <p:cNvPr id="37" name="Isosceles Triangle 2"/>
            <p:cNvSpPr/>
            <p:nvPr/>
          </p:nvSpPr>
          <p:spPr>
            <a:xfrm>
              <a:off x="75557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Content Placeholder 2"/>
            <p:cNvSpPr txBox="1"/>
            <p:nvPr/>
          </p:nvSpPr>
          <p:spPr>
            <a:xfrm>
              <a:off x="988884" y="3235164"/>
              <a:ext cx="695790" cy="25742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600" dirty="0" smtClean="0">
                  <a:latin typeface="Arial" panose="020B0604020202020204" pitchFamily="34" charset="0"/>
                  <a:ea typeface="微软雅黑" panose="020B0503020204020204" pitchFamily="34" charset="-122"/>
                  <a:cs typeface="+mn-ea"/>
                  <a:sym typeface="Arial" panose="020B0604020202020204" pitchFamily="34" charset="0"/>
                </a:rPr>
                <a:t>文字</a:t>
              </a:r>
              <a:r>
                <a:rPr lang="zh-CN" altLang="en-US" sz="600" dirty="0">
                  <a:latin typeface="Arial" panose="020B0604020202020204" pitchFamily="34" charset="0"/>
                  <a:ea typeface="微软雅黑" panose="020B0503020204020204" pitchFamily="34" charset="-122"/>
                  <a:cs typeface="+mn-ea"/>
                  <a:sym typeface="Arial" panose="020B0604020202020204" pitchFamily="34" charset="0"/>
                </a:rPr>
                <a:t>内容</a:t>
              </a: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1" name="Group 38"/>
          <p:cNvGrpSpPr/>
          <p:nvPr/>
        </p:nvGrpSpPr>
        <p:grpSpPr>
          <a:xfrm>
            <a:off x="1995845" y="2163687"/>
            <a:ext cx="1009417" cy="1332855"/>
            <a:chOff x="1459750" y="1957798"/>
            <a:chExt cx="1162406" cy="1534782"/>
          </a:xfrm>
        </p:grpSpPr>
        <p:sp>
          <p:nvSpPr>
            <p:cNvPr id="40" name="Isosceles Triangle 2"/>
            <p:cNvSpPr/>
            <p:nvPr/>
          </p:nvSpPr>
          <p:spPr>
            <a:xfrm>
              <a:off x="1459750" y="1957798"/>
              <a:ext cx="1162406" cy="126596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Content Placeholder 2"/>
            <p:cNvSpPr txBox="1"/>
            <p:nvPr/>
          </p:nvSpPr>
          <p:spPr>
            <a:xfrm>
              <a:off x="1691223" y="3235158"/>
              <a:ext cx="695790" cy="257422"/>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6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41"/>
          <p:cNvGrpSpPr/>
          <p:nvPr/>
        </p:nvGrpSpPr>
        <p:grpSpPr>
          <a:xfrm>
            <a:off x="2772812" y="2425206"/>
            <a:ext cx="928415" cy="1071335"/>
            <a:chOff x="2354476" y="2258939"/>
            <a:chExt cx="1069128" cy="1233642"/>
          </a:xfrm>
        </p:grpSpPr>
        <p:sp>
          <p:nvSpPr>
            <p:cNvPr id="43" name="Isosceles Triangle 2"/>
            <p:cNvSpPr/>
            <p:nvPr/>
          </p:nvSpPr>
          <p:spPr>
            <a:xfrm>
              <a:off x="2354476" y="2258939"/>
              <a:ext cx="1069128" cy="964828"/>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Content Placeholder 2"/>
            <p:cNvSpPr txBox="1"/>
            <p:nvPr/>
          </p:nvSpPr>
          <p:spPr>
            <a:xfrm>
              <a:off x="2539310" y="3235159"/>
              <a:ext cx="695790" cy="257422"/>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6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44"/>
          <p:cNvGrpSpPr/>
          <p:nvPr/>
        </p:nvGrpSpPr>
        <p:grpSpPr>
          <a:xfrm>
            <a:off x="3472099" y="2684846"/>
            <a:ext cx="865740" cy="811699"/>
            <a:chOff x="3159748" y="2557908"/>
            <a:chExt cx="996954" cy="934671"/>
          </a:xfrm>
        </p:grpSpPr>
        <p:sp>
          <p:nvSpPr>
            <p:cNvPr id="46" name="Isosceles Triangle 2"/>
            <p:cNvSpPr/>
            <p:nvPr/>
          </p:nvSpPr>
          <p:spPr>
            <a:xfrm>
              <a:off x="3159748" y="2557908"/>
              <a:ext cx="996954"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Content Placeholder 2"/>
            <p:cNvSpPr txBox="1"/>
            <p:nvPr/>
          </p:nvSpPr>
          <p:spPr>
            <a:xfrm>
              <a:off x="3308495" y="3235157"/>
              <a:ext cx="695790" cy="257422"/>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6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2" name="Group 47"/>
          <p:cNvGrpSpPr/>
          <p:nvPr/>
        </p:nvGrpSpPr>
        <p:grpSpPr>
          <a:xfrm>
            <a:off x="4057432" y="2543893"/>
            <a:ext cx="1009417" cy="952652"/>
            <a:chOff x="3833796" y="2395604"/>
            <a:chExt cx="1162406" cy="1096979"/>
          </a:xfrm>
        </p:grpSpPr>
        <p:sp>
          <p:nvSpPr>
            <p:cNvPr id="49" name="Isosceles Triangle 2"/>
            <p:cNvSpPr/>
            <p:nvPr/>
          </p:nvSpPr>
          <p:spPr>
            <a:xfrm>
              <a:off x="383379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Content Placeholder 2"/>
            <p:cNvSpPr txBox="1"/>
            <p:nvPr/>
          </p:nvSpPr>
          <p:spPr>
            <a:xfrm>
              <a:off x="4065269" y="3235160"/>
              <a:ext cx="695790" cy="25742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6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5" name="Group 50"/>
          <p:cNvGrpSpPr/>
          <p:nvPr/>
        </p:nvGrpSpPr>
        <p:grpSpPr>
          <a:xfrm>
            <a:off x="4668928" y="2844155"/>
            <a:ext cx="1009417" cy="652389"/>
            <a:chOff x="4537970" y="2741353"/>
            <a:chExt cx="1162406" cy="751225"/>
          </a:xfrm>
        </p:grpSpPr>
        <p:sp>
          <p:nvSpPr>
            <p:cNvPr id="52" name="Isosceles Triangle 2"/>
            <p:cNvSpPr/>
            <p:nvPr/>
          </p:nvSpPr>
          <p:spPr>
            <a:xfrm>
              <a:off x="4537970" y="2741353"/>
              <a:ext cx="1162406" cy="48241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6">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Content Placeholder 2"/>
            <p:cNvSpPr txBox="1"/>
            <p:nvPr/>
          </p:nvSpPr>
          <p:spPr>
            <a:xfrm>
              <a:off x="4771278" y="3235156"/>
              <a:ext cx="695790" cy="257422"/>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6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Group 53"/>
          <p:cNvGrpSpPr/>
          <p:nvPr/>
        </p:nvGrpSpPr>
        <p:grpSpPr>
          <a:xfrm>
            <a:off x="5198723" y="2010251"/>
            <a:ext cx="1074081" cy="1486295"/>
            <a:chOff x="5148063" y="1781113"/>
            <a:chExt cx="1236871" cy="1711468"/>
          </a:xfrm>
        </p:grpSpPr>
        <p:sp>
          <p:nvSpPr>
            <p:cNvPr id="55" name="Isosceles Triangle 2"/>
            <p:cNvSpPr/>
            <p:nvPr/>
          </p:nvSpPr>
          <p:spPr>
            <a:xfrm>
              <a:off x="5148063" y="1781113"/>
              <a:ext cx="1236871" cy="144265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Content Placeholder 2"/>
            <p:cNvSpPr txBox="1"/>
            <p:nvPr/>
          </p:nvSpPr>
          <p:spPr>
            <a:xfrm>
              <a:off x="5414366" y="3235159"/>
              <a:ext cx="695790" cy="257422"/>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6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6"/>
          <p:cNvGrpSpPr/>
          <p:nvPr/>
        </p:nvGrpSpPr>
        <p:grpSpPr>
          <a:xfrm>
            <a:off x="5764453" y="2684844"/>
            <a:ext cx="1001572" cy="811699"/>
            <a:chOff x="5799535" y="2557908"/>
            <a:chExt cx="1153373" cy="934671"/>
          </a:xfrm>
        </p:grpSpPr>
        <p:sp>
          <p:nvSpPr>
            <p:cNvPr id="58" name="Isosceles Triangle 2"/>
            <p:cNvSpPr/>
            <p:nvPr/>
          </p:nvSpPr>
          <p:spPr>
            <a:xfrm>
              <a:off x="5799535" y="2557908"/>
              <a:ext cx="1153373"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Content Placeholder 2"/>
            <p:cNvSpPr txBox="1"/>
            <p:nvPr/>
          </p:nvSpPr>
          <p:spPr>
            <a:xfrm>
              <a:off x="6060556" y="3235157"/>
              <a:ext cx="695790" cy="257422"/>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6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4" name="Group 59"/>
          <p:cNvGrpSpPr/>
          <p:nvPr/>
        </p:nvGrpSpPr>
        <p:grpSpPr>
          <a:xfrm>
            <a:off x="6256202" y="2543893"/>
            <a:ext cx="1167790" cy="952652"/>
            <a:chOff x="6365816" y="2395604"/>
            <a:chExt cx="1344784" cy="1096979"/>
          </a:xfrm>
        </p:grpSpPr>
        <p:sp>
          <p:nvSpPr>
            <p:cNvPr id="61" name="Isosceles Triangle 2"/>
            <p:cNvSpPr/>
            <p:nvPr/>
          </p:nvSpPr>
          <p:spPr>
            <a:xfrm>
              <a:off x="6365816" y="2395604"/>
              <a:ext cx="1344784"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Content Placeholder 2"/>
            <p:cNvSpPr txBox="1"/>
            <p:nvPr/>
          </p:nvSpPr>
          <p:spPr>
            <a:xfrm>
              <a:off x="6690313" y="3235160"/>
              <a:ext cx="695789" cy="25742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6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7" name="Group 62"/>
          <p:cNvGrpSpPr/>
          <p:nvPr/>
        </p:nvGrpSpPr>
        <p:grpSpPr>
          <a:xfrm>
            <a:off x="6840099" y="2431598"/>
            <a:ext cx="1001572" cy="1064943"/>
            <a:chOff x="7038208" y="2266298"/>
            <a:chExt cx="1153373" cy="1226281"/>
          </a:xfrm>
        </p:grpSpPr>
        <p:sp>
          <p:nvSpPr>
            <p:cNvPr id="64" name="Isosceles Triangle 2"/>
            <p:cNvSpPr/>
            <p:nvPr/>
          </p:nvSpPr>
          <p:spPr>
            <a:xfrm>
              <a:off x="7038208" y="2266298"/>
              <a:ext cx="1153373" cy="957470"/>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Content Placeholder 2"/>
            <p:cNvSpPr txBox="1"/>
            <p:nvPr/>
          </p:nvSpPr>
          <p:spPr>
            <a:xfrm>
              <a:off x="7266999" y="3235157"/>
              <a:ext cx="695790" cy="257422"/>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6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500"/>
                                        <p:tgtEl>
                                          <p:spTgt spid="2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down)">
                                      <p:cBhvr>
                                        <p:cTn id="15" dur="500"/>
                                        <p:tgtEl>
                                          <p:spTgt spid="31"/>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ipe(down)">
                                      <p:cBhvr>
                                        <p:cTn id="23" dur="500"/>
                                        <p:tgtEl>
                                          <p:spTgt spid="36"/>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down)">
                                      <p:cBhvr>
                                        <p:cTn id="27" dur="500"/>
                                        <p:tgtEl>
                                          <p:spTgt spid="4"/>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ipe(down)">
                                      <p:cBhvr>
                                        <p:cTn id="31" dur="500"/>
                                        <p:tgtEl>
                                          <p:spTgt spid="39"/>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wipe(down)">
                                      <p:cBhvr>
                                        <p:cTn id="35" dur="500"/>
                                        <p:tgtEl>
                                          <p:spTgt spid="2"/>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wipe(down)">
                                      <p:cBhvr>
                                        <p:cTn id="39" dur="500"/>
                                        <p:tgtEl>
                                          <p:spTgt spid="42"/>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down)">
                                      <p:cBhvr>
                                        <p:cTn id="43" dur="500"/>
                                        <p:tgtEl>
                                          <p:spTgt spid="22"/>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wipe(down)">
                                      <p:cBhvr>
                                        <p:cTn id="47" dur="500"/>
                                        <p:tgtEl>
                                          <p:spTgt spid="45"/>
                                        </p:tgtEl>
                                      </p:cBhvr>
                                    </p:animEffect>
                                  </p:childTnLst>
                                </p:cTn>
                              </p:par>
                            </p:childTnLst>
                          </p:cTn>
                        </p:par>
                        <p:par>
                          <p:cTn id="48" fill="hold">
                            <p:stCondLst>
                              <p:cond delay="5500"/>
                            </p:stCondLst>
                            <p:childTnLst>
                              <p:par>
                                <p:cTn id="49" presetID="22" presetClass="entr" presetSubtype="4" fill="hold"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ipe(down)">
                                      <p:cBhvr>
                                        <p:cTn id="51" dur="500"/>
                                        <p:tgtEl>
                                          <p:spTgt spid="25"/>
                                        </p:tgtEl>
                                      </p:cBhvr>
                                    </p:animEffect>
                                  </p:childTnLst>
                                </p:cTn>
                              </p:par>
                            </p:childTnLst>
                          </p:cTn>
                        </p:par>
                        <p:par>
                          <p:cTn id="52" fill="hold">
                            <p:stCondLst>
                              <p:cond delay="6000"/>
                            </p:stCondLst>
                            <p:childTnLst>
                              <p:par>
                                <p:cTn id="53" presetID="22" presetClass="entr" presetSubtype="4" fill="hold" nodeType="afterEffect">
                                  <p:stCondLst>
                                    <p:cond delay="0"/>
                                  </p:stCondLst>
                                  <p:childTnLst>
                                    <p:set>
                                      <p:cBhvr>
                                        <p:cTn id="54" dur="1" fill="hold">
                                          <p:stCondLst>
                                            <p:cond delay="0"/>
                                          </p:stCondLst>
                                        </p:cTn>
                                        <p:tgtEl>
                                          <p:spTgt spid="48"/>
                                        </p:tgtEl>
                                        <p:attrNameLst>
                                          <p:attrName>style.visibility</p:attrName>
                                        </p:attrNameLst>
                                      </p:cBhvr>
                                      <p:to>
                                        <p:strVal val="visible"/>
                                      </p:to>
                                    </p:set>
                                    <p:animEffect transition="in" filter="wipe(down)">
                                      <p:cBhvr>
                                        <p:cTn id="55" dur="500"/>
                                        <p:tgtEl>
                                          <p:spTgt spid="48"/>
                                        </p:tgtEl>
                                      </p:cBhvr>
                                    </p:animEffect>
                                  </p:childTnLst>
                                </p:cTn>
                              </p:par>
                            </p:childTnLst>
                          </p:cTn>
                        </p:par>
                        <p:par>
                          <p:cTn id="56" fill="hold">
                            <p:stCondLst>
                              <p:cond delay="6500"/>
                            </p:stCondLst>
                            <p:childTnLst>
                              <p:par>
                                <p:cTn id="57" presetID="22" presetClass="entr" presetSubtype="4" fill="hold"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down)">
                                      <p:cBhvr>
                                        <p:cTn id="59" dur="500"/>
                                        <p:tgtEl>
                                          <p:spTgt spid="19"/>
                                        </p:tgtEl>
                                      </p:cBhvr>
                                    </p:animEffect>
                                  </p:childTnLst>
                                </p:cTn>
                              </p:par>
                            </p:childTnLst>
                          </p:cTn>
                        </p:par>
                        <p:par>
                          <p:cTn id="60" fill="hold">
                            <p:stCondLst>
                              <p:cond delay="7000"/>
                            </p:stCondLst>
                            <p:childTnLst>
                              <p:par>
                                <p:cTn id="61" presetID="22" presetClass="entr" presetSubtype="4" fill="hold" nodeType="afterEffect">
                                  <p:stCondLst>
                                    <p:cond delay="0"/>
                                  </p:stCondLst>
                                  <p:childTnLst>
                                    <p:set>
                                      <p:cBhvr>
                                        <p:cTn id="62" dur="1" fill="hold">
                                          <p:stCondLst>
                                            <p:cond delay="0"/>
                                          </p:stCondLst>
                                        </p:cTn>
                                        <p:tgtEl>
                                          <p:spTgt spid="51"/>
                                        </p:tgtEl>
                                        <p:attrNameLst>
                                          <p:attrName>style.visibility</p:attrName>
                                        </p:attrNameLst>
                                      </p:cBhvr>
                                      <p:to>
                                        <p:strVal val="visible"/>
                                      </p:to>
                                    </p:set>
                                    <p:animEffect transition="in" filter="wipe(down)">
                                      <p:cBhvr>
                                        <p:cTn id="63" dur="500"/>
                                        <p:tgtEl>
                                          <p:spTgt spid="51"/>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wipe(down)">
                                      <p:cBhvr>
                                        <p:cTn id="67" dur="500"/>
                                        <p:tgtEl>
                                          <p:spTgt spid="13"/>
                                        </p:tgtEl>
                                      </p:cBhvr>
                                    </p:animEffect>
                                  </p:childTnLst>
                                </p:cTn>
                              </p:par>
                            </p:childTnLst>
                          </p:cTn>
                        </p:par>
                        <p:par>
                          <p:cTn id="68" fill="hold">
                            <p:stCondLst>
                              <p:cond delay="8000"/>
                            </p:stCondLst>
                            <p:childTnLst>
                              <p:par>
                                <p:cTn id="69" presetID="22" presetClass="entr" presetSubtype="4" fill="hold" nodeType="afterEffect">
                                  <p:stCondLst>
                                    <p:cond delay="0"/>
                                  </p:stCondLst>
                                  <p:childTnLst>
                                    <p:set>
                                      <p:cBhvr>
                                        <p:cTn id="70" dur="1" fill="hold">
                                          <p:stCondLst>
                                            <p:cond delay="0"/>
                                          </p:stCondLst>
                                        </p:cTn>
                                        <p:tgtEl>
                                          <p:spTgt spid="54"/>
                                        </p:tgtEl>
                                        <p:attrNameLst>
                                          <p:attrName>style.visibility</p:attrName>
                                        </p:attrNameLst>
                                      </p:cBhvr>
                                      <p:to>
                                        <p:strVal val="visible"/>
                                      </p:to>
                                    </p:set>
                                    <p:animEffect transition="in" filter="wipe(down)">
                                      <p:cBhvr>
                                        <p:cTn id="71" dur="500"/>
                                        <p:tgtEl>
                                          <p:spTgt spid="54"/>
                                        </p:tgtEl>
                                      </p:cBhvr>
                                    </p:animEffect>
                                  </p:childTnLst>
                                </p:cTn>
                              </p:par>
                            </p:childTnLst>
                          </p:cTn>
                        </p:par>
                        <p:par>
                          <p:cTn id="72" fill="hold">
                            <p:stCondLst>
                              <p:cond delay="8500"/>
                            </p:stCondLst>
                            <p:childTnLst>
                              <p:par>
                                <p:cTn id="73" presetID="22" presetClass="entr" presetSubtype="4" fill="hold" nodeType="after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wipe(down)">
                                      <p:cBhvr>
                                        <p:cTn id="75" dur="500"/>
                                        <p:tgtEl>
                                          <p:spTgt spid="16"/>
                                        </p:tgtEl>
                                      </p:cBhvr>
                                    </p:animEffect>
                                  </p:childTnLst>
                                </p:cTn>
                              </p:par>
                            </p:childTnLst>
                          </p:cTn>
                        </p:par>
                        <p:par>
                          <p:cTn id="76" fill="hold">
                            <p:stCondLst>
                              <p:cond delay="9000"/>
                            </p:stCondLst>
                            <p:childTnLst>
                              <p:par>
                                <p:cTn id="77" presetID="22" presetClass="entr" presetSubtype="4" fill="hold" nodeType="afterEffect">
                                  <p:stCondLst>
                                    <p:cond delay="0"/>
                                  </p:stCondLst>
                                  <p:childTnLst>
                                    <p:set>
                                      <p:cBhvr>
                                        <p:cTn id="78" dur="1" fill="hold">
                                          <p:stCondLst>
                                            <p:cond delay="0"/>
                                          </p:stCondLst>
                                        </p:cTn>
                                        <p:tgtEl>
                                          <p:spTgt spid="57"/>
                                        </p:tgtEl>
                                        <p:attrNameLst>
                                          <p:attrName>style.visibility</p:attrName>
                                        </p:attrNameLst>
                                      </p:cBhvr>
                                      <p:to>
                                        <p:strVal val="visible"/>
                                      </p:to>
                                    </p:set>
                                    <p:animEffect transition="in" filter="wipe(down)">
                                      <p:cBhvr>
                                        <p:cTn id="79" dur="500"/>
                                        <p:tgtEl>
                                          <p:spTgt spid="57"/>
                                        </p:tgtEl>
                                      </p:cBhvr>
                                    </p:animEffect>
                                  </p:childTnLst>
                                </p:cTn>
                              </p:par>
                            </p:childTnLst>
                          </p:cTn>
                        </p:par>
                        <p:par>
                          <p:cTn id="80" fill="hold">
                            <p:stCondLst>
                              <p:cond delay="9500"/>
                            </p:stCondLst>
                            <p:childTnLst>
                              <p:par>
                                <p:cTn id="81" presetID="22" presetClass="entr" presetSubtype="4" fill="hold" nodeType="afterEffect">
                                  <p:stCondLst>
                                    <p:cond delay="0"/>
                                  </p:stCondLst>
                                  <p:childTnLst>
                                    <p:set>
                                      <p:cBhvr>
                                        <p:cTn id="82" dur="1" fill="hold">
                                          <p:stCondLst>
                                            <p:cond delay="0"/>
                                          </p:stCondLst>
                                        </p:cTn>
                                        <p:tgtEl>
                                          <p:spTgt spid="10"/>
                                        </p:tgtEl>
                                        <p:attrNameLst>
                                          <p:attrName>style.visibility</p:attrName>
                                        </p:attrNameLst>
                                      </p:cBhvr>
                                      <p:to>
                                        <p:strVal val="visible"/>
                                      </p:to>
                                    </p:set>
                                    <p:animEffect transition="in" filter="wipe(down)">
                                      <p:cBhvr>
                                        <p:cTn id="83" dur="500"/>
                                        <p:tgtEl>
                                          <p:spTgt spid="10"/>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500"/>
                                        <p:tgtEl>
                                          <p:spTgt spid="35"/>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fade">
                                      <p:cBhvr>
                                        <p:cTn id="9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AutoShape 1"/>
          <p:cNvSpPr/>
          <p:nvPr/>
        </p:nvSpPr>
        <p:spPr bwMode="auto">
          <a:xfrm>
            <a:off x="1190811" y="1304510"/>
            <a:ext cx="3424050" cy="2044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1"/>
          </a:solidFill>
          <a:ln w="25400" cap="flat" cmpd="sng">
            <a:solidFill>
              <a:srgbClr val="000000">
                <a:alpha val="0"/>
              </a:srgbClr>
            </a:solidFill>
            <a:prstDash val="solid"/>
            <a:miter lim="0"/>
          </a:ln>
          <a:effectLst/>
        </p:spPr>
        <p:txBody>
          <a:bodyPr lIns="0" tIns="0" rIns="0" bIns="0"/>
          <a:lstStyle/>
          <a:p>
            <a:pPr>
              <a:defRPr/>
            </a:pPr>
            <a:endParaRPr lang="es-ES" sz="1900" dirty="0">
              <a:cs typeface="Calibri" panose="020F0502020204030204" pitchFamily="34" charset="0"/>
            </a:endParaRPr>
          </a:p>
        </p:txBody>
      </p:sp>
      <p:sp>
        <p:nvSpPr>
          <p:cNvPr id="12290" name="AutoShape 2"/>
          <p:cNvSpPr/>
          <p:nvPr/>
        </p:nvSpPr>
        <p:spPr bwMode="auto">
          <a:xfrm>
            <a:off x="4595813" y="1301335"/>
            <a:ext cx="3343092" cy="2043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blipFill dpi="0" rotWithShape="1">
            <a:blip r:embed="rId1" cstate="print"/>
            <a:srcRect/>
            <a:stretch>
              <a:fillRect/>
            </a:stretch>
          </a:blipFill>
          <a:ln w="25400" cap="flat" cmpd="sng">
            <a:solidFill>
              <a:srgbClr val="000000">
                <a:alpha val="0"/>
              </a:srgbClr>
            </a:solidFill>
            <a:prstDash val="solid"/>
            <a:miter lim="0"/>
          </a:ln>
          <a:effectLst/>
        </p:spPr>
        <p:txBody>
          <a:bodyPr lIns="0" tIns="0" rIns="0" bIns="0"/>
          <a:lstStyle/>
          <a:p>
            <a:pPr>
              <a:defRPr/>
            </a:pPr>
            <a:endParaRPr lang="es-ES" sz="1900" dirty="0">
              <a:cs typeface="Calibri" panose="020F0502020204030204" pitchFamily="34" charset="0"/>
            </a:endParaRPr>
          </a:p>
        </p:txBody>
      </p:sp>
      <p:sp>
        <p:nvSpPr>
          <p:cNvPr id="12299" name="AutoShape 11"/>
          <p:cNvSpPr/>
          <p:nvPr/>
        </p:nvSpPr>
        <p:spPr bwMode="auto">
          <a:xfrm>
            <a:off x="5572070" y="3870325"/>
            <a:ext cx="266685" cy="268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6" y="18801"/>
                </a:moveTo>
                <a:cubicBezTo>
                  <a:pt x="21517" y="18964"/>
                  <a:pt x="21599" y="19177"/>
                  <a:pt x="21599" y="19437"/>
                </a:cubicBezTo>
                <a:cubicBezTo>
                  <a:pt x="21599" y="19581"/>
                  <a:pt x="21517" y="19776"/>
                  <a:pt x="21356" y="20019"/>
                </a:cubicBezTo>
                <a:cubicBezTo>
                  <a:pt x="21192" y="20261"/>
                  <a:pt x="20989" y="20504"/>
                  <a:pt x="20746" y="20741"/>
                </a:cubicBezTo>
                <a:cubicBezTo>
                  <a:pt x="20503" y="20979"/>
                  <a:pt x="20260" y="21184"/>
                  <a:pt x="20022" y="21348"/>
                </a:cubicBezTo>
                <a:cubicBezTo>
                  <a:pt x="19782" y="21517"/>
                  <a:pt x="19593" y="21599"/>
                  <a:pt x="19446" y="21599"/>
                </a:cubicBezTo>
                <a:cubicBezTo>
                  <a:pt x="19189" y="21599"/>
                  <a:pt x="18974" y="21514"/>
                  <a:pt x="18810" y="21342"/>
                </a:cubicBezTo>
                <a:lnTo>
                  <a:pt x="13956" y="16503"/>
                </a:lnTo>
                <a:cubicBezTo>
                  <a:pt x="13216" y="16979"/>
                  <a:pt x="12429" y="17349"/>
                  <a:pt x="11589" y="17603"/>
                </a:cubicBezTo>
                <a:cubicBezTo>
                  <a:pt x="10750" y="17863"/>
                  <a:pt x="9891" y="17990"/>
                  <a:pt x="9007" y="17990"/>
                </a:cubicBezTo>
                <a:cubicBezTo>
                  <a:pt x="7770" y="17990"/>
                  <a:pt x="6608" y="17759"/>
                  <a:pt x="5518" y="17290"/>
                </a:cubicBezTo>
                <a:cubicBezTo>
                  <a:pt x="4427" y="16822"/>
                  <a:pt x="3470" y="16175"/>
                  <a:pt x="2645" y="15353"/>
                </a:cubicBezTo>
                <a:cubicBezTo>
                  <a:pt x="1817" y="14535"/>
                  <a:pt x="1173" y="13579"/>
                  <a:pt x="701" y="12487"/>
                </a:cubicBezTo>
                <a:cubicBezTo>
                  <a:pt x="232" y="11399"/>
                  <a:pt x="0" y="10237"/>
                  <a:pt x="0" y="8999"/>
                </a:cubicBezTo>
                <a:cubicBezTo>
                  <a:pt x="0" y="7768"/>
                  <a:pt x="232" y="6602"/>
                  <a:pt x="701" y="5515"/>
                </a:cubicBezTo>
                <a:cubicBezTo>
                  <a:pt x="1170" y="4422"/>
                  <a:pt x="1817" y="3468"/>
                  <a:pt x="2645" y="2646"/>
                </a:cubicBezTo>
                <a:cubicBezTo>
                  <a:pt x="3470" y="1827"/>
                  <a:pt x="4425" y="1180"/>
                  <a:pt x="5512" y="709"/>
                </a:cubicBezTo>
                <a:cubicBezTo>
                  <a:pt x="6600" y="237"/>
                  <a:pt x="7764" y="0"/>
                  <a:pt x="9007" y="0"/>
                </a:cubicBezTo>
                <a:cubicBezTo>
                  <a:pt x="10245" y="0"/>
                  <a:pt x="11402" y="237"/>
                  <a:pt x="12487" y="709"/>
                </a:cubicBezTo>
                <a:cubicBezTo>
                  <a:pt x="13572" y="1180"/>
                  <a:pt x="14530" y="1827"/>
                  <a:pt x="15358" y="2646"/>
                </a:cubicBezTo>
                <a:cubicBezTo>
                  <a:pt x="16183" y="3468"/>
                  <a:pt x="16830" y="4422"/>
                  <a:pt x="17299" y="5515"/>
                </a:cubicBezTo>
                <a:cubicBezTo>
                  <a:pt x="17768" y="6602"/>
                  <a:pt x="18002" y="7768"/>
                  <a:pt x="18002" y="8999"/>
                </a:cubicBezTo>
                <a:cubicBezTo>
                  <a:pt x="18002" y="9887"/>
                  <a:pt x="17872" y="10748"/>
                  <a:pt x="17615" y="11588"/>
                </a:cubicBezTo>
                <a:cubicBezTo>
                  <a:pt x="17358" y="12434"/>
                  <a:pt x="16991" y="13218"/>
                  <a:pt x="16513" y="13947"/>
                </a:cubicBezTo>
                <a:lnTo>
                  <a:pt x="21356" y="18801"/>
                </a:lnTo>
                <a:close/>
                <a:moveTo>
                  <a:pt x="3597" y="8999"/>
                </a:moveTo>
                <a:cubicBezTo>
                  <a:pt x="3597" y="9759"/>
                  <a:pt x="3741" y="10465"/>
                  <a:pt x="4029" y="11117"/>
                </a:cubicBezTo>
                <a:cubicBezTo>
                  <a:pt x="4317" y="11770"/>
                  <a:pt x="4707" y="12338"/>
                  <a:pt x="5193" y="12821"/>
                </a:cubicBezTo>
                <a:cubicBezTo>
                  <a:pt x="5679" y="13300"/>
                  <a:pt x="6253" y="13684"/>
                  <a:pt x="6908" y="13970"/>
                </a:cubicBezTo>
                <a:cubicBezTo>
                  <a:pt x="7566" y="14252"/>
                  <a:pt x="8264" y="14394"/>
                  <a:pt x="9004" y="14394"/>
                </a:cubicBezTo>
                <a:cubicBezTo>
                  <a:pt x="9745" y="14394"/>
                  <a:pt x="10439" y="14252"/>
                  <a:pt x="11091" y="13970"/>
                </a:cubicBezTo>
                <a:cubicBezTo>
                  <a:pt x="11744" y="13684"/>
                  <a:pt x="12318" y="13300"/>
                  <a:pt x="12801" y="12821"/>
                </a:cubicBezTo>
                <a:cubicBezTo>
                  <a:pt x="13290" y="12338"/>
                  <a:pt x="13677" y="11770"/>
                  <a:pt x="13965" y="11117"/>
                </a:cubicBezTo>
                <a:cubicBezTo>
                  <a:pt x="14253" y="10465"/>
                  <a:pt x="14397" y="9759"/>
                  <a:pt x="14397" y="8999"/>
                </a:cubicBezTo>
                <a:cubicBezTo>
                  <a:pt x="14397" y="8260"/>
                  <a:pt x="14253" y="7565"/>
                  <a:pt x="13965" y="6913"/>
                </a:cubicBezTo>
                <a:cubicBezTo>
                  <a:pt x="13674" y="6258"/>
                  <a:pt x="13290" y="5683"/>
                  <a:pt x="12801" y="5193"/>
                </a:cubicBezTo>
                <a:cubicBezTo>
                  <a:pt x="12316" y="4703"/>
                  <a:pt x="11744" y="4317"/>
                  <a:pt x="11091" y="4032"/>
                </a:cubicBezTo>
                <a:cubicBezTo>
                  <a:pt x="10439" y="3750"/>
                  <a:pt x="9741" y="3606"/>
                  <a:pt x="9004" y="3606"/>
                </a:cubicBezTo>
                <a:cubicBezTo>
                  <a:pt x="8267" y="3606"/>
                  <a:pt x="7566" y="3750"/>
                  <a:pt x="6908" y="4032"/>
                </a:cubicBezTo>
                <a:cubicBezTo>
                  <a:pt x="6253" y="4317"/>
                  <a:pt x="5676" y="4703"/>
                  <a:pt x="5193" y="5193"/>
                </a:cubicBezTo>
                <a:cubicBezTo>
                  <a:pt x="4707" y="5683"/>
                  <a:pt x="4317" y="6258"/>
                  <a:pt x="4029" y="6913"/>
                </a:cubicBezTo>
                <a:cubicBezTo>
                  <a:pt x="3741" y="7565"/>
                  <a:pt x="3597" y="8257"/>
                  <a:pt x="3597" y="8999"/>
                </a:cubicBezTo>
                <a:moveTo>
                  <a:pt x="9007" y="5591"/>
                </a:moveTo>
                <a:cubicBezTo>
                  <a:pt x="9184" y="5591"/>
                  <a:pt x="9344" y="5656"/>
                  <a:pt x="9472" y="5785"/>
                </a:cubicBezTo>
                <a:cubicBezTo>
                  <a:pt x="9602" y="5919"/>
                  <a:pt x="9668" y="6082"/>
                  <a:pt x="9668" y="6280"/>
                </a:cubicBezTo>
                <a:cubicBezTo>
                  <a:pt x="9668" y="6461"/>
                  <a:pt x="9602" y="6616"/>
                  <a:pt x="9472" y="6745"/>
                </a:cubicBezTo>
                <a:cubicBezTo>
                  <a:pt x="9344" y="6878"/>
                  <a:pt x="9184" y="6944"/>
                  <a:pt x="9007" y="6944"/>
                </a:cubicBezTo>
                <a:cubicBezTo>
                  <a:pt x="8439" y="6944"/>
                  <a:pt x="7953" y="7144"/>
                  <a:pt x="7552" y="7537"/>
                </a:cubicBezTo>
                <a:cubicBezTo>
                  <a:pt x="7151" y="7934"/>
                  <a:pt x="6950" y="8423"/>
                  <a:pt x="6950" y="8996"/>
                </a:cubicBezTo>
                <a:cubicBezTo>
                  <a:pt x="6950" y="9179"/>
                  <a:pt x="6884" y="9332"/>
                  <a:pt x="6755" y="9465"/>
                </a:cubicBezTo>
                <a:cubicBezTo>
                  <a:pt x="6623" y="9596"/>
                  <a:pt x="6467" y="9658"/>
                  <a:pt x="6288" y="9658"/>
                </a:cubicBezTo>
                <a:cubicBezTo>
                  <a:pt x="6080" y="9658"/>
                  <a:pt x="5914" y="9596"/>
                  <a:pt x="5786" y="9465"/>
                </a:cubicBezTo>
                <a:cubicBezTo>
                  <a:pt x="5659" y="9332"/>
                  <a:pt x="5600" y="9179"/>
                  <a:pt x="5600" y="8996"/>
                </a:cubicBezTo>
                <a:cubicBezTo>
                  <a:pt x="5600" y="8539"/>
                  <a:pt x="5685" y="8104"/>
                  <a:pt x="5863" y="7686"/>
                </a:cubicBezTo>
                <a:cubicBezTo>
                  <a:pt x="6037" y="7271"/>
                  <a:pt x="6281" y="6907"/>
                  <a:pt x="6597" y="6591"/>
                </a:cubicBezTo>
                <a:cubicBezTo>
                  <a:pt x="6905" y="6277"/>
                  <a:pt x="7264" y="6029"/>
                  <a:pt x="7677" y="5857"/>
                </a:cubicBezTo>
                <a:cubicBezTo>
                  <a:pt x="8086" y="5680"/>
                  <a:pt x="8530" y="5591"/>
                  <a:pt x="9007" y="5591"/>
                </a:cubicBezTo>
              </a:path>
            </a:pathLst>
          </a:custGeom>
          <a:solidFill>
            <a:schemeClr val="accent4"/>
          </a:solidFill>
          <a:ln>
            <a:noFill/>
          </a:ln>
          <a:effectLst/>
        </p:spPr>
        <p:txBody>
          <a:bodyPr lIns="0" tIns="0" rIns="0" bIns="0"/>
          <a:lstStyle/>
          <a:p>
            <a:pPr>
              <a:defRPr/>
            </a:pPr>
            <a:endParaRPr lang="es-ES" sz="1900" dirty="0">
              <a:cs typeface="Calibri" panose="020F0502020204030204" pitchFamily="34" charset="0"/>
            </a:endParaRPr>
          </a:p>
        </p:txBody>
      </p:sp>
      <p:sp>
        <p:nvSpPr>
          <p:cNvPr id="12301" name="AutoShape 13"/>
          <p:cNvSpPr/>
          <p:nvPr/>
        </p:nvSpPr>
        <p:spPr bwMode="auto">
          <a:xfrm>
            <a:off x="3443350" y="3903664"/>
            <a:ext cx="268272" cy="2238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3223"/>
                </a:moveTo>
                <a:cubicBezTo>
                  <a:pt x="20632" y="3223"/>
                  <a:pt x="20946" y="3384"/>
                  <a:pt x="21208" y="3713"/>
                </a:cubicBezTo>
                <a:cubicBezTo>
                  <a:pt x="21469" y="4043"/>
                  <a:pt x="21599" y="4427"/>
                  <a:pt x="21599" y="4864"/>
                </a:cubicBezTo>
                <a:lnTo>
                  <a:pt x="21599" y="19984"/>
                </a:lnTo>
                <a:cubicBezTo>
                  <a:pt x="21599" y="20421"/>
                  <a:pt x="21469" y="20804"/>
                  <a:pt x="21208" y="21120"/>
                </a:cubicBezTo>
                <a:cubicBezTo>
                  <a:pt x="20946" y="21441"/>
                  <a:pt x="20632" y="21599"/>
                  <a:pt x="20263" y="21599"/>
                </a:cubicBezTo>
                <a:lnTo>
                  <a:pt x="1348" y="21599"/>
                </a:lnTo>
                <a:cubicBezTo>
                  <a:pt x="982" y="21599"/>
                  <a:pt x="662" y="21441"/>
                  <a:pt x="399" y="21120"/>
                </a:cubicBezTo>
                <a:cubicBezTo>
                  <a:pt x="135" y="20804"/>
                  <a:pt x="0" y="20421"/>
                  <a:pt x="0" y="19984"/>
                </a:cubicBezTo>
                <a:lnTo>
                  <a:pt x="0" y="4864"/>
                </a:lnTo>
                <a:cubicBezTo>
                  <a:pt x="0" y="4427"/>
                  <a:pt x="135" y="4043"/>
                  <a:pt x="399" y="3713"/>
                </a:cubicBezTo>
                <a:cubicBezTo>
                  <a:pt x="662" y="3384"/>
                  <a:pt x="982" y="3223"/>
                  <a:pt x="1348" y="3223"/>
                </a:cubicBezTo>
                <a:lnTo>
                  <a:pt x="5637" y="3223"/>
                </a:lnTo>
                <a:lnTo>
                  <a:pt x="6318" y="1459"/>
                </a:lnTo>
                <a:cubicBezTo>
                  <a:pt x="6457" y="1058"/>
                  <a:pt x="6718" y="713"/>
                  <a:pt x="7090" y="426"/>
                </a:cubicBezTo>
                <a:cubicBezTo>
                  <a:pt x="7467" y="143"/>
                  <a:pt x="7839" y="0"/>
                  <a:pt x="8203" y="0"/>
                </a:cubicBezTo>
                <a:lnTo>
                  <a:pt x="13396" y="0"/>
                </a:lnTo>
                <a:cubicBezTo>
                  <a:pt x="13763" y="0"/>
                  <a:pt x="14135" y="143"/>
                  <a:pt x="14509" y="426"/>
                </a:cubicBezTo>
                <a:cubicBezTo>
                  <a:pt x="14885" y="713"/>
                  <a:pt x="15146" y="1058"/>
                  <a:pt x="15293" y="1459"/>
                </a:cubicBezTo>
                <a:lnTo>
                  <a:pt x="15962" y="3223"/>
                </a:lnTo>
                <a:lnTo>
                  <a:pt x="20263" y="3223"/>
                </a:lnTo>
                <a:close/>
                <a:moveTo>
                  <a:pt x="10805" y="19185"/>
                </a:moveTo>
                <a:cubicBezTo>
                  <a:pt x="11572" y="19185"/>
                  <a:pt x="12299" y="19002"/>
                  <a:pt x="12987" y="18650"/>
                </a:cubicBezTo>
                <a:cubicBezTo>
                  <a:pt x="13673" y="18294"/>
                  <a:pt x="14270" y="17810"/>
                  <a:pt x="14775" y="17196"/>
                </a:cubicBezTo>
                <a:cubicBezTo>
                  <a:pt x="15279" y="16582"/>
                  <a:pt x="15678" y="15862"/>
                  <a:pt x="15973" y="15047"/>
                </a:cubicBezTo>
                <a:cubicBezTo>
                  <a:pt x="16270" y="14234"/>
                  <a:pt x="16419" y="13355"/>
                  <a:pt x="16419" y="12422"/>
                </a:cubicBezTo>
                <a:cubicBezTo>
                  <a:pt x="16419" y="11498"/>
                  <a:pt x="16270" y="10623"/>
                  <a:pt x="15973" y="9794"/>
                </a:cubicBezTo>
                <a:cubicBezTo>
                  <a:pt x="15678" y="8966"/>
                  <a:pt x="15279" y="8250"/>
                  <a:pt x="14775" y="7645"/>
                </a:cubicBezTo>
                <a:cubicBezTo>
                  <a:pt x="14270" y="7035"/>
                  <a:pt x="13673" y="6557"/>
                  <a:pt x="12987" y="6199"/>
                </a:cubicBezTo>
                <a:cubicBezTo>
                  <a:pt x="12299" y="5843"/>
                  <a:pt x="11572" y="5666"/>
                  <a:pt x="10805" y="5666"/>
                </a:cubicBezTo>
                <a:cubicBezTo>
                  <a:pt x="10040" y="5666"/>
                  <a:pt x="9313" y="5846"/>
                  <a:pt x="8619" y="6199"/>
                </a:cubicBezTo>
                <a:cubicBezTo>
                  <a:pt x="7930" y="6557"/>
                  <a:pt x="7332" y="7035"/>
                  <a:pt x="6828" y="7645"/>
                </a:cubicBezTo>
                <a:cubicBezTo>
                  <a:pt x="6324" y="8250"/>
                  <a:pt x="5922" y="8963"/>
                  <a:pt x="5626" y="9788"/>
                </a:cubicBezTo>
                <a:cubicBezTo>
                  <a:pt x="5330" y="10611"/>
                  <a:pt x="5180" y="11491"/>
                  <a:pt x="5180" y="12422"/>
                </a:cubicBezTo>
                <a:cubicBezTo>
                  <a:pt x="5180" y="13355"/>
                  <a:pt x="5330" y="14234"/>
                  <a:pt x="5626" y="15047"/>
                </a:cubicBezTo>
                <a:cubicBezTo>
                  <a:pt x="5922" y="15862"/>
                  <a:pt x="6324" y="16582"/>
                  <a:pt x="6828" y="17196"/>
                </a:cubicBezTo>
                <a:cubicBezTo>
                  <a:pt x="7332" y="17810"/>
                  <a:pt x="7930" y="18294"/>
                  <a:pt x="8619" y="18650"/>
                </a:cubicBezTo>
                <a:cubicBezTo>
                  <a:pt x="9313" y="19005"/>
                  <a:pt x="10040" y="19185"/>
                  <a:pt x="10805" y="19185"/>
                </a:cubicBezTo>
                <a:moveTo>
                  <a:pt x="10805" y="7833"/>
                </a:moveTo>
                <a:cubicBezTo>
                  <a:pt x="11337" y="7833"/>
                  <a:pt x="11833" y="7952"/>
                  <a:pt x="12295" y="8190"/>
                </a:cubicBezTo>
                <a:cubicBezTo>
                  <a:pt x="12755" y="8432"/>
                  <a:pt x="13158" y="8754"/>
                  <a:pt x="13501" y="9168"/>
                </a:cubicBezTo>
                <a:cubicBezTo>
                  <a:pt x="13846" y="9583"/>
                  <a:pt x="14118" y="10068"/>
                  <a:pt x="14316" y="10623"/>
                </a:cubicBezTo>
                <a:cubicBezTo>
                  <a:pt x="14515" y="11185"/>
                  <a:pt x="14615" y="11781"/>
                  <a:pt x="14615" y="12422"/>
                </a:cubicBezTo>
                <a:cubicBezTo>
                  <a:pt x="14615" y="13055"/>
                  <a:pt x="14515" y="13650"/>
                  <a:pt x="14316" y="14204"/>
                </a:cubicBezTo>
                <a:cubicBezTo>
                  <a:pt x="14118" y="14757"/>
                  <a:pt x="13846" y="15245"/>
                  <a:pt x="13501" y="15667"/>
                </a:cubicBezTo>
                <a:cubicBezTo>
                  <a:pt x="13158" y="16091"/>
                  <a:pt x="12752" y="16419"/>
                  <a:pt x="12289" y="16660"/>
                </a:cubicBezTo>
                <a:cubicBezTo>
                  <a:pt x="11825" y="16898"/>
                  <a:pt x="11329" y="17016"/>
                  <a:pt x="10805" y="17016"/>
                </a:cubicBezTo>
                <a:cubicBezTo>
                  <a:pt x="10275" y="17016"/>
                  <a:pt x="9777" y="16898"/>
                  <a:pt x="9313" y="16660"/>
                </a:cubicBezTo>
                <a:cubicBezTo>
                  <a:pt x="8848" y="16419"/>
                  <a:pt x="8444" y="16091"/>
                  <a:pt x="8101" y="15667"/>
                </a:cubicBezTo>
                <a:cubicBezTo>
                  <a:pt x="7755" y="15245"/>
                  <a:pt x="7484" y="14755"/>
                  <a:pt x="7285" y="14198"/>
                </a:cubicBezTo>
                <a:cubicBezTo>
                  <a:pt x="7084" y="13641"/>
                  <a:pt x="6985" y="13045"/>
                  <a:pt x="6985" y="12422"/>
                </a:cubicBezTo>
                <a:cubicBezTo>
                  <a:pt x="6985" y="11781"/>
                  <a:pt x="7084" y="11185"/>
                  <a:pt x="7285" y="10623"/>
                </a:cubicBezTo>
                <a:cubicBezTo>
                  <a:pt x="7484" y="10068"/>
                  <a:pt x="7755" y="9583"/>
                  <a:pt x="8101" y="9168"/>
                </a:cubicBezTo>
                <a:cubicBezTo>
                  <a:pt x="8444" y="8754"/>
                  <a:pt x="8848" y="8432"/>
                  <a:pt x="9313" y="8190"/>
                </a:cubicBezTo>
                <a:cubicBezTo>
                  <a:pt x="9777" y="7952"/>
                  <a:pt x="10275" y="7833"/>
                  <a:pt x="10805" y="7833"/>
                </a:cubicBezTo>
              </a:path>
            </a:pathLst>
          </a:custGeom>
          <a:solidFill>
            <a:schemeClr val="accent3"/>
          </a:solidFill>
          <a:ln>
            <a:noFill/>
          </a:ln>
          <a:effectLst/>
        </p:spPr>
        <p:txBody>
          <a:bodyPr lIns="0" tIns="0" rIns="0" bIns="0"/>
          <a:lstStyle/>
          <a:p>
            <a:pPr>
              <a:defRPr/>
            </a:pPr>
            <a:endParaRPr lang="es-ES" sz="1900" dirty="0">
              <a:cs typeface="Calibri" panose="020F0502020204030204" pitchFamily="34" charset="0"/>
            </a:endParaRPr>
          </a:p>
        </p:txBody>
      </p:sp>
      <p:sp>
        <p:nvSpPr>
          <p:cNvPr id="31" name="TextBox 15"/>
          <p:cNvSpPr txBox="1"/>
          <p:nvPr/>
        </p:nvSpPr>
        <p:spPr>
          <a:xfrm>
            <a:off x="1492653" y="3996523"/>
            <a:ext cx="1927063" cy="625243"/>
          </a:xfrm>
          <a:prstGeom prst="rect">
            <a:avLst/>
          </a:prstGeom>
          <a:noFill/>
        </p:spPr>
        <p:txBody>
          <a:bodyPr wrap="square" lIns="70555" tIns="35278" rIns="70555" bIns="35278" rtlCol="0">
            <a:spAutoFit/>
          </a:bodyPr>
          <a:lstStyle/>
          <a:p>
            <a:pPr algn="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6"/>
          <p:cNvSpPr txBox="1"/>
          <p:nvPr/>
        </p:nvSpPr>
        <p:spPr>
          <a:xfrm>
            <a:off x="2128193" y="3768435"/>
            <a:ext cx="1291524" cy="224462"/>
          </a:xfrm>
          <a:prstGeom prst="rect">
            <a:avLst/>
          </a:prstGeom>
          <a:noFill/>
        </p:spPr>
        <p:txBody>
          <a:bodyPr wrap="none" lIns="70555" tIns="35278" rIns="70555" bIns="35278" rtlCol="0">
            <a:spAutoFit/>
          </a:bodyPr>
          <a:lstStyle/>
          <a:p>
            <a:pPr algn="r"/>
            <a:r>
              <a:rPr lang="zh-CN" altLang="en-US" sz="10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15"/>
          <p:cNvSpPr txBox="1"/>
          <p:nvPr/>
        </p:nvSpPr>
        <p:spPr>
          <a:xfrm>
            <a:off x="5935960" y="3996523"/>
            <a:ext cx="1927063" cy="625243"/>
          </a:xfrm>
          <a:prstGeom prst="rect">
            <a:avLst/>
          </a:prstGeom>
          <a:noFill/>
        </p:spPr>
        <p:txBody>
          <a:bodyPr wrap="square" lIns="70555" tIns="35278" rIns="70555" bIns="35278" rtlCol="0">
            <a:spAutoFit/>
          </a:body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16"/>
          <p:cNvSpPr txBox="1"/>
          <p:nvPr/>
        </p:nvSpPr>
        <p:spPr>
          <a:xfrm>
            <a:off x="5935960" y="3768435"/>
            <a:ext cx="1291524" cy="224462"/>
          </a:xfrm>
          <a:prstGeom prst="rect">
            <a:avLst/>
          </a:prstGeom>
          <a:noFill/>
        </p:spPr>
        <p:txBody>
          <a:bodyPr wrap="none" lIns="70555" tIns="35278" rIns="70555" bIns="35278" rtlCol="0">
            <a:spAutoFit/>
          </a:bodyPr>
          <a:lstStyle/>
          <a:p>
            <a:r>
              <a:rPr lang="zh-CN" altLang="en-US" sz="10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15"/>
          <p:cNvSpPr txBox="1"/>
          <p:nvPr/>
        </p:nvSpPr>
        <p:spPr>
          <a:xfrm>
            <a:off x="1492653" y="2228586"/>
            <a:ext cx="1927063" cy="625243"/>
          </a:xfrm>
          <a:prstGeom prst="rect">
            <a:avLst/>
          </a:prstGeom>
          <a:noFill/>
        </p:spPr>
        <p:txBody>
          <a:bodyPr wrap="square" lIns="70555" tIns="35278" rIns="70555" bIns="35278" rtlCol="0">
            <a:spAutoFit/>
          </a:bodyPr>
          <a:lstStyle/>
          <a:p>
            <a:pPr algn="r">
              <a:lnSpc>
                <a:spcPct val="150000"/>
              </a:lnSpc>
            </a:pP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16"/>
          <p:cNvSpPr txBox="1"/>
          <p:nvPr/>
        </p:nvSpPr>
        <p:spPr>
          <a:xfrm>
            <a:off x="2128193" y="2000498"/>
            <a:ext cx="1291524" cy="224462"/>
          </a:xfrm>
          <a:prstGeom prst="rect">
            <a:avLst/>
          </a:prstGeom>
          <a:noFill/>
        </p:spPr>
        <p:txBody>
          <a:bodyPr wrap="none" lIns="70555" tIns="35278" rIns="70555" bIns="35278" rtlCol="0">
            <a:spAutoFit/>
          </a:bodyPr>
          <a:lstStyle/>
          <a:p>
            <a:pPr algn="r"/>
            <a:r>
              <a:rPr lang="zh-CN" altLang="en-US" sz="10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additive="base">
                                        <p:cTn id="7" dur="500" fill="hold"/>
                                        <p:tgtEl>
                                          <p:spTgt spid="12290"/>
                                        </p:tgtEl>
                                        <p:attrNameLst>
                                          <p:attrName>ppt_x</p:attrName>
                                        </p:attrNameLst>
                                      </p:cBhvr>
                                      <p:tavLst>
                                        <p:tav tm="0">
                                          <p:val>
                                            <p:strVal val="1+#ppt_w/2"/>
                                          </p:val>
                                        </p:tav>
                                        <p:tav tm="100000">
                                          <p:val>
                                            <p:strVal val="#ppt_x"/>
                                          </p:val>
                                        </p:tav>
                                      </p:tavLst>
                                    </p:anim>
                                    <p:anim calcmode="lin" valueType="num">
                                      <p:cBhvr additive="base">
                                        <p:cTn id="8" dur="500" fill="hold"/>
                                        <p:tgtEl>
                                          <p:spTgt spid="1229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2289"/>
                                        </p:tgtEl>
                                        <p:attrNameLst>
                                          <p:attrName>style.visibility</p:attrName>
                                        </p:attrNameLst>
                                      </p:cBhvr>
                                      <p:to>
                                        <p:strVal val="visible"/>
                                      </p:to>
                                    </p:set>
                                    <p:anim calcmode="lin" valueType="num">
                                      <p:cBhvr additive="base">
                                        <p:cTn id="12" dur="500" fill="hold"/>
                                        <p:tgtEl>
                                          <p:spTgt spid="12289"/>
                                        </p:tgtEl>
                                        <p:attrNameLst>
                                          <p:attrName>ppt_x</p:attrName>
                                        </p:attrNameLst>
                                      </p:cBhvr>
                                      <p:tavLst>
                                        <p:tav tm="0">
                                          <p:val>
                                            <p:strVal val="0-#ppt_w/2"/>
                                          </p:val>
                                        </p:tav>
                                        <p:tav tm="100000">
                                          <p:val>
                                            <p:strVal val="#ppt_x"/>
                                          </p:val>
                                        </p:tav>
                                      </p:tavLst>
                                    </p:anim>
                                    <p:anim calcmode="lin" valueType="num">
                                      <p:cBhvr additive="base">
                                        <p:cTn id="13" dur="500" fill="hold"/>
                                        <p:tgtEl>
                                          <p:spTgt spid="1228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2301"/>
                                        </p:tgtEl>
                                        <p:attrNameLst>
                                          <p:attrName>style.visibility</p:attrName>
                                        </p:attrNameLst>
                                      </p:cBhvr>
                                      <p:to>
                                        <p:strVal val="visible"/>
                                      </p:to>
                                    </p:set>
                                    <p:anim calcmode="lin" valueType="num">
                                      <p:cBhvr>
                                        <p:cTn id="17" dur="500" fill="hold"/>
                                        <p:tgtEl>
                                          <p:spTgt spid="12301"/>
                                        </p:tgtEl>
                                        <p:attrNameLst>
                                          <p:attrName>ppt_w</p:attrName>
                                        </p:attrNameLst>
                                      </p:cBhvr>
                                      <p:tavLst>
                                        <p:tav tm="0">
                                          <p:val>
                                            <p:fltVal val="0"/>
                                          </p:val>
                                        </p:tav>
                                        <p:tav tm="100000">
                                          <p:val>
                                            <p:strVal val="#ppt_w"/>
                                          </p:val>
                                        </p:tav>
                                      </p:tavLst>
                                    </p:anim>
                                    <p:anim calcmode="lin" valueType="num">
                                      <p:cBhvr>
                                        <p:cTn id="18" dur="500" fill="hold"/>
                                        <p:tgtEl>
                                          <p:spTgt spid="12301"/>
                                        </p:tgtEl>
                                        <p:attrNameLst>
                                          <p:attrName>ppt_h</p:attrName>
                                        </p:attrNameLst>
                                      </p:cBhvr>
                                      <p:tavLst>
                                        <p:tav tm="0">
                                          <p:val>
                                            <p:fltVal val="0"/>
                                          </p:val>
                                        </p:tav>
                                        <p:tav tm="100000">
                                          <p:val>
                                            <p:strVal val="#ppt_h"/>
                                          </p:val>
                                        </p:tav>
                                      </p:tavLst>
                                    </p:anim>
                                    <p:animEffect transition="in" filter="fade">
                                      <p:cBhvr>
                                        <p:cTn id="19" dur="500"/>
                                        <p:tgtEl>
                                          <p:spTgt spid="12301"/>
                                        </p:tgtEl>
                                      </p:cBhvr>
                                    </p:animEffect>
                                  </p:childTnLst>
                                </p:cTn>
                              </p:par>
                            </p:childTnLst>
                          </p:cTn>
                        </p:par>
                        <p:par>
                          <p:cTn id="20" fill="hold">
                            <p:stCondLst>
                              <p:cond delay="1500"/>
                            </p:stCondLst>
                            <p:childTnLst>
                              <p:par>
                                <p:cTn id="21" presetID="17" presetClass="entr" presetSubtype="1" fill="hold" grpId="0" nodeType="afterEffect">
                                  <p:stCondLst>
                                    <p:cond delay="0"/>
                                  </p:stCondLst>
                                  <p:iterate type="lt">
                                    <p:tmPct val="40000"/>
                                  </p:iterate>
                                  <p:childTnLst>
                                    <p:set>
                                      <p:cBhvr>
                                        <p:cTn id="22" dur="1" fill="hold">
                                          <p:stCondLst>
                                            <p:cond delay="0"/>
                                          </p:stCondLst>
                                        </p:cTn>
                                        <p:tgtEl>
                                          <p:spTgt spid="32"/>
                                        </p:tgtEl>
                                        <p:attrNameLst>
                                          <p:attrName>style.visibility</p:attrName>
                                        </p:attrNameLst>
                                      </p:cBhvr>
                                      <p:to>
                                        <p:strVal val="visible"/>
                                      </p:to>
                                    </p:set>
                                    <p:anim calcmode="lin" valueType="num">
                                      <p:cBhvr>
                                        <p:cTn id="23" dur="250" fill="hold"/>
                                        <p:tgtEl>
                                          <p:spTgt spid="32"/>
                                        </p:tgtEl>
                                        <p:attrNameLst>
                                          <p:attrName>ppt_x</p:attrName>
                                        </p:attrNameLst>
                                      </p:cBhvr>
                                      <p:tavLst>
                                        <p:tav tm="0">
                                          <p:val>
                                            <p:strVal val="#ppt_x"/>
                                          </p:val>
                                        </p:tav>
                                        <p:tav tm="100000">
                                          <p:val>
                                            <p:strVal val="#ppt_x"/>
                                          </p:val>
                                        </p:tav>
                                      </p:tavLst>
                                    </p:anim>
                                    <p:anim calcmode="lin" valueType="num">
                                      <p:cBhvr>
                                        <p:cTn id="24" dur="250" fill="hold"/>
                                        <p:tgtEl>
                                          <p:spTgt spid="32"/>
                                        </p:tgtEl>
                                        <p:attrNameLst>
                                          <p:attrName>ppt_y</p:attrName>
                                        </p:attrNameLst>
                                      </p:cBhvr>
                                      <p:tavLst>
                                        <p:tav tm="0">
                                          <p:val>
                                            <p:strVal val="#ppt_y-#ppt_h/2"/>
                                          </p:val>
                                        </p:tav>
                                        <p:tav tm="100000">
                                          <p:val>
                                            <p:strVal val="#ppt_y"/>
                                          </p:val>
                                        </p:tav>
                                      </p:tavLst>
                                    </p:anim>
                                    <p:anim calcmode="lin" valueType="num">
                                      <p:cBhvr>
                                        <p:cTn id="25" dur="250" fill="hold"/>
                                        <p:tgtEl>
                                          <p:spTgt spid="32"/>
                                        </p:tgtEl>
                                        <p:attrNameLst>
                                          <p:attrName>ppt_w</p:attrName>
                                        </p:attrNameLst>
                                      </p:cBhvr>
                                      <p:tavLst>
                                        <p:tav tm="0">
                                          <p:val>
                                            <p:strVal val="#ppt_w"/>
                                          </p:val>
                                        </p:tav>
                                        <p:tav tm="100000">
                                          <p:val>
                                            <p:strVal val="#ppt_w"/>
                                          </p:val>
                                        </p:tav>
                                      </p:tavLst>
                                    </p:anim>
                                    <p:anim calcmode="lin" valueType="num">
                                      <p:cBhvr>
                                        <p:cTn id="26" dur="250" fill="hold"/>
                                        <p:tgtEl>
                                          <p:spTgt spid="32"/>
                                        </p:tgtEl>
                                        <p:attrNameLst>
                                          <p:attrName>ppt_h</p:attrName>
                                        </p:attrNameLst>
                                      </p:cBhvr>
                                      <p:tavLst>
                                        <p:tav tm="0">
                                          <p:val>
                                            <p:fltVal val="0"/>
                                          </p:val>
                                        </p:tav>
                                        <p:tav tm="100000">
                                          <p:val>
                                            <p:strVal val="#ppt_h"/>
                                          </p:val>
                                        </p:tav>
                                      </p:tavLst>
                                    </p:anim>
                                  </p:childTnLst>
                                </p:cTn>
                              </p:par>
                            </p:childTnLst>
                          </p:cTn>
                        </p:par>
                        <p:par>
                          <p:cTn id="27" fill="hold">
                            <p:stCondLst>
                              <p:cond delay="2549"/>
                            </p:stCondLst>
                            <p:childTnLst>
                              <p:par>
                                <p:cTn id="28" presetID="22" presetClass="entr" presetSubtype="8" fill="hold" grpId="0" nodeType="after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wipe(left)">
                                      <p:cBhvr>
                                        <p:cTn id="30" dur="500"/>
                                        <p:tgtEl>
                                          <p:spTgt spid="31"/>
                                        </p:tgtEl>
                                      </p:cBhvr>
                                    </p:animEffect>
                                  </p:childTnLst>
                                </p:cTn>
                              </p:par>
                            </p:childTnLst>
                          </p:cTn>
                        </p:par>
                        <p:par>
                          <p:cTn id="31" fill="hold">
                            <p:stCondLst>
                              <p:cond delay="3049"/>
                            </p:stCondLst>
                            <p:childTnLst>
                              <p:par>
                                <p:cTn id="32" presetID="53" presetClass="entr" presetSubtype="16" fill="hold" grpId="0" nodeType="afterEffect">
                                  <p:stCondLst>
                                    <p:cond delay="0"/>
                                  </p:stCondLst>
                                  <p:childTnLst>
                                    <p:set>
                                      <p:cBhvr>
                                        <p:cTn id="33" dur="1" fill="hold">
                                          <p:stCondLst>
                                            <p:cond delay="0"/>
                                          </p:stCondLst>
                                        </p:cTn>
                                        <p:tgtEl>
                                          <p:spTgt spid="12299"/>
                                        </p:tgtEl>
                                        <p:attrNameLst>
                                          <p:attrName>style.visibility</p:attrName>
                                        </p:attrNameLst>
                                      </p:cBhvr>
                                      <p:to>
                                        <p:strVal val="visible"/>
                                      </p:to>
                                    </p:set>
                                    <p:anim calcmode="lin" valueType="num">
                                      <p:cBhvr>
                                        <p:cTn id="34" dur="500" fill="hold"/>
                                        <p:tgtEl>
                                          <p:spTgt spid="12299"/>
                                        </p:tgtEl>
                                        <p:attrNameLst>
                                          <p:attrName>ppt_w</p:attrName>
                                        </p:attrNameLst>
                                      </p:cBhvr>
                                      <p:tavLst>
                                        <p:tav tm="0">
                                          <p:val>
                                            <p:fltVal val="0"/>
                                          </p:val>
                                        </p:tav>
                                        <p:tav tm="100000">
                                          <p:val>
                                            <p:strVal val="#ppt_w"/>
                                          </p:val>
                                        </p:tav>
                                      </p:tavLst>
                                    </p:anim>
                                    <p:anim calcmode="lin" valueType="num">
                                      <p:cBhvr>
                                        <p:cTn id="35" dur="500" fill="hold"/>
                                        <p:tgtEl>
                                          <p:spTgt spid="12299"/>
                                        </p:tgtEl>
                                        <p:attrNameLst>
                                          <p:attrName>ppt_h</p:attrName>
                                        </p:attrNameLst>
                                      </p:cBhvr>
                                      <p:tavLst>
                                        <p:tav tm="0">
                                          <p:val>
                                            <p:fltVal val="0"/>
                                          </p:val>
                                        </p:tav>
                                        <p:tav tm="100000">
                                          <p:val>
                                            <p:strVal val="#ppt_h"/>
                                          </p:val>
                                        </p:tav>
                                      </p:tavLst>
                                    </p:anim>
                                    <p:animEffect transition="in" filter="fade">
                                      <p:cBhvr>
                                        <p:cTn id="36" dur="500"/>
                                        <p:tgtEl>
                                          <p:spTgt spid="12299"/>
                                        </p:tgtEl>
                                      </p:cBhvr>
                                    </p:animEffect>
                                  </p:childTnLst>
                                </p:cTn>
                              </p:par>
                            </p:childTnLst>
                          </p:cTn>
                        </p:par>
                        <p:par>
                          <p:cTn id="37" fill="hold">
                            <p:stCondLst>
                              <p:cond delay="3549"/>
                            </p:stCondLst>
                            <p:childTnLst>
                              <p:par>
                                <p:cTn id="38" presetID="17" presetClass="entr" presetSubtype="1" fill="hold" grpId="0" nodeType="afterEffect">
                                  <p:stCondLst>
                                    <p:cond delay="0"/>
                                  </p:stCondLst>
                                  <p:iterate type="lt">
                                    <p:tmPct val="40000"/>
                                  </p:iterate>
                                  <p:childTnLst>
                                    <p:set>
                                      <p:cBhvr>
                                        <p:cTn id="39" dur="1" fill="hold">
                                          <p:stCondLst>
                                            <p:cond delay="0"/>
                                          </p:stCondLst>
                                        </p:cTn>
                                        <p:tgtEl>
                                          <p:spTgt spid="34"/>
                                        </p:tgtEl>
                                        <p:attrNameLst>
                                          <p:attrName>style.visibility</p:attrName>
                                        </p:attrNameLst>
                                      </p:cBhvr>
                                      <p:to>
                                        <p:strVal val="visible"/>
                                      </p:to>
                                    </p:set>
                                    <p:anim calcmode="lin" valueType="num">
                                      <p:cBhvr>
                                        <p:cTn id="40" dur="250" fill="hold"/>
                                        <p:tgtEl>
                                          <p:spTgt spid="34"/>
                                        </p:tgtEl>
                                        <p:attrNameLst>
                                          <p:attrName>ppt_x</p:attrName>
                                        </p:attrNameLst>
                                      </p:cBhvr>
                                      <p:tavLst>
                                        <p:tav tm="0">
                                          <p:val>
                                            <p:strVal val="#ppt_x"/>
                                          </p:val>
                                        </p:tav>
                                        <p:tav tm="100000">
                                          <p:val>
                                            <p:strVal val="#ppt_x"/>
                                          </p:val>
                                        </p:tav>
                                      </p:tavLst>
                                    </p:anim>
                                    <p:anim calcmode="lin" valueType="num">
                                      <p:cBhvr>
                                        <p:cTn id="41" dur="250" fill="hold"/>
                                        <p:tgtEl>
                                          <p:spTgt spid="34"/>
                                        </p:tgtEl>
                                        <p:attrNameLst>
                                          <p:attrName>ppt_y</p:attrName>
                                        </p:attrNameLst>
                                      </p:cBhvr>
                                      <p:tavLst>
                                        <p:tav tm="0">
                                          <p:val>
                                            <p:strVal val="#ppt_y-#ppt_h/2"/>
                                          </p:val>
                                        </p:tav>
                                        <p:tav tm="100000">
                                          <p:val>
                                            <p:strVal val="#ppt_y"/>
                                          </p:val>
                                        </p:tav>
                                      </p:tavLst>
                                    </p:anim>
                                    <p:anim calcmode="lin" valueType="num">
                                      <p:cBhvr>
                                        <p:cTn id="42" dur="250" fill="hold"/>
                                        <p:tgtEl>
                                          <p:spTgt spid="34"/>
                                        </p:tgtEl>
                                        <p:attrNameLst>
                                          <p:attrName>ppt_w</p:attrName>
                                        </p:attrNameLst>
                                      </p:cBhvr>
                                      <p:tavLst>
                                        <p:tav tm="0">
                                          <p:val>
                                            <p:strVal val="#ppt_w"/>
                                          </p:val>
                                        </p:tav>
                                        <p:tav tm="100000">
                                          <p:val>
                                            <p:strVal val="#ppt_w"/>
                                          </p:val>
                                        </p:tav>
                                      </p:tavLst>
                                    </p:anim>
                                    <p:anim calcmode="lin" valueType="num">
                                      <p:cBhvr>
                                        <p:cTn id="43" dur="250" fill="hold"/>
                                        <p:tgtEl>
                                          <p:spTgt spid="34"/>
                                        </p:tgtEl>
                                        <p:attrNameLst>
                                          <p:attrName>ppt_h</p:attrName>
                                        </p:attrNameLst>
                                      </p:cBhvr>
                                      <p:tavLst>
                                        <p:tav tm="0">
                                          <p:val>
                                            <p:fltVal val="0"/>
                                          </p:val>
                                        </p:tav>
                                        <p:tav tm="100000">
                                          <p:val>
                                            <p:strVal val="#ppt_h"/>
                                          </p:val>
                                        </p:tav>
                                      </p:tavLst>
                                    </p:anim>
                                  </p:childTnLst>
                                </p:cTn>
                              </p:par>
                            </p:childTnLst>
                          </p:cTn>
                        </p:par>
                        <p:par>
                          <p:cTn id="44" fill="hold">
                            <p:stCondLst>
                              <p:cond delay="4599"/>
                            </p:stCondLst>
                            <p:childTnLst>
                              <p:par>
                                <p:cTn id="45" presetID="22" presetClass="entr" presetSubtype="8"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wipe(left)">
                                      <p:cBhvr>
                                        <p:cTn id="47" dur="500"/>
                                        <p:tgtEl>
                                          <p:spTgt spid="33"/>
                                        </p:tgtEl>
                                      </p:cBhvr>
                                    </p:animEffect>
                                  </p:childTnLst>
                                </p:cTn>
                              </p:par>
                            </p:childTnLst>
                          </p:cTn>
                        </p:par>
                        <p:par>
                          <p:cTn id="48" fill="hold">
                            <p:stCondLst>
                              <p:cond delay="5099"/>
                            </p:stCondLst>
                            <p:childTnLst>
                              <p:par>
                                <p:cTn id="49" presetID="17" presetClass="entr" presetSubtype="1" fill="hold" grpId="0" nodeType="afterEffect">
                                  <p:stCondLst>
                                    <p:cond delay="0"/>
                                  </p:stCondLst>
                                  <p:iterate type="lt">
                                    <p:tmPct val="40000"/>
                                  </p:iterate>
                                  <p:childTnLst>
                                    <p:set>
                                      <p:cBhvr>
                                        <p:cTn id="50" dur="1" fill="hold">
                                          <p:stCondLst>
                                            <p:cond delay="0"/>
                                          </p:stCondLst>
                                        </p:cTn>
                                        <p:tgtEl>
                                          <p:spTgt spid="36"/>
                                        </p:tgtEl>
                                        <p:attrNameLst>
                                          <p:attrName>style.visibility</p:attrName>
                                        </p:attrNameLst>
                                      </p:cBhvr>
                                      <p:to>
                                        <p:strVal val="visible"/>
                                      </p:to>
                                    </p:set>
                                    <p:anim calcmode="lin" valueType="num">
                                      <p:cBhvr>
                                        <p:cTn id="51" dur="250" fill="hold"/>
                                        <p:tgtEl>
                                          <p:spTgt spid="36"/>
                                        </p:tgtEl>
                                        <p:attrNameLst>
                                          <p:attrName>ppt_x</p:attrName>
                                        </p:attrNameLst>
                                      </p:cBhvr>
                                      <p:tavLst>
                                        <p:tav tm="0">
                                          <p:val>
                                            <p:strVal val="#ppt_x"/>
                                          </p:val>
                                        </p:tav>
                                        <p:tav tm="100000">
                                          <p:val>
                                            <p:strVal val="#ppt_x"/>
                                          </p:val>
                                        </p:tav>
                                      </p:tavLst>
                                    </p:anim>
                                    <p:anim calcmode="lin" valueType="num">
                                      <p:cBhvr>
                                        <p:cTn id="52" dur="250" fill="hold"/>
                                        <p:tgtEl>
                                          <p:spTgt spid="36"/>
                                        </p:tgtEl>
                                        <p:attrNameLst>
                                          <p:attrName>ppt_y</p:attrName>
                                        </p:attrNameLst>
                                      </p:cBhvr>
                                      <p:tavLst>
                                        <p:tav tm="0">
                                          <p:val>
                                            <p:strVal val="#ppt_y-#ppt_h/2"/>
                                          </p:val>
                                        </p:tav>
                                        <p:tav tm="100000">
                                          <p:val>
                                            <p:strVal val="#ppt_y"/>
                                          </p:val>
                                        </p:tav>
                                      </p:tavLst>
                                    </p:anim>
                                    <p:anim calcmode="lin" valueType="num">
                                      <p:cBhvr>
                                        <p:cTn id="53" dur="250" fill="hold"/>
                                        <p:tgtEl>
                                          <p:spTgt spid="36"/>
                                        </p:tgtEl>
                                        <p:attrNameLst>
                                          <p:attrName>ppt_w</p:attrName>
                                        </p:attrNameLst>
                                      </p:cBhvr>
                                      <p:tavLst>
                                        <p:tav tm="0">
                                          <p:val>
                                            <p:strVal val="#ppt_w"/>
                                          </p:val>
                                        </p:tav>
                                        <p:tav tm="100000">
                                          <p:val>
                                            <p:strVal val="#ppt_w"/>
                                          </p:val>
                                        </p:tav>
                                      </p:tavLst>
                                    </p:anim>
                                    <p:anim calcmode="lin" valueType="num">
                                      <p:cBhvr>
                                        <p:cTn id="54" dur="250" fill="hold"/>
                                        <p:tgtEl>
                                          <p:spTgt spid="36"/>
                                        </p:tgtEl>
                                        <p:attrNameLst>
                                          <p:attrName>ppt_h</p:attrName>
                                        </p:attrNameLst>
                                      </p:cBhvr>
                                      <p:tavLst>
                                        <p:tav tm="0">
                                          <p:val>
                                            <p:fltVal val="0"/>
                                          </p:val>
                                        </p:tav>
                                        <p:tav tm="100000">
                                          <p:val>
                                            <p:strVal val="#ppt_h"/>
                                          </p:val>
                                        </p:tav>
                                      </p:tavLst>
                                    </p:anim>
                                  </p:childTnLst>
                                </p:cTn>
                              </p:par>
                            </p:childTnLst>
                          </p:cTn>
                        </p:par>
                        <p:par>
                          <p:cTn id="55" fill="hold">
                            <p:stCondLst>
                              <p:cond delay="6149"/>
                            </p:stCondLst>
                            <p:childTnLst>
                              <p:par>
                                <p:cTn id="56" presetID="22" presetClass="entr" presetSubtype="8" fill="hold" grpId="0" nodeType="afterEffect">
                                  <p:stCondLst>
                                    <p:cond delay="0"/>
                                  </p:stCondLst>
                                  <p:childTnLst>
                                    <p:set>
                                      <p:cBhvr>
                                        <p:cTn id="57" dur="1" fill="hold">
                                          <p:stCondLst>
                                            <p:cond delay="0"/>
                                          </p:stCondLst>
                                        </p:cTn>
                                        <p:tgtEl>
                                          <p:spTgt spid="35"/>
                                        </p:tgtEl>
                                        <p:attrNameLst>
                                          <p:attrName>style.visibility</p:attrName>
                                        </p:attrNameLst>
                                      </p:cBhvr>
                                      <p:to>
                                        <p:strVal val="visible"/>
                                      </p:to>
                                    </p:set>
                                    <p:animEffect transition="in" filter="wipe(left)">
                                      <p:cBhvr>
                                        <p:cTn id="5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9" grpId="0" animBg="1"/>
      <p:bldP spid="12301" grpId="0" animBg="1"/>
      <p:bldP spid="31" grpId="0"/>
      <p:bldP spid="32" grpId="0"/>
      <p:bldP spid="33" grpId="0"/>
      <p:bldP spid="34" grpId="0"/>
      <p:bldP spid="35" grpId="0"/>
      <p:bldP spid="3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Desktop\1.jpg"/>
          <p:cNvPicPr>
            <a:picLocks noChangeAspect="1" noChangeArrowheads="1"/>
          </p:cNvPicPr>
          <p:nvPr/>
        </p:nvPicPr>
        <p:blipFill>
          <a:blip r:embed="rId1" cstate="print">
            <a:duotone>
              <a:schemeClr val="accent1">
                <a:shade val="45000"/>
                <a:satMod val="135000"/>
              </a:schemeClr>
              <a:prstClr val="white"/>
            </a:duotone>
          </a:blip>
          <a:srcRect/>
          <a:stretch>
            <a:fillRect/>
          </a:stretch>
        </p:blipFill>
        <p:spPr bwMode="auto">
          <a:xfrm>
            <a:off x="0" y="0"/>
            <a:ext cx="9144000" cy="5148262"/>
          </a:xfrm>
          <a:prstGeom prst="rect">
            <a:avLst/>
          </a:prstGeom>
          <a:noFill/>
        </p:spPr>
      </p:pic>
      <p:sp>
        <p:nvSpPr>
          <p:cNvPr id="7" name="圆角矩形 6"/>
          <p:cNvSpPr/>
          <p:nvPr/>
        </p:nvSpPr>
        <p:spPr>
          <a:xfrm>
            <a:off x="2411760" y="1859662"/>
            <a:ext cx="1056638" cy="1056638"/>
          </a:xfrm>
          <a:prstGeom prst="round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76" tIns="34289" rIns="68576" bIns="34289" rtlCol="0" anchor="ctr"/>
          <a:lstStyle/>
          <a:p>
            <a:pPr algn="ctr"/>
            <a:endParaRPr lang="zh-CN" altLang="en-US"/>
          </a:p>
        </p:txBody>
      </p:sp>
      <p:sp>
        <p:nvSpPr>
          <p:cNvPr id="8" name="文本框 9"/>
          <p:cNvSpPr txBox="1"/>
          <p:nvPr/>
        </p:nvSpPr>
        <p:spPr>
          <a:xfrm>
            <a:off x="3707906" y="2455061"/>
            <a:ext cx="1167799" cy="215444"/>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输入标题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 name="文本框 9"/>
          <p:cNvSpPr txBox="1"/>
          <p:nvPr/>
        </p:nvSpPr>
        <p:spPr>
          <a:xfrm>
            <a:off x="4738237" y="2459643"/>
            <a:ext cx="1167799" cy="218876"/>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输入标题活</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3707906" y="2733004"/>
            <a:ext cx="1440160" cy="218876"/>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输入标题活</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文本框 9"/>
          <p:cNvSpPr txBox="1"/>
          <p:nvPr/>
        </p:nvSpPr>
        <p:spPr>
          <a:xfrm>
            <a:off x="4738237" y="2733003"/>
            <a:ext cx="1167799" cy="218876"/>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输入标题活</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文本框 9"/>
          <p:cNvSpPr txBox="1"/>
          <p:nvPr/>
        </p:nvSpPr>
        <p:spPr>
          <a:xfrm>
            <a:off x="3707906" y="1779662"/>
            <a:ext cx="2916324" cy="553998"/>
          </a:xfrm>
          <a:prstGeom prst="rect">
            <a:avLst/>
          </a:prstGeom>
          <a:noFill/>
        </p:spPr>
        <p:txBody>
          <a:bodyPr wrap="square" lIns="0" tIns="0" rIns="0" bIns="0" rtlCol="0">
            <a:spAutoFit/>
          </a:bodyPr>
          <a:lstStyle/>
          <a:p>
            <a:pPr marL="0" lvl="1"/>
            <a:r>
              <a:rPr lang="zh-CN" altLang="en-US" sz="3600" dirty="0" smtClean="0">
                <a:solidFill>
                  <a:schemeClr val="accent1"/>
                </a:solidFill>
                <a:latin typeface="微软雅黑" panose="020B0503020204020204" pitchFamily="34" charset="-122"/>
                <a:ea typeface="微软雅黑" panose="020B0503020204020204" pitchFamily="34" charset="-122"/>
              </a:rPr>
              <a:t>单击输入标题</a:t>
            </a:r>
            <a:endParaRPr lang="zh-CN" altLang="en-US" sz="3600" dirty="0">
              <a:solidFill>
                <a:schemeClr val="accent1"/>
              </a:solidFill>
              <a:latin typeface="微软雅黑" panose="020B0503020204020204" pitchFamily="34" charset="-122"/>
              <a:ea typeface="微软雅黑" panose="020B0503020204020204" pitchFamily="34" charset="-122"/>
            </a:endParaRPr>
          </a:p>
        </p:txBody>
      </p:sp>
      <p:sp>
        <p:nvSpPr>
          <p:cNvPr id="13" name="TextBox 20"/>
          <p:cNvSpPr txBox="1"/>
          <p:nvPr/>
        </p:nvSpPr>
        <p:spPr>
          <a:xfrm>
            <a:off x="2631701" y="1880150"/>
            <a:ext cx="774251" cy="1015663"/>
          </a:xfrm>
          <a:prstGeom prst="rect">
            <a:avLst/>
          </a:prstGeom>
          <a:noFill/>
        </p:spPr>
        <p:txBody>
          <a:bodyPr wrap="none" lIns="0" tIns="0" rIns="0" bIns="0" rtlCol="0">
            <a:spAutoFit/>
          </a:bodyPr>
          <a:lstStyle/>
          <a:p>
            <a:r>
              <a:rPr lang="en-US" altLang="zh-CN" sz="6600" spc="300" dirty="0" smtClean="0">
                <a:solidFill>
                  <a:schemeClr val="accent1"/>
                </a:solidFill>
                <a:latin typeface="Agency FB" panose="020B0503020202020204" pitchFamily="34" charset="0"/>
                <a:ea typeface="微软雅黑" panose="020B0503020204020204" pitchFamily="34" charset="-122"/>
              </a:rPr>
              <a:t>02</a:t>
            </a:r>
            <a:endParaRPr lang="zh-CN" altLang="en-US" sz="6600" spc="300" dirty="0">
              <a:solidFill>
                <a:schemeClr val="accent1"/>
              </a:solidFill>
              <a:latin typeface="Agency FB" panose="020B0503020202020204" pitchFamily="34" charset="0"/>
              <a:ea typeface="微软雅黑" panose="020B0503020204020204" pitchFamily="34" charset="-122"/>
            </a:endParaRPr>
          </a:p>
        </p:txBody>
      </p:sp>
      <p:sp>
        <p:nvSpPr>
          <p:cNvPr id="14" name="文本框 9"/>
          <p:cNvSpPr txBox="1"/>
          <p:nvPr/>
        </p:nvSpPr>
        <p:spPr>
          <a:xfrm>
            <a:off x="5940085" y="2459643"/>
            <a:ext cx="1167799" cy="218876"/>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输入标题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fltVal val="0"/>
                                          </p:val>
                                        </p:tav>
                                        <p:tav tm="100000">
                                          <p:val>
                                            <p:strVal val="#ppt_h"/>
                                          </p:val>
                                        </p:tav>
                                      </p:tavLst>
                                    </p:anim>
                                    <p:animEffect transition="in" filter="fade">
                                      <p:cBhvr>
                                        <p:cTn id="15" dur="500"/>
                                        <p:tgtEl>
                                          <p:spTgt spid="13"/>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left)">
                                      <p:cBhvr>
                                        <p:cTn id="24" dur="300"/>
                                        <p:tgtEl>
                                          <p:spTgt spid="12"/>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par>
                                <p:cTn id="29" presetID="22" presetClass="entr" presetSubtype="8" fill="hold" grpId="0" nodeType="withEffect">
                                  <p:stCondLst>
                                    <p:cond delay="20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par>
                                <p:cTn id="32" presetID="22" presetClass="entr" presetSubtype="8" fill="hold" grpId="0" nodeType="withEffect">
                                  <p:stCondLst>
                                    <p:cond delay="400"/>
                                  </p:stCondLst>
                                  <p:childTnLst>
                                    <p:set>
                                      <p:cBhvr>
                                        <p:cTn id="33" dur="1" fill="hold">
                                          <p:stCondLst>
                                            <p:cond delay="0"/>
                                          </p:stCondLst>
                                        </p:cTn>
                                        <p:tgtEl>
                                          <p:spTgt spid="14"/>
                                        </p:tgtEl>
                                        <p:attrNameLst>
                                          <p:attrName>style.visibility</p:attrName>
                                        </p:attrNameLst>
                                      </p:cBhvr>
                                      <p:to>
                                        <p:strVal val="visible"/>
                                      </p:to>
                                    </p:set>
                                    <p:animEffect transition="in" filter="wipe(left)">
                                      <p:cBhvr>
                                        <p:cTn id="34" dur="500"/>
                                        <p:tgtEl>
                                          <p:spTgt spid="14"/>
                                        </p:tgtEl>
                                      </p:cBhvr>
                                    </p:animEffect>
                                  </p:childTnLst>
                                </p:cTn>
                              </p:par>
                              <p:par>
                                <p:cTn id="35" presetID="22" presetClass="entr" presetSubtype="8" fill="hold" grpId="0" nodeType="withEffect">
                                  <p:stCondLst>
                                    <p:cond delay="60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par>
                                <p:cTn id="38" presetID="22" presetClass="entr" presetSubtype="8" fill="hold" grpId="0" nodeType="withEffect">
                                  <p:stCondLst>
                                    <p:cond delay="80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P spid="10" grpId="0"/>
      <p:bldP spid="11" grpId="0"/>
      <p:bldP spid="12" grpId="0"/>
      <p:bldP spid="13"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AutoShape 1"/>
          <p:cNvSpPr/>
          <p:nvPr/>
        </p:nvSpPr>
        <p:spPr bwMode="auto">
          <a:xfrm>
            <a:off x="6951247" y="2330880"/>
            <a:ext cx="1104245" cy="904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7912"/>
                </a:moveTo>
                <a:lnTo>
                  <a:pt x="0" y="3687"/>
                </a:lnTo>
                <a:cubicBezTo>
                  <a:pt x="0" y="1650"/>
                  <a:pt x="1352" y="0"/>
                  <a:pt x="3020" y="0"/>
                </a:cubicBezTo>
                <a:lnTo>
                  <a:pt x="18579" y="0"/>
                </a:lnTo>
                <a:cubicBezTo>
                  <a:pt x="20247" y="0"/>
                  <a:pt x="21600" y="1650"/>
                  <a:pt x="21600" y="3687"/>
                </a:cubicBezTo>
                <a:lnTo>
                  <a:pt x="21600" y="17912"/>
                </a:lnTo>
                <a:cubicBezTo>
                  <a:pt x="21600" y="19949"/>
                  <a:pt x="20247" y="21600"/>
                  <a:pt x="18579" y="21600"/>
                </a:cubicBezTo>
                <a:lnTo>
                  <a:pt x="3020" y="21600"/>
                </a:lnTo>
                <a:cubicBezTo>
                  <a:pt x="1352" y="21600"/>
                  <a:pt x="0" y="19949"/>
                  <a:pt x="0" y="17912"/>
                </a:cubicBezTo>
                <a:close/>
              </a:path>
            </a:pathLst>
          </a:custGeom>
          <a:solidFill>
            <a:schemeClr val="accent6"/>
          </a:solidFill>
          <a:ln>
            <a:noFill/>
          </a:ln>
          <a:effectLst/>
        </p:spPr>
        <p:txBody>
          <a:bodyPr lIns="0" tIns="0" rIns="0" bIns="0" anchor="ctr"/>
          <a:lstStyle/>
          <a:p>
            <a:pPr>
              <a:lnSpc>
                <a:spcPct val="100000"/>
              </a:lnSpc>
              <a:defRPr/>
            </a:pPr>
            <a:endParaRPr lang="es-ES" sz="1200" dirty="0">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69634" name="AutoShape 2"/>
          <p:cNvSpPr/>
          <p:nvPr/>
        </p:nvSpPr>
        <p:spPr bwMode="auto">
          <a:xfrm>
            <a:off x="5876171" y="2330880"/>
            <a:ext cx="1090553" cy="904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7302"/>
                </a:moveTo>
                <a:lnTo>
                  <a:pt x="0" y="4297"/>
                </a:lnTo>
                <a:cubicBezTo>
                  <a:pt x="0" y="1924"/>
                  <a:pt x="1595" y="0"/>
                  <a:pt x="3564" y="0"/>
                </a:cubicBezTo>
                <a:lnTo>
                  <a:pt x="18035" y="0"/>
                </a:lnTo>
                <a:cubicBezTo>
                  <a:pt x="20004" y="0"/>
                  <a:pt x="21599" y="1924"/>
                  <a:pt x="21599" y="4297"/>
                </a:cubicBezTo>
                <a:lnTo>
                  <a:pt x="21599" y="17302"/>
                </a:lnTo>
                <a:cubicBezTo>
                  <a:pt x="21599" y="19675"/>
                  <a:pt x="20004" y="21600"/>
                  <a:pt x="18035" y="21600"/>
                </a:cubicBezTo>
                <a:lnTo>
                  <a:pt x="3564" y="21600"/>
                </a:lnTo>
                <a:cubicBezTo>
                  <a:pt x="1595" y="21600"/>
                  <a:pt x="0" y="19675"/>
                  <a:pt x="0" y="17302"/>
                </a:cubicBezTo>
                <a:close/>
              </a:path>
            </a:pathLst>
          </a:custGeom>
          <a:solidFill>
            <a:schemeClr val="accent5"/>
          </a:solidFill>
          <a:ln>
            <a:noFill/>
          </a:ln>
          <a:effectLst/>
        </p:spPr>
        <p:txBody>
          <a:bodyPr lIns="0" tIns="0" rIns="0" bIns="0" anchor="ctr"/>
          <a:lstStyle/>
          <a:p>
            <a:pPr>
              <a:lnSpc>
                <a:spcPct val="100000"/>
              </a:lnSpc>
              <a:defRPr/>
            </a:pPr>
            <a:endParaRPr lang="es-ES" sz="1200" dirty="0">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69635" name="AutoShape 3"/>
          <p:cNvSpPr/>
          <p:nvPr/>
        </p:nvSpPr>
        <p:spPr bwMode="auto">
          <a:xfrm>
            <a:off x="4792763" y="2330880"/>
            <a:ext cx="1091148" cy="904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7523"/>
                </a:moveTo>
                <a:lnTo>
                  <a:pt x="0" y="4076"/>
                </a:lnTo>
                <a:cubicBezTo>
                  <a:pt x="0" y="1824"/>
                  <a:pt x="1513" y="0"/>
                  <a:pt x="3381" y="0"/>
                </a:cubicBezTo>
                <a:lnTo>
                  <a:pt x="18218" y="0"/>
                </a:lnTo>
                <a:cubicBezTo>
                  <a:pt x="20086" y="0"/>
                  <a:pt x="21599" y="1824"/>
                  <a:pt x="21599" y="4076"/>
                </a:cubicBezTo>
                <a:lnTo>
                  <a:pt x="21599" y="17523"/>
                </a:lnTo>
                <a:cubicBezTo>
                  <a:pt x="21599" y="19775"/>
                  <a:pt x="20086" y="21600"/>
                  <a:pt x="18218" y="21600"/>
                </a:cubicBezTo>
                <a:lnTo>
                  <a:pt x="3381" y="21600"/>
                </a:lnTo>
                <a:cubicBezTo>
                  <a:pt x="1513" y="21600"/>
                  <a:pt x="0" y="19775"/>
                  <a:pt x="0" y="17523"/>
                </a:cubicBezTo>
                <a:close/>
              </a:path>
            </a:pathLst>
          </a:custGeom>
          <a:solidFill>
            <a:schemeClr val="accent4"/>
          </a:solidFill>
          <a:ln>
            <a:noFill/>
          </a:ln>
          <a:effectLst/>
        </p:spPr>
        <p:txBody>
          <a:bodyPr lIns="0" tIns="0" rIns="0" bIns="0" anchor="ctr"/>
          <a:lstStyle/>
          <a:p>
            <a:pPr>
              <a:lnSpc>
                <a:spcPct val="100000"/>
              </a:lnSpc>
              <a:defRPr/>
            </a:pPr>
            <a:endParaRPr lang="es-ES" sz="1200" dirty="0">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69636" name="AutoShape 4"/>
          <p:cNvSpPr/>
          <p:nvPr/>
        </p:nvSpPr>
        <p:spPr bwMode="auto">
          <a:xfrm>
            <a:off x="3709948" y="2330880"/>
            <a:ext cx="1090553" cy="904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7286"/>
                </a:moveTo>
                <a:lnTo>
                  <a:pt x="0" y="4313"/>
                </a:lnTo>
                <a:cubicBezTo>
                  <a:pt x="0" y="1931"/>
                  <a:pt x="1601" y="0"/>
                  <a:pt x="3577" y="0"/>
                </a:cubicBezTo>
                <a:lnTo>
                  <a:pt x="18022" y="0"/>
                </a:lnTo>
                <a:cubicBezTo>
                  <a:pt x="19998" y="0"/>
                  <a:pt x="21599" y="1931"/>
                  <a:pt x="21599" y="4313"/>
                </a:cubicBezTo>
                <a:lnTo>
                  <a:pt x="21599" y="17286"/>
                </a:lnTo>
                <a:cubicBezTo>
                  <a:pt x="21599" y="19668"/>
                  <a:pt x="19998" y="21600"/>
                  <a:pt x="18022" y="21600"/>
                </a:cubicBezTo>
                <a:lnTo>
                  <a:pt x="3577" y="21600"/>
                </a:lnTo>
                <a:cubicBezTo>
                  <a:pt x="1601" y="21600"/>
                  <a:pt x="0" y="19668"/>
                  <a:pt x="0" y="17286"/>
                </a:cubicBezTo>
                <a:close/>
              </a:path>
            </a:pathLst>
          </a:custGeom>
          <a:solidFill>
            <a:schemeClr val="accent3"/>
          </a:solidFill>
          <a:ln>
            <a:noFill/>
          </a:ln>
          <a:effectLst/>
        </p:spPr>
        <p:txBody>
          <a:bodyPr lIns="0" tIns="0" rIns="0" bIns="0" anchor="ctr"/>
          <a:lstStyle/>
          <a:p>
            <a:pPr>
              <a:lnSpc>
                <a:spcPct val="100000"/>
              </a:lnSpc>
              <a:defRPr/>
            </a:pPr>
            <a:endParaRPr lang="es-ES" sz="1200" dirty="0">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69637" name="AutoShape 5"/>
          <p:cNvSpPr/>
          <p:nvPr/>
        </p:nvSpPr>
        <p:spPr bwMode="auto">
          <a:xfrm>
            <a:off x="2634873" y="2330880"/>
            <a:ext cx="1090553" cy="90487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7350"/>
                </a:moveTo>
                <a:lnTo>
                  <a:pt x="0" y="4249"/>
                </a:lnTo>
                <a:cubicBezTo>
                  <a:pt x="0" y="1902"/>
                  <a:pt x="1578" y="0"/>
                  <a:pt x="3524" y="0"/>
                </a:cubicBezTo>
                <a:lnTo>
                  <a:pt x="18075" y="0"/>
                </a:lnTo>
                <a:cubicBezTo>
                  <a:pt x="20021" y="0"/>
                  <a:pt x="21599" y="1902"/>
                  <a:pt x="21599" y="4249"/>
                </a:cubicBezTo>
                <a:lnTo>
                  <a:pt x="21599" y="17350"/>
                </a:lnTo>
                <a:cubicBezTo>
                  <a:pt x="21599" y="19697"/>
                  <a:pt x="20021" y="21600"/>
                  <a:pt x="18075" y="21600"/>
                </a:cubicBezTo>
                <a:lnTo>
                  <a:pt x="3524" y="21600"/>
                </a:lnTo>
                <a:cubicBezTo>
                  <a:pt x="1578" y="21600"/>
                  <a:pt x="0" y="19697"/>
                  <a:pt x="0" y="17350"/>
                </a:cubicBezTo>
                <a:close/>
              </a:path>
            </a:pathLst>
          </a:custGeom>
          <a:solidFill>
            <a:schemeClr val="accent2"/>
          </a:solidFill>
          <a:ln>
            <a:noFill/>
          </a:ln>
        </p:spPr>
        <p:txBody>
          <a:bodyPr lIns="0" tIns="0" rIns="0" bIns="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9638" name="AutoShape 6"/>
          <p:cNvSpPr/>
          <p:nvPr/>
        </p:nvSpPr>
        <p:spPr bwMode="auto">
          <a:xfrm>
            <a:off x="1546701" y="2330880"/>
            <a:ext cx="1090553" cy="906661"/>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7952"/>
                </a:moveTo>
                <a:lnTo>
                  <a:pt x="0" y="3647"/>
                </a:lnTo>
                <a:cubicBezTo>
                  <a:pt x="0" y="1633"/>
                  <a:pt x="1356" y="0"/>
                  <a:pt x="3030" y="0"/>
                </a:cubicBezTo>
                <a:lnTo>
                  <a:pt x="18569" y="0"/>
                </a:lnTo>
                <a:cubicBezTo>
                  <a:pt x="20243" y="0"/>
                  <a:pt x="21599" y="1633"/>
                  <a:pt x="21599" y="3647"/>
                </a:cubicBezTo>
                <a:lnTo>
                  <a:pt x="21599" y="17952"/>
                </a:lnTo>
                <a:cubicBezTo>
                  <a:pt x="21599" y="19966"/>
                  <a:pt x="20243" y="21600"/>
                  <a:pt x="18569" y="21600"/>
                </a:cubicBezTo>
                <a:lnTo>
                  <a:pt x="3030" y="21600"/>
                </a:lnTo>
                <a:cubicBezTo>
                  <a:pt x="1356" y="21600"/>
                  <a:pt x="0" y="19966"/>
                  <a:pt x="0" y="17952"/>
                </a:cubicBezTo>
                <a:close/>
              </a:path>
            </a:pathLst>
          </a:custGeom>
          <a:solidFill>
            <a:schemeClr val="accent1"/>
          </a:solidFill>
          <a:ln>
            <a:noFill/>
          </a:ln>
        </p:spPr>
        <p:txBody>
          <a:bodyPr lIns="0" tIns="0" rIns="0" bIns="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2" name="Object 11"/>
          <p:cNvGraphicFramePr>
            <a:graphicFrameLocks noChangeAspect="1"/>
          </p:cNvGraphicFramePr>
          <p:nvPr/>
        </p:nvGraphicFramePr>
        <p:xfrm>
          <a:off x="1041308" y="2290398"/>
          <a:ext cx="1007214" cy="1007269"/>
        </p:xfrm>
        <a:graphic>
          <a:graphicData uri="http://schemas.openxmlformats.org/drawingml/2006/chart">
            <c:chart xmlns:c="http://schemas.openxmlformats.org/drawingml/2006/chart" xmlns:r="http://schemas.openxmlformats.org/officeDocument/2006/relationships" r:id="rId1"/>
          </a:graphicData>
        </a:graphic>
      </p:graphicFrame>
      <p:sp>
        <p:nvSpPr>
          <p:cNvPr id="69644" name="AutoShape 12"/>
          <p:cNvSpPr/>
          <p:nvPr/>
        </p:nvSpPr>
        <p:spPr bwMode="auto">
          <a:xfrm>
            <a:off x="1297279" y="2546383"/>
            <a:ext cx="495273" cy="4953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1"/>
          </a:solidFill>
          <a:ln w="25400" cap="flat" cmpd="sng">
            <a:solidFill>
              <a:srgbClr val="000000">
                <a:alpha val="0"/>
              </a:srgbClr>
            </a:solidFill>
            <a:prstDash val="solid"/>
            <a:miter lim="0"/>
          </a:ln>
          <a:effectLst/>
        </p:spPr>
        <p:txBody>
          <a:bodyPr lIns="0" tIns="0" rIns="0" bIns="0" anchor="ctr"/>
          <a:lstStyle/>
          <a:p>
            <a:pPr defTabSz="218440">
              <a:defRPr/>
            </a:pPr>
            <a:endParaRPr lang="es-ES" sz="1500" dirty="0">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3" name="Object 13"/>
          <p:cNvGraphicFramePr>
            <a:graphicFrameLocks noChangeAspect="1"/>
          </p:cNvGraphicFramePr>
          <p:nvPr/>
        </p:nvGraphicFramePr>
        <p:xfrm>
          <a:off x="2133051" y="2290398"/>
          <a:ext cx="1007214" cy="1007269"/>
        </p:xfrm>
        <a:graphic>
          <a:graphicData uri="http://schemas.openxmlformats.org/drawingml/2006/chart">
            <c:chart xmlns:c="http://schemas.openxmlformats.org/drawingml/2006/chart" xmlns:r="http://schemas.openxmlformats.org/officeDocument/2006/relationships" r:id="rId2"/>
          </a:graphicData>
        </a:graphic>
      </p:graphicFrame>
      <p:sp>
        <p:nvSpPr>
          <p:cNvPr id="69646" name="AutoShape 14"/>
          <p:cNvSpPr/>
          <p:nvPr/>
        </p:nvSpPr>
        <p:spPr bwMode="auto">
          <a:xfrm>
            <a:off x="2389023" y="2546383"/>
            <a:ext cx="495273" cy="4953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2"/>
          </a:solidFill>
          <a:ln w="25400" cap="flat" cmpd="sng">
            <a:solidFill>
              <a:srgbClr val="000000">
                <a:alpha val="0"/>
              </a:srgbClr>
            </a:solidFill>
            <a:prstDash val="solid"/>
            <a:miter lim="0"/>
          </a:ln>
          <a:effectLst/>
        </p:spPr>
        <p:txBody>
          <a:bodyPr lIns="0" tIns="0" rIns="0" bIns="0" anchor="ctr"/>
          <a:lstStyle/>
          <a:p>
            <a:pPr defTabSz="218440">
              <a:defRPr/>
            </a:pPr>
            <a:endParaRPr lang="es-ES" sz="1500" dirty="0">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4" name="Object 15"/>
          <p:cNvGraphicFramePr>
            <a:graphicFrameLocks noChangeAspect="1"/>
          </p:cNvGraphicFramePr>
          <p:nvPr/>
        </p:nvGraphicFramePr>
        <p:xfrm>
          <a:off x="3224795" y="2290398"/>
          <a:ext cx="1007214" cy="1007269"/>
        </p:xfrm>
        <a:graphic>
          <a:graphicData uri="http://schemas.openxmlformats.org/drawingml/2006/chart">
            <c:chart xmlns:c="http://schemas.openxmlformats.org/drawingml/2006/chart" xmlns:r="http://schemas.openxmlformats.org/officeDocument/2006/relationships" r:id="rId3"/>
          </a:graphicData>
        </a:graphic>
      </p:graphicFrame>
      <p:sp>
        <p:nvSpPr>
          <p:cNvPr id="69648" name="AutoShape 16"/>
          <p:cNvSpPr/>
          <p:nvPr/>
        </p:nvSpPr>
        <p:spPr bwMode="auto">
          <a:xfrm>
            <a:off x="3485528" y="2546383"/>
            <a:ext cx="495273" cy="4953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3"/>
          </a:solidFill>
          <a:ln w="25400" cap="flat" cmpd="sng">
            <a:solidFill>
              <a:srgbClr val="000000">
                <a:alpha val="0"/>
              </a:srgbClr>
            </a:solidFill>
            <a:prstDash val="solid"/>
            <a:miter lim="0"/>
          </a:ln>
          <a:effectLst/>
        </p:spPr>
        <p:txBody>
          <a:bodyPr lIns="0" tIns="0" rIns="0" bIns="0" anchor="ctr"/>
          <a:lstStyle/>
          <a:p>
            <a:pPr defTabSz="218440">
              <a:defRPr/>
            </a:pPr>
            <a:endParaRPr lang="es-ES" sz="1500" dirty="0">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5" name="Object 17"/>
          <p:cNvGraphicFramePr>
            <a:graphicFrameLocks noChangeAspect="1"/>
          </p:cNvGraphicFramePr>
          <p:nvPr/>
        </p:nvGraphicFramePr>
        <p:xfrm>
          <a:off x="4284989" y="2277897"/>
          <a:ext cx="1032215" cy="1032272"/>
        </p:xfrm>
        <a:graphic>
          <a:graphicData uri="http://schemas.openxmlformats.org/drawingml/2006/chart">
            <c:chart xmlns:c="http://schemas.openxmlformats.org/drawingml/2006/chart" xmlns:r="http://schemas.openxmlformats.org/officeDocument/2006/relationships" r:id="rId4"/>
          </a:graphicData>
        </a:graphic>
      </p:graphicFrame>
      <p:sp>
        <p:nvSpPr>
          <p:cNvPr id="69650" name="AutoShape 18"/>
          <p:cNvSpPr/>
          <p:nvPr/>
        </p:nvSpPr>
        <p:spPr bwMode="auto">
          <a:xfrm>
            <a:off x="4553460" y="2546383"/>
            <a:ext cx="494678" cy="4953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4"/>
          </a:solidFill>
          <a:ln w="25400" cap="flat" cmpd="sng">
            <a:solidFill>
              <a:srgbClr val="000000">
                <a:alpha val="0"/>
              </a:srgbClr>
            </a:solidFill>
            <a:prstDash val="solid"/>
            <a:miter lim="0"/>
          </a:ln>
          <a:effectLst/>
        </p:spPr>
        <p:txBody>
          <a:bodyPr lIns="0" tIns="0" rIns="0" bIns="0" anchor="ctr"/>
          <a:lstStyle/>
          <a:p>
            <a:pPr defTabSz="218440">
              <a:defRPr/>
            </a:pPr>
            <a:endParaRPr lang="es-ES" sz="1500" dirty="0">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6" name="Object 19"/>
          <p:cNvGraphicFramePr>
            <a:graphicFrameLocks noChangeAspect="1"/>
          </p:cNvGraphicFramePr>
          <p:nvPr/>
        </p:nvGraphicFramePr>
        <p:xfrm>
          <a:off x="5382684" y="2290398"/>
          <a:ext cx="1007214" cy="1007269"/>
        </p:xfrm>
        <a:graphic>
          <a:graphicData uri="http://schemas.openxmlformats.org/drawingml/2006/chart">
            <c:chart xmlns:c="http://schemas.openxmlformats.org/drawingml/2006/chart" xmlns:r="http://schemas.openxmlformats.org/officeDocument/2006/relationships" r:id="rId5"/>
          </a:graphicData>
        </a:graphic>
      </p:graphicFrame>
      <p:sp>
        <p:nvSpPr>
          <p:cNvPr id="69652" name="AutoShape 20"/>
          <p:cNvSpPr/>
          <p:nvPr/>
        </p:nvSpPr>
        <p:spPr bwMode="auto">
          <a:xfrm>
            <a:off x="5638655" y="2546383"/>
            <a:ext cx="495273" cy="4953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5"/>
          </a:solidFill>
          <a:ln w="25400" cap="flat" cmpd="sng">
            <a:solidFill>
              <a:srgbClr val="000000">
                <a:alpha val="0"/>
              </a:srgbClr>
            </a:solidFill>
            <a:prstDash val="solid"/>
            <a:miter lim="0"/>
          </a:ln>
          <a:effectLst/>
        </p:spPr>
        <p:txBody>
          <a:bodyPr lIns="0" tIns="0" rIns="0" bIns="0" anchor="ctr"/>
          <a:lstStyle/>
          <a:p>
            <a:pPr defTabSz="218440">
              <a:defRPr/>
            </a:pPr>
            <a:endParaRPr lang="es-ES" sz="1500" dirty="0">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7" name="Object 21"/>
          <p:cNvGraphicFramePr>
            <a:graphicFrameLocks noChangeAspect="1"/>
          </p:cNvGraphicFramePr>
          <p:nvPr/>
        </p:nvGraphicFramePr>
        <p:xfrm>
          <a:off x="6461332" y="2290398"/>
          <a:ext cx="1007214" cy="1007269"/>
        </p:xfrm>
        <a:graphic>
          <a:graphicData uri="http://schemas.openxmlformats.org/drawingml/2006/chart">
            <c:chart xmlns:c="http://schemas.openxmlformats.org/drawingml/2006/chart" xmlns:r="http://schemas.openxmlformats.org/officeDocument/2006/relationships" r:id="rId6"/>
          </a:graphicData>
        </a:graphic>
      </p:graphicFrame>
      <p:sp>
        <p:nvSpPr>
          <p:cNvPr id="69654" name="AutoShape 22"/>
          <p:cNvSpPr/>
          <p:nvPr/>
        </p:nvSpPr>
        <p:spPr bwMode="auto">
          <a:xfrm>
            <a:off x="6717302" y="2546383"/>
            <a:ext cx="495273" cy="4953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6"/>
          </a:solidFill>
          <a:ln w="25400" cap="flat" cmpd="sng">
            <a:solidFill>
              <a:srgbClr val="000000">
                <a:alpha val="0"/>
              </a:srgbClr>
            </a:solidFill>
            <a:prstDash val="solid"/>
            <a:miter lim="0"/>
          </a:ln>
          <a:effectLst/>
        </p:spPr>
        <p:txBody>
          <a:bodyPr lIns="0" tIns="0" rIns="0" bIns="0" anchor="ctr"/>
          <a:lstStyle/>
          <a:p>
            <a:pPr defTabSz="218440">
              <a:defRPr/>
            </a:pPr>
            <a:endParaRPr lang="es-ES" sz="1500" dirty="0">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69655" name="AutoShape 23"/>
          <p:cNvSpPr/>
          <p:nvPr/>
        </p:nvSpPr>
        <p:spPr bwMode="auto">
          <a:xfrm>
            <a:off x="1339544" y="2673861"/>
            <a:ext cx="403600" cy="24622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000" b="0" dirty="0">
                <a:latin typeface="Arial" panose="020B0604020202020204" pitchFamily="34" charset="0"/>
                <a:ea typeface="微软雅黑" panose="020B0503020204020204" pitchFamily="34" charset="-122"/>
                <a:sym typeface="Arial" panose="020B0604020202020204" pitchFamily="34" charset="0"/>
              </a:rPr>
              <a:t>40</a:t>
            </a:r>
            <a:r>
              <a:rPr lang="es-ES" altLang="zh-CN" sz="1000" dirty="0">
                <a:latin typeface="Arial" panose="020B0604020202020204" pitchFamily="34" charset="0"/>
                <a:ea typeface="微软雅黑" panose="020B0503020204020204" pitchFamily="34" charset="-122"/>
                <a:sym typeface="Arial" panose="020B0604020202020204" pitchFamily="34" charset="0"/>
              </a:rPr>
              <a:t>%</a:t>
            </a:r>
            <a:endParaRPr lang="es-ES" altLang="zh-CN" sz="900" dirty="0">
              <a:latin typeface="Arial" panose="020B0604020202020204" pitchFamily="34" charset="0"/>
              <a:ea typeface="微软雅黑" panose="020B0503020204020204" pitchFamily="34" charset="-122"/>
              <a:sym typeface="Arial" panose="020B0604020202020204" pitchFamily="34" charset="0"/>
            </a:endParaRPr>
          </a:p>
        </p:txBody>
      </p:sp>
      <p:sp>
        <p:nvSpPr>
          <p:cNvPr id="69656" name="AutoShape 24"/>
          <p:cNvSpPr/>
          <p:nvPr/>
        </p:nvSpPr>
        <p:spPr bwMode="auto">
          <a:xfrm>
            <a:off x="2425335" y="2673861"/>
            <a:ext cx="403600" cy="24622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000" b="0" dirty="0">
                <a:latin typeface="Arial" panose="020B0604020202020204" pitchFamily="34" charset="0"/>
                <a:ea typeface="微软雅黑" panose="020B0503020204020204" pitchFamily="34" charset="-122"/>
                <a:sym typeface="Arial" panose="020B0604020202020204" pitchFamily="34" charset="0"/>
              </a:rPr>
              <a:t>30</a:t>
            </a:r>
            <a:r>
              <a:rPr lang="es-ES" altLang="zh-CN" sz="1000" dirty="0">
                <a:latin typeface="Arial" panose="020B0604020202020204" pitchFamily="34" charset="0"/>
                <a:ea typeface="微软雅黑" panose="020B0503020204020204" pitchFamily="34" charset="-122"/>
                <a:sym typeface="Arial" panose="020B0604020202020204" pitchFamily="34" charset="0"/>
              </a:rPr>
              <a:t>%</a:t>
            </a:r>
            <a:endParaRPr lang="es-ES" altLang="zh-CN" sz="900" dirty="0">
              <a:latin typeface="Arial" panose="020B0604020202020204" pitchFamily="34" charset="0"/>
              <a:ea typeface="微软雅黑" panose="020B0503020204020204" pitchFamily="34" charset="-122"/>
              <a:sym typeface="Arial" panose="020B0604020202020204" pitchFamily="34" charset="0"/>
            </a:endParaRPr>
          </a:p>
        </p:txBody>
      </p:sp>
      <p:sp>
        <p:nvSpPr>
          <p:cNvPr id="69657" name="AutoShape 25"/>
          <p:cNvSpPr/>
          <p:nvPr/>
        </p:nvSpPr>
        <p:spPr bwMode="auto">
          <a:xfrm>
            <a:off x="3534936" y="2673861"/>
            <a:ext cx="403600" cy="24622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000" b="0" dirty="0">
                <a:latin typeface="Arial" panose="020B0604020202020204" pitchFamily="34" charset="0"/>
                <a:ea typeface="微软雅黑" panose="020B0503020204020204" pitchFamily="34" charset="-122"/>
                <a:sym typeface="Arial" panose="020B0604020202020204" pitchFamily="34" charset="0"/>
              </a:rPr>
              <a:t>50</a:t>
            </a:r>
            <a:r>
              <a:rPr lang="es-ES" altLang="zh-CN" sz="1000" dirty="0">
                <a:latin typeface="Arial" panose="020B0604020202020204" pitchFamily="34" charset="0"/>
                <a:ea typeface="微软雅黑" panose="020B0503020204020204" pitchFamily="34" charset="-122"/>
                <a:sym typeface="Arial" panose="020B0604020202020204" pitchFamily="34" charset="0"/>
              </a:rPr>
              <a:t>%</a:t>
            </a:r>
            <a:endParaRPr lang="es-ES" altLang="zh-CN" sz="900" dirty="0">
              <a:latin typeface="Arial" panose="020B0604020202020204" pitchFamily="34" charset="0"/>
              <a:ea typeface="微软雅黑" panose="020B0503020204020204" pitchFamily="34" charset="-122"/>
              <a:sym typeface="Arial" panose="020B0604020202020204" pitchFamily="34" charset="0"/>
            </a:endParaRPr>
          </a:p>
        </p:txBody>
      </p:sp>
      <p:sp>
        <p:nvSpPr>
          <p:cNvPr id="69658" name="AutoShape 26"/>
          <p:cNvSpPr/>
          <p:nvPr/>
        </p:nvSpPr>
        <p:spPr bwMode="auto">
          <a:xfrm>
            <a:off x="4599297" y="2673861"/>
            <a:ext cx="403600" cy="24622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000" b="0" dirty="0">
                <a:latin typeface="Arial" panose="020B0604020202020204" pitchFamily="34" charset="0"/>
                <a:ea typeface="微软雅黑" panose="020B0503020204020204" pitchFamily="34" charset="-122"/>
                <a:sym typeface="Arial" panose="020B0604020202020204" pitchFamily="34" charset="0"/>
              </a:rPr>
              <a:t>30</a:t>
            </a:r>
            <a:r>
              <a:rPr lang="es-ES" altLang="zh-CN" sz="1000" dirty="0">
                <a:latin typeface="Arial" panose="020B0604020202020204" pitchFamily="34" charset="0"/>
                <a:ea typeface="微软雅黑" panose="020B0503020204020204" pitchFamily="34" charset="-122"/>
                <a:sym typeface="Arial" panose="020B0604020202020204" pitchFamily="34" charset="0"/>
              </a:rPr>
              <a:t>%</a:t>
            </a:r>
            <a:endParaRPr lang="es-ES" altLang="zh-CN" sz="900" dirty="0">
              <a:latin typeface="Arial" panose="020B0604020202020204" pitchFamily="34" charset="0"/>
              <a:ea typeface="微软雅黑" panose="020B0503020204020204" pitchFamily="34" charset="-122"/>
              <a:sym typeface="Arial" panose="020B0604020202020204" pitchFamily="34" charset="0"/>
            </a:endParaRPr>
          </a:p>
        </p:txBody>
      </p:sp>
      <p:sp>
        <p:nvSpPr>
          <p:cNvPr id="69659" name="AutoShape 27"/>
          <p:cNvSpPr/>
          <p:nvPr/>
        </p:nvSpPr>
        <p:spPr bwMode="auto">
          <a:xfrm>
            <a:off x="5688063" y="2673861"/>
            <a:ext cx="403600" cy="24622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000" b="0" dirty="0">
                <a:latin typeface="Arial" panose="020B0604020202020204" pitchFamily="34" charset="0"/>
                <a:ea typeface="微软雅黑" panose="020B0503020204020204" pitchFamily="34" charset="-122"/>
                <a:sym typeface="Arial" panose="020B0604020202020204" pitchFamily="34" charset="0"/>
              </a:rPr>
              <a:t>20</a:t>
            </a:r>
            <a:r>
              <a:rPr lang="es-ES" altLang="zh-CN" sz="1000" dirty="0">
                <a:latin typeface="Arial" panose="020B0604020202020204" pitchFamily="34" charset="0"/>
                <a:ea typeface="微软雅黑" panose="020B0503020204020204" pitchFamily="34" charset="-122"/>
                <a:sym typeface="Arial" panose="020B0604020202020204" pitchFamily="34" charset="0"/>
              </a:rPr>
              <a:t>%</a:t>
            </a:r>
            <a:endParaRPr lang="es-ES" altLang="zh-CN" sz="900" dirty="0">
              <a:latin typeface="Arial" panose="020B0604020202020204" pitchFamily="34" charset="0"/>
              <a:ea typeface="微软雅黑" panose="020B0503020204020204" pitchFamily="34" charset="-122"/>
              <a:sym typeface="Arial" panose="020B0604020202020204" pitchFamily="34" charset="0"/>
            </a:endParaRPr>
          </a:p>
        </p:txBody>
      </p:sp>
      <p:sp>
        <p:nvSpPr>
          <p:cNvPr id="69660" name="AutoShape 28"/>
          <p:cNvSpPr/>
          <p:nvPr/>
        </p:nvSpPr>
        <p:spPr bwMode="auto">
          <a:xfrm>
            <a:off x="6763139" y="2672075"/>
            <a:ext cx="403600" cy="24622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000" b="0" dirty="0">
                <a:latin typeface="Arial" panose="020B0604020202020204" pitchFamily="34" charset="0"/>
                <a:ea typeface="微软雅黑" panose="020B0503020204020204" pitchFamily="34" charset="-122"/>
                <a:sym typeface="Arial" panose="020B0604020202020204" pitchFamily="34" charset="0"/>
              </a:rPr>
              <a:t>10</a:t>
            </a:r>
            <a:r>
              <a:rPr lang="es-ES" altLang="zh-CN" sz="1000" dirty="0">
                <a:latin typeface="Arial" panose="020B0604020202020204" pitchFamily="34" charset="0"/>
                <a:ea typeface="微软雅黑" panose="020B0503020204020204" pitchFamily="34" charset="-122"/>
                <a:sym typeface="Arial" panose="020B0604020202020204" pitchFamily="34" charset="0"/>
              </a:rPr>
              <a:t>%</a:t>
            </a:r>
            <a:endParaRPr lang="es-ES" altLang="zh-CN" sz="900" dirty="0">
              <a:latin typeface="Arial" panose="020B0604020202020204" pitchFamily="34" charset="0"/>
              <a:ea typeface="微软雅黑" panose="020B0503020204020204" pitchFamily="34" charset="-122"/>
              <a:sym typeface="Arial" panose="020B0604020202020204" pitchFamily="34" charset="0"/>
            </a:endParaRPr>
          </a:p>
        </p:txBody>
      </p:sp>
      <p:sp>
        <p:nvSpPr>
          <p:cNvPr id="69661" name="AutoShape 29"/>
          <p:cNvSpPr/>
          <p:nvPr/>
        </p:nvSpPr>
        <p:spPr bwMode="auto">
          <a:xfrm>
            <a:off x="1262761" y="3701189"/>
            <a:ext cx="1385499" cy="3323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635"/>
              </a:spcBef>
            </a:pPr>
            <a:r>
              <a:rPr lang="en-US" altLang="zh-CN" sz="6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2" name="AutoShape 30"/>
          <p:cNvSpPr/>
          <p:nvPr/>
        </p:nvSpPr>
        <p:spPr bwMode="auto">
          <a:xfrm>
            <a:off x="1243712" y="3501302"/>
            <a:ext cx="953205" cy="1820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square" lIns="14287" tIns="14287" rIns="14287" bIns="14287"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0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0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3" name="AutoShape 31"/>
          <p:cNvSpPr/>
          <p:nvPr/>
        </p:nvSpPr>
        <p:spPr bwMode="auto">
          <a:xfrm>
            <a:off x="2386649" y="1570285"/>
            <a:ext cx="1385499" cy="3323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635"/>
              </a:spcBef>
            </a:pPr>
            <a:r>
              <a:rPr lang="en-US" altLang="zh-CN" sz="6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4" name="AutoShape 32"/>
          <p:cNvSpPr/>
          <p:nvPr/>
        </p:nvSpPr>
        <p:spPr bwMode="auto">
          <a:xfrm>
            <a:off x="2367600" y="1370398"/>
            <a:ext cx="953205" cy="1820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square" lIns="14287" tIns="14287" rIns="14287" bIns="14287"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0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0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5" name="AutoShape 33"/>
          <p:cNvSpPr/>
          <p:nvPr/>
        </p:nvSpPr>
        <p:spPr bwMode="auto">
          <a:xfrm>
            <a:off x="3483155" y="3701189"/>
            <a:ext cx="1385499" cy="3323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635"/>
              </a:spcBef>
            </a:pPr>
            <a:r>
              <a:rPr lang="en-US" altLang="zh-CN" sz="6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6" name="AutoShape 34"/>
          <p:cNvSpPr/>
          <p:nvPr/>
        </p:nvSpPr>
        <p:spPr bwMode="auto">
          <a:xfrm>
            <a:off x="3463432" y="3501302"/>
            <a:ext cx="953829" cy="1820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square" lIns="14287" tIns="14287" rIns="14287" bIns="14287"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0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0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7" name="AutoShape 35"/>
          <p:cNvSpPr/>
          <p:nvPr/>
        </p:nvSpPr>
        <p:spPr bwMode="auto">
          <a:xfrm>
            <a:off x="4579660" y="1570285"/>
            <a:ext cx="1385499" cy="3323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635"/>
              </a:spcBef>
            </a:pPr>
            <a:r>
              <a:rPr lang="en-US" altLang="zh-CN" sz="6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8" name="AutoShape 36"/>
          <p:cNvSpPr/>
          <p:nvPr/>
        </p:nvSpPr>
        <p:spPr bwMode="auto">
          <a:xfrm>
            <a:off x="4560015" y="1370398"/>
            <a:ext cx="953206" cy="1820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square" lIns="14287" tIns="14287" rIns="14287" bIns="14287"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0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0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9" name="AutoShape 37"/>
          <p:cNvSpPr/>
          <p:nvPr/>
        </p:nvSpPr>
        <p:spPr bwMode="auto">
          <a:xfrm>
            <a:off x="5675570" y="3701189"/>
            <a:ext cx="1385501" cy="3323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635"/>
              </a:spcBef>
            </a:pPr>
            <a:r>
              <a:rPr lang="en-US" altLang="zh-CN" sz="6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70" name="AutoShape 38"/>
          <p:cNvSpPr/>
          <p:nvPr/>
        </p:nvSpPr>
        <p:spPr bwMode="auto">
          <a:xfrm>
            <a:off x="5656521" y="3501302"/>
            <a:ext cx="953206" cy="1820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square" lIns="14287" tIns="14287" rIns="14287" bIns="14287"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0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0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71" name="AutoShape 39"/>
          <p:cNvSpPr/>
          <p:nvPr/>
        </p:nvSpPr>
        <p:spPr bwMode="auto">
          <a:xfrm>
            <a:off x="6769021" y="1570285"/>
            <a:ext cx="1386406" cy="3323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635"/>
              </a:spcBef>
            </a:pPr>
            <a:r>
              <a:rPr lang="en-US" altLang="zh-CN" sz="6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72" name="AutoShape 40"/>
          <p:cNvSpPr/>
          <p:nvPr/>
        </p:nvSpPr>
        <p:spPr bwMode="auto">
          <a:xfrm>
            <a:off x="6750050" y="1370398"/>
            <a:ext cx="953205" cy="1820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square" lIns="14287" tIns="14287" rIns="14287" bIns="14287"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0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0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50"/>
                                  </p:stCondLst>
                                  <p:childTnLst>
                                    <p:set>
                                      <p:cBhvr>
                                        <p:cTn id="6" dur="1" fill="hold">
                                          <p:stCondLst>
                                            <p:cond delay="0"/>
                                          </p:stCondLst>
                                        </p:cTn>
                                        <p:tgtEl>
                                          <p:spTgt spid="69638"/>
                                        </p:tgtEl>
                                        <p:attrNameLst>
                                          <p:attrName>style.visibility</p:attrName>
                                        </p:attrNameLst>
                                      </p:cBhvr>
                                      <p:to>
                                        <p:strVal val="visible"/>
                                      </p:to>
                                    </p:set>
                                    <p:animEffect transition="in" filter="box(out)">
                                      <p:cBhvr>
                                        <p:cTn id="7" dur="500"/>
                                        <p:tgtEl>
                                          <p:spTgt spid="69638"/>
                                        </p:tgtEl>
                                      </p:cBhvr>
                                    </p:animEffect>
                                  </p:childTnLst>
                                </p:cTn>
                              </p:par>
                            </p:childTnLst>
                          </p:cTn>
                        </p:par>
                        <p:par>
                          <p:cTn id="8" fill="hold">
                            <p:stCondLst>
                              <p:cond delay="550"/>
                            </p:stCondLst>
                            <p:childTnLst>
                              <p:par>
                                <p:cTn id="9" presetID="4" presetClass="entr" presetSubtype="32" fill="hold" grpId="0" nodeType="afterEffect">
                                  <p:stCondLst>
                                    <p:cond delay="50"/>
                                  </p:stCondLst>
                                  <p:childTnLst>
                                    <p:set>
                                      <p:cBhvr>
                                        <p:cTn id="10" dur="1" fill="hold">
                                          <p:stCondLst>
                                            <p:cond delay="0"/>
                                          </p:stCondLst>
                                        </p:cTn>
                                        <p:tgtEl>
                                          <p:spTgt spid="69637"/>
                                        </p:tgtEl>
                                        <p:attrNameLst>
                                          <p:attrName>style.visibility</p:attrName>
                                        </p:attrNameLst>
                                      </p:cBhvr>
                                      <p:to>
                                        <p:strVal val="visible"/>
                                      </p:to>
                                    </p:set>
                                    <p:animEffect transition="in" filter="box(out)">
                                      <p:cBhvr>
                                        <p:cTn id="11" dur="500"/>
                                        <p:tgtEl>
                                          <p:spTgt spid="69637"/>
                                        </p:tgtEl>
                                      </p:cBhvr>
                                    </p:animEffect>
                                  </p:childTnLst>
                                </p:cTn>
                              </p:par>
                            </p:childTnLst>
                          </p:cTn>
                        </p:par>
                        <p:par>
                          <p:cTn id="12" fill="hold">
                            <p:stCondLst>
                              <p:cond delay="1100"/>
                            </p:stCondLst>
                            <p:childTnLst>
                              <p:par>
                                <p:cTn id="13" presetID="4" presetClass="entr" presetSubtype="32" fill="hold" nodeType="afterEffect">
                                  <p:stCondLst>
                                    <p:cond delay="50"/>
                                  </p:stCondLst>
                                  <p:childTnLst>
                                    <p:set>
                                      <p:cBhvr>
                                        <p:cTn id="14" dur="1" fill="hold">
                                          <p:stCondLst>
                                            <p:cond delay="0"/>
                                          </p:stCondLst>
                                        </p:cTn>
                                        <p:tgtEl>
                                          <p:spTgt spid="69636"/>
                                        </p:tgtEl>
                                        <p:attrNameLst>
                                          <p:attrName>style.visibility</p:attrName>
                                        </p:attrNameLst>
                                      </p:cBhvr>
                                      <p:to>
                                        <p:strVal val="visible"/>
                                      </p:to>
                                    </p:set>
                                    <p:animEffect transition="in" filter="box(out)">
                                      <p:cBhvr>
                                        <p:cTn id="15" dur="500"/>
                                        <p:tgtEl>
                                          <p:spTgt spid="69636"/>
                                        </p:tgtEl>
                                      </p:cBhvr>
                                    </p:animEffect>
                                  </p:childTnLst>
                                </p:cTn>
                              </p:par>
                            </p:childTnLst>
                          </p:cTn>
                        </p:par>
                        <p:par>
                          <p:cTn id="16" fill="hold">
                            <p:stCondLst>
                              <p:cond delay="1650"/>
                            </p:stCondLst>
                            <p:childTnLst>
                              <p:par>
                                <p:cTn id="17" presetID="4" presetClass="entr" presetSubtype="32" fill="hold" nodeType="afterEffect">
                                  <p:stCondLst>
                                    <p:cond delay="50"/>
                                  </p:stCondLst>
                                  <p:childTnLst>
                                    <p:set>
                                      <p:cBhvr>
                                        <p:cTn id="18" dur="1" fill="hold">
                                          <p:stCondLst>
                                            <p:cond delay="0"/>
                                          </p:stCondLst>
                                        </p:cTn>
                                        <p:tgtEl>
                                          <p:spTgt spid="69635"/>
                                        </p:tgtEl>
                                        <p:attrNameLst>
                                          <p:attrName>style.visibility</p:attrName>
                                        </p:attrNameLst>
                                      </p:cBhvr>
                                      <p:to>
                                        <p:strVal val="visible"/>
                                      </p:to>
                                    </p:set>
                                    <p:animEffect transition="in" filter="box(out)">
                                      <p:cBhvr>
                                        <p:cTn id="19" dur="500"/>
                                        <p:tgtEl>
                                          <p:spTgt spid="69635"/>
                                        </p:tgtEl>
                                      </p:cBhvr>
                                    </p:animEffect>
                                  </p:childTnLst>
                                </p:cTn>
                              </p:par>
                            </p:childTnLst>
                          </p:cTn>
                        </p:par>
                        <p:par>
                          <p:cTn id="20" fill="hold">
                            <p:stCondLst>
                              <p:cond delay="2200"/>
                            </p:stCondLst>
                            <p:childTnLst>
                              <p:par>
                                <p:cTn id="21" presetID="4" presetClass="entr" presetSubtype="32" fill="hold" nodeType="afterEffect">
                                  <p:stCondLst>
                                    <p:cond delay="50"/>
                                  </p:stCondLst>
                                  <p:childTnLst>
                                    <p:set>
                                      <p:cBhvr>
                                        <p:cTn id="22" dur="1" fill="hold">
                                          <p:stCondLst>
                                            <p:cond delay="0"/>
                                          </p:stCondLst>
                                        </p:cTn>
                                        <p:tgtEl>
                                          <p:spTgt spid="69634"/>
                                        </p:tgtEl>
                                        <p:attrNameLst>
                                          <p:attrName>style.visibility</p:attrName>
                                        </p:attrNameLst>
                                      </p:cBhvr>
                                      <p:to>
                                        <p:strVal val="visible"/>
                                      </p:to>
                                    </p:set>
                                    <p:animEffect transition="in" filter="box(out)">
                                      <p:cBhvr>
                                        <p:cTn id="23" dur="500"/>
                                        <p:tgtEl>
                                          <p:spTgt spid="69634"/>
                                        </p:tgtEl>
                                      </p:cBhvr>
                                    </p:animEffect>
                                  </p:childTnLst>
                                </p:cTn>
                              </p:par>
                            </p:childTnLst>
                          </p:cTn>
                        </p:par>
                        <p:par>
                          <p:cTn id="24" fill="hold">
                            <p:stCondLst>
                              <p:cond delay="2750"/>
                            </p:stCondLst>
                            <p:childTnLst>
                              <p:par>
                                <p:cTn id="25" presetID="4" presetClass="entr" presetSubtype="32" fill="hold" nodeType="afterEffect">
                                  <p:stCondLst>
                                    <p:cond delay="50"/>
                                  </p:stCondLst>
                                  <p:childTnLst>
                                    <p:set>
                                      <p:cBhvr>
                                        <p:cTn id="26" dur="1" fill="hold">
                                          <p:stCondLst>
                                            <p:cond delay="0"/>
                                          </p:stCondLst>
                                        </p:cTn>
                                        <p:tgtEl>
                                          <p:spTgt spid="69633"/>
                                        </p:tgtEl>
                                        <p:attrNameLst>
                                          <p:attrName>style.visibility</p:attrName>
                                        </p:attrNameLst>
                                      </p:cBhvr>
                                      <p:to>
                                        <p:strVal val="visible"/>
                                      </p:to>
                                    </p:set>
                                    <p:animEffect transition="in" filter="box(out)">
                                      <p:cBhvr>
                                        <p:cTn id="27" dur="500"/>
                                        <p:tgtEl>
                                          <p:spTgt spid="69633"/>
                                        </p:tgtEl>
                                      </p:cBhvr>
                                    </p:animEffect>
                                  </p:childTnLst>
                                </p:cTn>
                              </p:par>
                            </p:childTnLst>
                          </p:cTn>
                        </p:par>
                        <p:par>
                          <p:cTn id="28" fill="hold">
                            <p:stCondLst>
                              <p:cond delay="3300"/>
                            </p:stCondLst>
                            <p:childTnLst>
                              <p:par>
                                <p:cTn id="29" presetID="4" presetClass="entr" presetSubtype="32" fill="hold" grpId="0" nodeType="afterEffect">
                                  <p:stCondLst>
                                    <p:cond delay="50"/>
                                  </p:stCondLst>
                                  <p:childTnLst>
                                    <p:set>
                                      <p:cBhvr>
                                        <p:cTn id="30" dur="1" fill="hold">
                                          <p:stCondLst>
                                            <p:cond delay="0"/>
                                          </p:stCondLst>
                                        </p:cTn>
                                        <p:tgtEl>
                                          <p:spTgt spid="3"/>
                                        </p:tgtEl>
                                        <p:attrNameLst>
                                          <p:attrName>style.visibility</p:attrName>
                                        </p:attrNameLst>
                                      </p:cBhvr>
                                      <p:to>
                                        <p:strVal val="visible"/>
                                      </p:to>
                                    </p:set>
                                    <p:animEffect transition="in" filter="box(out)">
                                      <p:cBhvr>
                                        <p:cTn id="31" dur="500"/>
                                        <p:tgtEl>
                                          <p:spTgt spid="3"/>
                                        </p:tgtEl>
                                      </p:cBhvr>
                                    </p:animEffect>
                                  </p:childTnLst>
                                </p:cTn>
                              </p:par>
                            </p:childTnLst>
                          </p:cTn>
                        </p:par>
                        <p:par>
                          <p:cTn id="32" fill="hold">
                            <p:stCondLst>
                              <p:cond delay="3850"/>
                            </p:stCondLst>
                            <p:childTnLst>
                              <p:par>
                                <p:cTn id="33" presetID="4" presetClass="entr" presetSubtype="32" fill="hold" grpId="0" nodeType="afterEffect">
                                  <p:stCondLst>
                                    <p:cond delay="50"/>
                                  </p:stCondLst>
                                  <p:childTnLst>
                                    <p:set>
                                      <p:cBhvr>
                                        <p:cTn id="34" dur="1" fill="hold">
                                          <p:stCondLst>
                                            <p:cond delay="0"/>
                                          </p:stCondLst>
                                        </p:cTn>
                                        <p:tgtEl>
                                          <p:spTgt spid="4"/>
                                        </p:tgtEl>
                                        <p:attrNameLst>
                                          <p:attrName>style.visibility</p:attrName>
                                        </p:attrNameLst>
                                      </p:cBhvr>
                                      <p:to>
                                        <p:strVal val="visible"/>
                                      </p:to>
                                    </p:set>
                                    <p:animEffect transition="in" filter="box(out)">
                                      <p:cBhvr>
                                        <p:cTn id="35" dur="500"/>
                                        <p:tgtEl>
                                          <p:spTgt spid="4"/>
                                        </p:tgtEl>
                                      </p:cBhvr>
                                    </p:animEffect>
                                  </p:childTnLst>
                                </p:cTn>
                              </p:par>
                            </p:childTnLst>
                          </p:cTn>
                        </p:par>
                        <p:par>
                          <p:cTn id="36" fill="hold">
                            <p:stCondLst>
                              <p:cond delay="4400"/>
                            </p:stCondLst>
                            <p:childTnLst>
                              <p:par>
                                <p:cTn id="37" presetID="4" presetClass="entr" presetSubtype="32" fill="hold" grpId="0" nodeType="afterEffect">
                                  <p:stCondLst>
                                    <p:cond delay="50"/>
                                  </p:stCondLst>
                                  <p:childTnLst>
                                    <p:set>
                                      <p:cBhvr>
                                        <p:cTn id="38" dur="1" fill="hold">
                                          <p:stCondLst>
                                            <p:cond delay="0"/>
                                          </p:stCondLst>
                                        </p:cTn>
                                        <p:tgtEl>
                                          <p:spTgt spid="5"/>
                                        </p:tgtEl>
                                        <p:attrNameLst>
                                          <p:attrName>style.visibility</p:attrName>
                                        </p:attrNameLst>
                                      </p:cBhvr>
                                      <p:to>
                                        <p:strVal val="visible"/>
                                      </p:to>
                                    </p:set>
                                    <p:animEffect transition="in" filter="box(out)">
                                      <p:cBhvr>
                                        <p:cTn id="39" dur="500"/>
                                        <p:tgtEl>
                                          <p:spTgt spid="5"/>
                                        </p:tgtEl>
                                      </p:cBhvr>
                                    </p:animEffect>
                                  </p:childTnLst>
                                </p:cTn>
                              </p:par>
                            </p:childTnLst>
                          </p:cTn>
                        </p:par>
                        <p:par>
                          <p:cTn id="40" fill="hold">
                            <p:stCondLst>
                              <p:cond delay="4950"/>
                            </p:stCondLst>
                            <p:childTnLst>
                              <p:par>
                                <p:cTn id="41" presetID="4" presetClass="entr" presetSubtype="32" fill="hold" grpId="0" nodeType="afterEffect">
                                  <p:stCondLst>
                                    <p:cond delay="50"/>
                                  </p:stCondLst>
                                  <p:childTnLst>
                                    <p:set>
                                      <p:cBhvr>
                                        <p:cTn id="42" dur="1" fill="hold">
                                          <p:stCondLst>
                                            <p:cond delay="0"/>
                                          </p:stCondLst>
                                        </p:cTn>
                                        <p:tgtEl>
                                          <p:spTgt spid="6"/>
                                        </p:tgtEl>
                                        <p:attrNameLst>
                                          <p:attrName>style.visibility</p:attrName>
                                        </p:attrNameLst>
                                      </p:cBhvr>
                                      <p:to>
                                        <p:strVal val="visible"/>
                                      </p:to>
                                    </p:set>
                                    <p:animEffect transition="in" filter="box(out)">
                                      <p:cBhvr>
                                        <p:cTn id="43" dur="500"/>
                                        <p:tgtEl>
                                          <p:spTgt spid="6"/>
                                        </p:tgtEl>
                                      </p:cBhvr>
                                    </p:animEffect>
                                  </p:childTnLst>
                                </p:cTn>
                              </p:par>
                            </p:childTnLst>
                          </p:cTn>
                        </p:par>
                        <p:par>
                          <p:cTn id="44" fill="hold">
                            <p:stCondLst>
                              <p:cond delay="5500"/>
                            </p:stCondLst>
                            <p:childTnLst>
                              <p:par>
                                <p:cTn id="45" presetID="4" presetClass="entr" presetSubtype="32" fill="hold" grpId="0" nodeType="afterEffect">
                                  <p:stCondLst>
                                    <p:cond delay="50"/>
                                  </p:stCondLst>
                                  <p:childTnLst>
                                    <p:set>
                                      <p:cBhvr>
                                        <p:cTn id="46" dur="1" fill="hold">
                                          <p:stCondLst>
                                            <p:cond delay="0"/>
                                          </p:stCondLst>
                                        </p:cTn>
                                        <p:tgtEl>
                                          <p:spTgt spid="7"/>
                                        </p:tgtEl>
                                        <p:attrNameLst>
                                          <p:attrName>style.visibility</p:attrName>
                                        </p:attrNameLst>
                                      </p:cBhvr>
                                      <p:to>
                                        <p:strVal val="visible"/>
                                      </p:to>
                                    </p:set>
                                    <p:animEffect transition="in" filter="box(out)">
                                      <p:cBhvr>
                                        <p:cTn id="47" dur="500"/>
                                        <p:tgtEl>
                                          <p:spTgt spid="7"/>
                                        </p:tgtEl>
                                      </p:cBhvr>
                                    </p:animEffect>
                                  </p:childTnLst>
                                </p:cTn>
                              </p:par>
                            </p:childTnLst>
                          </p:cTn>
                        </p:par>
                        <p:par>
                          <p:cTn id="48" fill="hold">
                            <p:stCondLst>
                              <p:cond delay="6050"/>
                            </p:stCondLst>
                            <p:childTnLst>
                              <p:par>
                                <p:cTn id="49" presetID="4" presetClass="entr" presetSubtype="32" fill="hold" grpId="0" nodeType="afterEffect">
                                  <p:stCondLst>
                                    <p:cond delay="50"/>
                                  </p:stCondLst>
                                  <p:childTnLst>
                                    <p:set>
                                      <p:cBhvr>
                                        <p:cTn id="50" dur="1" fill="hold">
                                          <p:stCondLst>
                                            <p:cond delay="0"/>
                                          </p:stCondLst>
                                        </p:cTn>
                                        <p:tgtEl>
                                          <p:spTgt spid="2"/>
                                        </p:tgtEl>
                                        <p:attrNameLst>
                                          <p:attrName>style.visibility</p:attrName>
                                        </p:attrNameLst>
                                      </p:cBhvr>
                                      <p:to>
                                        <p:strVal val="visible"/>
                                      </p:to>
                                    </p:set>
                                    <p:animEffect transition="in" filter="box(out)">
                                      <p:cBhvr>
                                        <p:cTn id="51" dur="500"/>
                                        <p:tgtEl>
                                          <p:spTgt spid="2"/>
                                        </p:tgtEl>
                                      </p:cBhvr>
                                    </p:animEffect>
                                  </p:childTnLst>
                                </p:cTn>
                              </p:par>
                            </p:childTnLst>
                          </p:cTn>
                        </p:par>
                        <p:par>
                          <p:cTn id="52" fill="hold">
                            <p:stCondLst>
                              <p:cond delay="6600"/>
                            </p:stCondLst>
                            <p:childTnLst>
                              <p:par>
                                <p:cTn id="53" presetID="4" presetClass="entr" presetSubtype="32" fill="hold" nodeType="afterEffect">
                                  <p:stCondLst>
                                    <p:cond delay="50"/>
                                  </p:stCondLst>
                                  <p:childTnLst>
                                    <p:set>
                                      <p:cBhvr>
                                        <p:cTn id="54" dur="1" fill="hold">
                                          <p:stCondLst>
                                            <p:cond delay="0"/>
                                          </p:stCondLst>
                                        </p:cTn>
                                        <p:tgtEl>
                                          <p:spTgt spid="69644"/>
                                        </p:tgtEl>
                                        <p:attrNameLst>
                                          <p:attrName>style.visibility</p:attrName>
                                        </p:attrNameLst>
                                      </p:cBhvr>
                                      <p:to>
                                        <p:strVal val="visible"/>
                                      </p:to>
                                    </p:set>
                                    <p:animEffect transition="in" filter="box(out)">
                                      <p:cBhvr>
                                        <p:cTn id="55" dur="500"/>
                                        <p:tgtEl>
                                          <p:spTgt spid="69644"/>
                                        </p:tgtEl>
                                      </p:cBhvr>
                                    </p:animEffect>
                                  </p:childTnLst>
                                </p:cTn>
                              </p:par>
                            </p:childTnLst>
                          </p:cTn>
                        </p:par>
                        <p:par>
                          <p:cTn id="56" fill="hold">
                            <p:stCondLst>
                              <p:cond delay="7150"/>
                            </p:stCondLst>
                            <p:childTnLst>
                              <p:par>
                                <p:cTn id="57" presetID="4" presetClass="entr" presetSubtype="32" fill="hold" nodeType="afterEffect">
                                  <p:stCondLst>
                                    <p:cond delay="50"/>
                                  </p:stCondLst>
                                  <p:childTnLst>
                                    <p:set>
                                      <p:cBhvr>
                                        <p:cTn id="58" dur="1" fill="hold">
                                          <p:stCondLst>
                                            <p:cond delay="0"/>
                                          </p:stCondLst>
                                        </p:cTn>
                                        <p:tgtEl>
                                          <p:spTgt spid="69646"/>
                                        </p:tgtEl>
                                        <p:attrNameLst>
                                          <p:attrName>style.visibility</p:attrName>
                                        </p:attrNameLst>
                                      </p:cBhvr>
                                      <p:to>
                                        <p:strVal val="visible"/>
                                      </p:to>
                                    </p:set>
                                    <p:animEffect transition="in" filter="box(out)">
                                      <p:cBhvr>
                                        <p:cTn id="59" dur="500"/>
                                        <p:tgtEl>
                                          <p:spTgt spid="69646"/>
                                        </p:tgtEl>
                                      </p:cBhvr>
                                    </p:animEffect>
                                  </p:childTnLst>
                                </p:cTn>
                              </p:par>
                            </p:childTnLst>
                          </p:cTn>
                        </p:par>
                        <p:par>
                          <p:cTn id="60" fill="hold">
                            <p:stCondLst>
                              <p:cond delay="7700"/>
                            </p:stCondLst>
                            <p:childTnLst>
                              <p:par>
                                <p:cTn id="61" presetID="4" presetClass="entr" presetSubtype="32" fill="hold" nodeType="afterEffect">
                                  <p:stCondLst>
                                    <p:cond delay="50"/>
                                  </p:stCondLst>
                                  <p:childTnLst>
                                    <p:set>
                                      <p:cBhvr>
                                        <p:cTn id="62" dur="1" fill="hold">
                                          <p:stCondLst>
                                            <p:cond delay="0"/>
                                          </p:stCondLst>
                                        </p:cTn>
                                        <p:tgtEl>
                                          <p:spTgt spid="69648"/>
                                        </p:tgtEl>
                                        <p:attrNameLst>
                                          <p:attrName>style.visibility</p:attrName>
                                        </p:attrNameLst>
                                      </p:cBhvr>
                                      <p:to>
                                        <p:strVal val="visible"/>
                                      </p:to>
                                    </p:set>
                                    <p:animEffect transition="in" filter="box(out)">
                                      <p:cBhvr>
                                        <p:cTn id="63" dur="500"/>
                                        <p:tgtEl>
                                          <p:spTgt spid="69648"/>
                                        </p:tgtEl>
                                      </p:cBhvr>
                                    </p:animEffect>
                                  </p:childTnLst>
                                </p:cTn>
                              </p:par>
                            </p:childTnLst>
                          </p:cTn>
                        </p:par>
                        <p:par>
                          <p:cTn id="64" fill="hold">
                            <p:stCondLst>
                              <p:cond delay="8250"/>
                            </p:stCondLst>
                            <p:childTnLst>
                              <p:par>
                                <p:cTn id="65" presetID="4" presetClass="entr" presetSubtype="32" fill="hold" nodeType="afterEffect">
                                  <p:stCondLst>
                                    <p:cond delay="50"/>
                                  </p:stCondLst>
                                  <p:childTnLst>
                                    <p:set>
                                      <p:cBhvr>
                                        <p:cTn id="66" dur="1" fill="hold">
                                          <p:stCondLst>
                                            <p:cond delay="0"/>
                                          </p:stCondLst>
                                        </p:cTn>
                                        <p:tgtEl>
                                          <p:spTgt spid="69650"/>
                                        </p:tgtEl>
                                        <p:attrNameLst>
                                          <p:attrName>style.visibility</p:attrName>
                                        </p:attrNameLst>
                                      </p:cBhvr>
                                      <p:to>
                                        <p:strVal val="visible"/>
                                      </p:to>
                                    </p:set>
                                    <p:animEffect transition="in" filter="box(out)">
                                      <p:cBhvr>
                                        <p:cTn id="67" dur="500"/>
                                        <p:tgtEl>
                                          <p:spTgt spid="69650"/>
                                        </p:tgtEl>
                                      </p:cBhvr>
                                    </p:animEffect>
                                  </p:childTnLst>
                                </p:cTn>
                              </p:par>
                            </p:childTnLst>
                          </p:cTn>
                        </p:par>
                        <p:par>
                          <p:cTn id="68" fill="hold">
                            <p:stCondLst>
                              <p:cond delay="8800"/>
                            </p:stCondLst>
                            <p:childTnLst>
                              <p:par>
                                <p:cTn id="69" presetID="4" presetClass="entr" presetSubtype="32" fill="hold" nodeType="afterEffect">
                                  <p:stCondLst>
                                    <p:cond delay="50"/>
                                  </p:stCondLst>
                                  <p:childTnLst>
                                    <p:set>
                                      <p:cBhvr>
                                        <p:cTn id="70" dur="1" fill="hold">
                                          <p:stCondLst>
                                            <p:cond delay="0"/>
                                          </p:stCondLst>
                                        </p:cTn>
                                        <p:tgtEl>
                                          <p:spTgt spid="69652"/>
                                        </p:tgtEl>
                                        <p:attrNameLst>
                                          <p:attrName>style.visibility</p:attrName>
                                        </p:attrNameLst>
                                      </p:cBhvr>
                                      <p:to>
                                        <p:strVal val="visible"/>
                                      </p:to>
                                    </p:set>
                                    <p:animEffect transition="in" filter="box(out)">
                                      <p:cBhvr>
                                        <p:cTn id="71" dur="500"/>
                                        <p:tgtEl>
                                          <p:spTgt spid="69652"/>
                                        </p:tgtEl>
                                      </p:cBhvr>
                                    </p:animEffect>
                                  </p:childTnLst>
                                </p:cTn>
                              </p:par>
                            </p:childTnLst>
                          </p:cTn>
                        </p:par>
                        <p:par>
                          <p:cTn id="72" fill="hold">
                            <p:stCondLst>
                              <p:cond delay="9350"/>
                            </p:stCondLst>
                            <p:childTnLst>
                              <p:par>
                                <p:cTn id="73" presetID="4" presetClass="entr" presetSubtype="32" fill="hold" nodeType="afterEffect">
                                  <p:stCondLst>
                                    <p:cond delay="50"/>
                                  </p:stCondLst>
                                  <p:childTnLst>
                                    <p:set>
                                      <p:cBhvr>
                                        <p:cTn id="74" dur="1" fill="hold">
                                          <p:stCondLst>
                                            <p:cond delay="0"/>
                                          </p:stCondLst>
                                        </p:cTn>
                                        <p:tgtEl>
                                          <p:spTgt spid="69654"/>
                                        </p:tgtEl>
                                        <p:attrNameLst>
                                          <p:attrName>style.visibility</p:attrName>
                                        </p:attrNameLst>
                                      </p:cBhvr>
                                      <p:to>
                                        <p:strVal val="visible"/>
                                      </p:to>
                                    </p:set>
                                    <p:animEffect transition="in" filter="box(out)">
                                      <p:cBhvr>
                                        <p:cTn id="75" dur="500"/>
                                        <p:tgtEl>
                                          <p:spTgt spid="69654"/>
                                        </p:tgtEl>
                                      </p:cBhvr>
                                    </p:animEffect>
                                  </p:childTnLst>
                                </p:cTn>
                              </p:par>
                            </p:childTnLst>
                          </p:cTn>
                        </p:par>
                        <p:par>
                          <p:cTn id="76" fill="hold">
                            <p:stCondLst>
                              <p:cond delay="9900"/>
                            </p:stCondLst>
                            <p:childTnLst>
                              <p:par>
                                <p:cTn id="77" presetID="4" presetClass="entr" presetSubtype="32" fill="hold" grpId="0" nodeType="afterEffect">
                                  <p:stCondLst>
                                    <p:cond delay="50"/>
                                  </p:stCondLst>
                                  <p:childTnLst>
                                    <p:set>
                                      <p:cBhvr>
                                        <p:cTn id="78" dur="1" fill="hold">
                                          <p:stCondLst>
                                            <p:cond delay="0"/>
                                          </p:stCondLst>
                                        </p:cTn>
                                        <p:tgtEl>
                                          <p:spTgt spid="69655"/>
                                        </p:tgtEl>
                                        <p:attrNameLst>
                                          <p:attrName>style.visibility</p:attrName>
                                        </p:attrNameLst>
                                      </p:cBhvr>
                                      <p:to>
                                        <p:strVal val="visible"/>
                                      </p:to>
                                    </p:set>
                                    <p:animEffect transition="in" filter="box(out)">
                                      <p:cBhvr>
                                        <p:cTn id="79" dur="500"/>
                                        <p:tgtEl>
                                          <p:spTgt spid="69655"/>
                                        </p:tgtEl>
                                      </p:cBhvr>
                                    </p:animEffect>
                                  </p:childTnLst>
                                </p:cTn>
                              </p:par>
                            </p:childTnLst>
                          </p:cTn>
                        </p:par>
                        <p:par>
                          <p:cTn id="80" fill="hold">
                            <p:stCondLst>
                              <p:cond delay="10450"/>
                            </p:stCondLst>
                            <p:childTnLst>
                              <p:par>
                                <p:cTn id="81" presetID="4" presetClass="entr" presetSubtype="32" fill="hold" grpId="0" nodeType="afterEffect">
                                  <p:stCondLst>
                                    <p:cond delay="50"/>
                                  </p:stCondLst>
                                  <p:childTnLst>
                                    <p:set>
                                      <p:cBhvr>
                                        <p:cTn id="82" dur="1" fill="hold">
                                          <p:stCondLst>
                                            <p:cond delay="0"/>
                                          </p:stCondLst>
                                        </p:cTn>
                                        <p:tgtEl>
                                          <p:spTgt spid="69656"/>
                                        </p:tgtEl>
                                        <p:attrNameLst>
                                          <p:attrName>style.visibility</p:attrName>
                                        </p:attrNameLst>
                                      </p:cBhvr>
                                      <p:to>
                                        <p:strVal val="visible"/>
                                      </p:to>
                                    </p:set>
                                    <p:animEffect transition="in" filter="box(out)">
                                      <p:cBhvr>
                                        <p:cTn id="83" dur="500"/>
                                        <p:tgtEl>
                                          <p:spTgt spid="69656"/>
                                        </p:tgtEl>
                                      </p:cBhvr>
                                    </p:animEffect>
                                  </p:childTnLst>
                                </p:cTn>
                              </p:par>
                            </p:childTnLst>
                          </p:cTn>
                        </p:par>
                        <p:par>
                          <p:cTn id="84" fill="hold">
                            <p:stCondLst>
                              <p:cond delay="11000"/>
                            </p:stCondLst>
                            <p:childTnLst>
                              <p:par>
                                <p:cTn id="85" presetID="4" presetClass="entr" presetSubtype="32" fill="hold" grpId="0" nodeType="afterEffect">
                                  <p:stCondLst>
                                    <p:cond delay="50"/>
                                  </p:stCondLst>
                                  <p:childTnLst>
                                    <p:set>
                                      <p:cBhvr>
                                        <p:cTn id="86" dur="1" fill="hold">
                                          <p:stCondLst>
                                            <p:cond delay="0"/>
                                          </p:stCondLst>
                                        </p:cTn>
                                        <p:tgtEl>
                                          <p:spTgt spid="69657"/>
                                        </p:tgtEl>
                                        <p:attrNameLst>
                                          <p:attrName>style.visibility</p:attrName>
                                        </p:attrNameLst>
                                      </p:cBhvr>
                                      <p:to>
                                        <p:strVal val="visible"/>
                                      </p:to>
                                    </p:set>
                                    <p:animEffect transition="in" filter="box(out)">
                                      <p:cBhvr>
                                        <p:cTn id="87" dur="500"/>
                                        <p:tgtEl>
                                          <p:spTgt spid="69657"/>
                                        </p:tgtEl>
                                      </p:cBhvr>
                                    </p:animEffect>
                                  </p:childTnLst>
                                </p:cTn>
                              </p:par>
                            </p:childTnLst>
                          </p:cTn>
                        </p:par>
                        <p:par>
                          <p:cTn id="88" fill="hold">
                            <p:stCondLst>
                              <p:cond delay="11550"/>
                            </p:stCondLst>
                            <p:childTnLst>
                              <p:par>
                                <p:cTn id="89" presetID="4" presetClass="entr" presetSubtype="32" fill="hold" grpId="0" nodeType="afterEffect">
                                  <p:stCondLst>
                                    <p:cond delay="50"/>
                                  </p:stCondLst>
                                  <p:childTnLst>
                                    <p:set>
                                      <p:cBhvr>
                                        <p:cTn id="90" dur="1" fill="hold">
                                          <p:stCondLst>
                                            <p:cond delay="0"/>
                                          </p:stCondLst>
                                        </p:cTn>
                                        <p:tgtEl>
                                          <p:spTgt spid="69658"/>
                                        </p:tgtEl>
                                        <p:attrNameLst>
                                          <p:attrName>style.visibility</p:attrName>
                                        </p:attrNameLst>
                                      </p:cBhvr>
                                      <p:to>
                                        <p:strVal val="visible"/>
                                      </p:to>
                                    </p:set>
                                    <p:animEffect transition="in" filter="box(out)">
                                      <p:cBhvr>
                                        <p:cTn id="91" dur="500"/>
                                        <p:tgtEl>
                                          <p:spTgt spid="69658"/>
                                        </p:tgtEl>
                                      </p:cBhvr>
                                    </p:animEffect>
                                  </p:childTnLst>
                                </p:cTn>
                              </p:par>
                            </p:childTnLst>
                          </p:cTn>
                        </p:par>
                        <p:par>
                          <p:cTn id="92" fill="hold">
                            <p:stCondLst>
                              <p:cond delay="12100"/>
                            </p:stCondLst>
                            <p:childTnLst>
                              <p:par>
                                <p:cTn id="93" presetID="4" presetClass="entr" presetSubtype="32" fill="hold" grpId="0" nodeType="afterEffect">
                                  <p:stCondLst>
                                    <p:cond delay="50"/>
                                  </p:stCondLst>
                                  <p:childTnLst>
                                    <p:set>
                                      <p:cBhvr>
                                        <p:cTn id="94" dur="1" fill="hold">
                                          <p:stCondLst>
                                            <p:cond delay="0"/>
                                          </p:stCondLst>
                                        </p:cTn>
                                        <p:tgtEl>
                                          <p:spTgt spid="69659"/>
                                        </p:tgtEl>
                                        <p:attrNameLst>
                                          <p:attrName>style.visibility</p:attrName>
                                        </p:attrNameLst>
                                      </p:cBhvr>
                                      <p:to>
                                        <p:strVal val="visible"/>
                                      </p:to>
                                    </p:set>
                                    <p:animEffect transition="in" filter="box(out)">
                                      <p:cBhvr>
                                        <p:cTn id="95" dur="500"/>
                                        <p:tgtEl>
                                          <p:spTgt spid="69659"/>
                                        </p:tgtEl>
                                      </p:cBhvr>
                                    </p:animEffect>
                                  </p:childTnLst>
                                </p:cTn>
                              </p:par>
                            </p:childTnLst>
                          </p:cTn>
                        </p:par>
                        <p:par>
                          <p:cTn id="96" fill="hold">
                            <p:stCondLst>
                              <p:cond delay="12650"/>
                            </p:stCondLst>
                            <p:childTnLst>
                              <p:par>
                                <p:cTn id="97" presetID="4" presetClass="entr" presetSubtype="32" fill="hold" grpId="0" nodeType="afterEffect">
                                  <p:stCondLst>
                                    <p:cond delay="50"/>
                                  </p:stCondLst>
                                  <p:childTnLst>
                                    <p:set>
                                      <p:cBhvr>
                                        <p:cTn id="98" dur="1" fill="hold">
                                          <p:stCondLst>
                                            <p:cond delay="0"/>
                                          </p:stCondLst>
                                        </p:cTn>
                                        <p:tgtEl>
                                          <p:spTgt spid="69660"/>
                                        </p:tgtEl>
                                        <p:attrNameLst>
                                          <p:attrName>style.visibility</p:attrName>
                                        </p:attrNameLst>
                                      </p:cBhvr>
                                      <p:to>
                                        <p:strVal val="visible"/>
                                      </p:to>
                                    </p:set>
                                    <p:animEffect transition="in" filter="box(out)">
                                      <p:cBhvr>
                                        <p:cTn id="99" dur="500"/>
                                        <p:tgtEl>
                                          <p:spTgt spid="69660"/>
                                        </p:tgtEl>
                                      </p:cBhvr>
                                    </p:animEffect>
                                  </p:childTnLst>
                                </p:cTn>
                              </p:par>
                            </p:childTnLst>
                          </p:cTn>
                        </p:par>
                        <p:par>
                          <p:cTn id="100" fill="hold">
                            <p:stCondLst>
                              <p:cond delay="13200"/>
                            </p:stCondLst>
                            <p:childTnLst>
                              <p:par>
                                <p:cTn id="101" presetID="2" presetClass="entr" presetSubtype="4" fill="hold" grpId="0" nodeType="afterEffect">
                                  <p:stCondLst>
                                    <p:cond delay="100"/>
                                  </p:stCondLst>
                                  <p:childTnLst>
                                    <p:set>
                                      <p:cBhvr>
                                        <p:cTn id="102" dur="1" fill="hold">
                                          <p:stCondLst>
                                            <p:cond delay="0"/>
                                          </p:stCondLst>
                                        </p:cTn>
                                        <p:tgtEl>
                                          <p:spTgt spid="69662"/>
                                        </p:tgtEl>
                                        <p:attrNameLst>
                                          <p:attrName>style.visibility</p:attrName>
                                        </p:attrNameLst>
                                      </p:cBhvr>
                                      <p:to>
                                        <p:strVal val="visible"/>
                                      </p:to>
                                    </p:set>
                                    <p:anim calcmode="lin" valueType="num">
                                      <p:cBhvr additive="base">
                                        <p:cTn id="103" dur="500" fill="hold"/>
                                        <p:tgtEl>
                                          <p:spTgt spid="69662"/>
                                        </p:tgtEl>
                                        <p:attrNameLst>
                                          <p:attrName>ppt_x</p:attrName>
                                        </p:attrNameLst>
                                      </p:cBhvr>
                                      <p:tavLst>
                                        <p:tav tm="0">
                                          <p:val>
                                            <p:strVal val="#ppt_x"/>
                                          </p:val>
                                        </p:tav>
                                        <p:tav tm="100000">
                                          <p:val>
                                            <p:strVal val="#ppt_x"/>
                                          </p:val>
                                        </p:tav>
                                      </p:tavLst>
                                    </p:anim>
                                    <p:anim calcmode="lin" valueType="num">
                                      <p:cBhvr additive="base">
                                        <p:cTn id="104" dur="500" fill="hold"/>
                                        <p:tgtEl>
                                          <p:spTgt spid="69662"/>
                                        </p:tgtEl>
                                        <p:attrNameLst>
                                          <p:attrName>ppt_y</p:attrName>
                                        </p:attrNameLst>
                                      </p:cBhvr>
                                      <p:tavLst>
                                        <p:tav tm="0">
                                          <p:val>
                                            <p:strVal val="1+#ppt_h/2"/>
                                          </p:val>
                                        </p:tav>
                                        <p:tav tm="100000">
                                          <p:val>
                                            <p:strVal val="#ppt_y"/>
                                          </p:val>
                                        </p:tav>
                                      </p:tavLst>
                                    </p:anim>
                                  </p:childTnLst>
                                </p:cTn>
                              </p:par>
                            </p:childTnLst>
                          </p:cTn>
                        </p:par>
                        <p:par>
                          <p:cTn id="105" fill="hold">
                            <p:stCondLst>
                              <p:cond delay="13800"/>
                            </p:stCondLst>
                            <p:childTnLst>
                              <p:par>
                                <p:cTn id="106" presetID="2" presetClass="entr" presetSubtype="2" fill="hold" grpId="0" nodeType="afterEffect">
                                  <p:stCondLst>
                                    <p:cond delay="0"/>
                                  </p:stCondLst>
                                  <p:childTnLst>
                                    <p:set>
                                      <p:cBhvr>
                                        <p:cTn id="107" dur="1" fill="hold">
                                          <p:stCondLst>
                                            <p:cond delay="0"/>
                                          </p:stCondLst>
                                        </p:cTn>
                                        <p:tgtEl>
                                          <p:spTgt spid="69661"/>
                                        </p:tgtEl>
                                        <p:attrNameLst>
                                          <p:attrName>style.visibility</p:attrName>
                                        </p:attrNameLst>
                                      </p:cBhvr>
                                      <p:to>
                                        <p:strVal val="visible"/>
                                      </p:to>
                                    </p:set>
                                    <p:anim calcmode="lin" valueType="num">
                                      <p:cBhvr additive="base">
                                        <p:cTn id="108" dur="500" fill="hold"/>
                                        <p:tgtEl>
                                          <p:spTgt spid="69661"/>
                                        </p:tgtEl>
                                        <p:attrNameLst>
                                          <p:attrName>ppt_x</p:attrName>
                                        </p:attrNameLst>
                                      </p:cBhvr>
                                      <p:tavLst>
                                        <p:tav tm="0">
                                          <p:val>
                                            <p:strVal val="1+#ppt_w/2"/>
                                          </p:val>
                                        </p:tav>
                                        <p:tav tm="100000">
                                          <p:val>
                                            <p:strVal val="#ppt_x"/>
                                          </p:val>
                                        </p:tav>
                                      </p:tavLst>
                                    </p:anim>
                                    <p:anim calcmode="lin" valueType="num">
                                      <p:cBhvr additive="base">
                                        <p:cTn id="109" dur="500" fill="hold"/>
                                        <p:tgtEl>
                                          <p:spTgt spid="69661"/>
                                        </p:tgtEl>
                                        <p:attrNameLst>
                                          <p:attrName>ppt_y</p:attrName>
                                        </p:attrNameLst>
                                      </p:cBhvr>
                                      <p:tavLst>
                                        <p:tav tm="0">
                                          <p:val>
                                            <p:strVal val="#ppt_y"/>
                                          </p:val>
                                        </p:tav>
                                        <p:tav tm="100000">
                                          <p:val>
                                            <p:strVal val="#ppt_y"/>
                                          </p:val>
                                        </p:tav>
                                      </p:tavLst>
                                    </p:anim>
                                  </p:childTnLst>
                                </p:cTn>
                              </p:par>
                            </p:childTnLst>
                          </p:cTn>
                        </p:par>
                        <p:par>
                          <p:cTn id="110" fill="hold">
                            <p:stCondLst>
                              <p:cond delay="14300"/>
                            </p:stCondLst>
                            <p:childTnLst>
                              <p:par>
                                <p:cTn id="111" presetID="2" presetClass="entr" presetSubtype="4" fill="hold" grpId="0" nodeType="afterEffect">
                                  <p:stCondLst>
                                    <p:cond delay="100"/>
                                  </p:stCondLst>
                                  <p:childTnLst>
                                    <p:set>
                                      <p:cBhvr>
                                        <p:cTn id="112" dur="1" fill="hold">
                                          <p:stCondLst>
                                            <p:cond delay="0"/>
                                          </p:stCondLst>
                                        </p:cTn>
                                        <p:tgtEl>
                                          <p:spTgt spid="69664"/>
                                        </p:tgtEl>
                                        <p:attrNameLst>
                                          <p:attrName>style.visibility</p:attrName>
                                        </p:attrNameLst>
                                      </p:cBhvr>
                                      <p:to>
                                        <p:strVal val="visible"/>
                                      </p:to>
                                    </p:set>
                                    <p:anim calcmode="lin" valueType="num">
                                      <p:cBhvr additive="base">
                                        <p:cTn id="113" dur="500" fill="hold"/>
                                        <p:tgtEl>
                                          <p:spTgt spid="69664"/>
                                        </p:tgtEl>
                                        <p:attrNameLst>
                                          <p:attrName>ppt_x</p:attrName>
                                        </p:attrNameLst>
                                      </p:cBhvr>
                                      <p:tavLst>
                                        <p:tav tm="0">
                                          <p:val>
                                            <p:strVal val="#ppt_x"/>
                                          </p:val>
                                        </p:tav>
                                        <p:tav tm="100000">
                                          <p:val>
                                            <p:strVal val="#ppt_x"/>
                                          </p:val>
                                        </p:tav>
                                      </p:tavLst>
                                    </p:anim>
                                    <p:anim calcmode="lin" valueType="num">
                                      <p:cBhvr additive="base">
                                        <p:cTn id="114" dur="500" fill="hold"/>
                                        <p:tgtEl>
                                          <p:spTgt spid="69664"/>
                                        </p:tgtEl>
                                        <p:attrNameLst>
                                          <p:attrName>ppt_y</p:attrName>
                                        </p:attrNameLst>
                                      </p:cBhvr>
                                      <p:tavLst>
                                        <p:tav tm="0">
                                          <p:val>
                                            <p:strVal val="1+#ppt_h/2"/>
                                          </p:val>
                                        </p:tav>
                                        <p:tav tm="100000">
                                          <p:val>
                                            <p:strVal val="#ppt_y"/>
                                          </p:val>
                                        </p:tav>
                                      </p:tavLst>
                                    </p:anim>
                                  </p:childTnLst>
                                </p:cTn>
                              </p:par>
                            </p:childTnLst>
                          </p:cTn>
                        </p:par>
                        <p:par>
                          <p:cTn id="115" fill="hold">
                            <p:stCondLst>
                              <p:cond delay="14900"/>
                            </p:stCondLst>
                            <p:childTnLst>
                              <p:par>
                                <p:cTn id="116" presetID="2" presetClass="entr" presetSubtype="2" fill="hold" grpId="0" nodeType="afterEffect">
                                  <p:stCondLst>
                                    <p:cond delay="0"/>
                                  </p:stCondLst>
                                  <p:childTnLst>
                                    <p:set>
                                      <p:cBhvr>
                                        <p:cTn id="117" dur="1" fill="hold">
                                          <p:stCondLst>
                                            <p:cond delay="0"/>
                                          </p:stCondLst>
                                        </p:cTn>
                                        <p:tgtEl>
                                          <p:spTgt spid="69663"/>
                                        </p:tgtEl>
                                        <p:attrNameLst>
                                          <p:attrName>style.visibility</p:attrName>
                                        </p:attrNameLst>
                                      </p:cBhvr>
                                      <p:to>
                                        <p:strVal val="visible"/>
                                      </p:to>
                                    </p:set>
                                    <p:anim calcmode="lin" valueType="num">
                                      <p:cBhvr additive="base">
                                        <p:cTn id="118" dur="500" fill="hold"/>
                                        <p:tgtEl>
                                          <p:spTgt spid="69663"/>
                                        </p:tgtEl>
                                        <p:attrNameLst>
                                          <p:attrName>ppt_x</p:attrName>
                                        </p:attrNameLst>
                                      </p:cBhvr>
                                      <p:tavLst>
                                        <p:tav tm="0">
                                          <p:val>
                                            <p:strVal val="1+#ppt_w/2"/>
                                          </p:val>
                                        </p:tav>
                                        <p:tav tm="100000">
                                          <p:val>
                                            <p:strVal val="#ppt_x"/>
                                          </p:val>
                                        </p:tav>
                                      </p:tavLst>
                                    </p:anim>
                                    <p:anim calcmode="lin" valueType="num">
                                      <p:cBhvr additive="base">
                                        <p:cTn id="119" dur="500" fill="hold"/>
                                        <p:tgtEl>
                                          <p:spTgt spid="69663"/>
                                        </p:tgtEl>
                                        <p:attrNameLst>
                                          <p:attrName>ppt_y</p:attrName>
                                        </p:attrNameLst>
                                      </p:cBhvr>
                                      <p:tavLst>
                                        <p:tav tm="0">
                                          <p:val>
                                            <p:strVal val="#ppt_y"/>
                                          </p:val>
                                        </p:tav>
                                        <p:tav tm="100000">
                                          <p:val>
                                            <p:strVal val="#ppt_y"/>
                                          </p:val>
                                        </p:tav>
                                      </p:tavLst>
                                    </p:anim>
                                  </p:childTnLst>
                                </p:cTn>
                              </p:par>
                            </p:childTnLst>
                          </p:cTn>
                        </p:par>
                        <p:par>
                          <p:cTn id="120" fill="hold">
                            <p:stCondLst>
                              <p:cond delay="15400"/>
                            </p:stCondLst>
                            <p:childTnLst>
                              <p:par>
                                <p:cTn id="121" presetID="2" presetClass="entr" presetSubtype="4" fill="hold" grpId="0" nodeType="afterEffect">
                                  <p:stCondLst>
                                    <p:cond delay="100"/>
                                  </p:stCondLst>
                                  <p:childTnLst>
                                    <p:set>
                                      <p:cBhvr>
                                        <p:cTn id="122" dur="1" fill="hold">
                                          <p:stCondLst>
                                            <p:cond delay="0"/>
                                          </p:stCondLst>
                                        </p:cTn>
                                        <p:tgtEl>
                                          <p:spTgt spid="69666"/>
                                        </p:tgtEl>
                                        <p:attrNameLst>
                                          <p:attrName>style.visibility</p:attrName>
                                        </p:attrNameLst>
                                      </p:cBhvr>
                                      <p:to>
                                        <p:strVal val="visible"/>
                                      </p:to>
                                    </p:set>
                                    <p:anim calcmode="lin" valueType="num">
                                      <p:cBhvr additive="base">
                                        <p:cTn id="123" dur="500" fill="hold"/>
                                        <p:tgtEl>
                                          <p:spTgt spid="69666"/>
                                        </p:tgtEl>
                                        <p:attrNameLst>
                                          <p:attrName>ppt_x</p:attrName>
                                        </p:attrNameLst>
                                      </p:cBhvr>
                                      <p:tavLst>
                                        <p:tav tm="0">
                                          <p:val>
                                            <p:strVal val="#ppt_x"/>
                                          </p:val>
                                        </p:tav>
                                        <p:tav tm="100000">
                                          <p:val>
                                            <p:strVal val="#ppt_x"/>
                                          </p:val>
                                        </p:tav>
                                      </p:tavLst>
                                    </p:anim>
                                    <p:anim calcmode="lin" valueType="num">
                                      <p:cBhvr additive="base">
                                        <p:cTn id="124" dur="500" fill="hold"/>
                                        <p:tgtEl>
                                          <p:spTgt spid="69666"/>
                                        </p:tgtEl>
                                        <p:attrNameLst>
                                          <p:attrName>ppt_y</p:attrName>
                                        </p:attrNameLst>
                                      </p:cBhvr>
                                      <p:tavLst>
                                        <p:tav tm="0">
                                          <p:val>
                                            <p:strVal val="1+#ppt_h/2"/>
                                          </p:val>
                                        </p:tav>
                                        <p:tav tm="100000">
                                          <p:val>
                                            <p:strVal val="#ppt_y"/>
                                          </p:val>
                                        </p:tav>
                                      </p:tavLst>
                                    </p:anim>
                                  </p:childTnLst>
                                </p:cTn>
                              </p:par>
                            </p:childTnLst>
                          </p:cTn>
                        </p:par>
                        <p:par>
                          <p:cTn id="125" fill="hold">
                            <p:stCondLst>
                              <p:cond delay="16000"/>
                            </p:stCondLst>
                            <p:childTnLst>
                              <p:par>
                                <p:cTn id="126" presetID="2" presetClass="entr" presetSubtype="2" fill="hold" grpId="0" nodeType="afterEffect">
                                  <p:stCondLst>
                                    <p:cond delay="0"/>
                                  </p:stCondLst>
                                  <p:childTnLst>
                                    <p:set>
                                      <p:cBhvr>
                                        <p:cTn id="127" dur="1" fill="hold">
                                          <p:stCondLst>
                                            <p:cond delay="0"/>
                                          </p:stCondLst>
                                        </p:cTn>
                                        <p:tgtEl>
                                          <p:spTgt spid="69665"/>
                                        </p:tgtEl>
                                        <p:attrNameLst>
                                          <p:attrName>style.visibility</p:attrName>
                                        </p:attrNameLst>
                                      </p:cBhvr>
                                      <p:to>
                                        <p:strVal val="visible"/>
                                      </p:to>
                                    </p:set>
                                    <p:anim calcmode="lin" valueType="num">
                                      <p:cBhvr additive="base">
                                        <p:cTn id="128" dur="500" fill="hold"/>
                                        <p:tgtEl>
                                          <p:spTgt spid="69665"/>
                                        </p:tgtEl>
                                        <p:attrNameLst>
                                          <p:attrName>ppt_x</p:attrName>
                                        </p:attrNameLst>
                                      </p:cBhvr>
                                      <p:tavLst>
                                        <p:tav tm="0">
                                          <p:val>
                                            <p:strVal val="1+#ppt_w/2"/>
                                          </p:val>
                                        </p:tav>
                                        <p:tav tm="100000">
                                          <p:val>
                                            <p:strVal val="#ppt_x"/>
                                          </p:val>
                                        </p:tav>
                                      </p:tavLst>
                                    </p:anim>
                                    <p:anim calcmode="lin" valueType="num">
                                      <p:cBhvr additive="base">
                                        <p:cTn id="129" dur="500" fill="hold"/>
                                        <p:tgtEl>
                                          <p:spTgt spid="69665"/>
                                        </p:tgtEl>
                                        <p:attrNameLst>
                                          <p:attrName>ppt_y</p:attrName>
                                        </p:attrNameLst>
                                      </p:cBhvr>
                                      <p:tavLst>
                                        <p:tav tm="0">
                                          <p:val>
                                            <p:strVal val="#ppt_y"/>
                                          </p:val>
                                        </p:tav>
                                        <p:tav tm="100000">
                                          <p:val>
                                            <p:strVal val="#ppt_y"/>
                                          </p:val>
                                        </p:tav>
                                      </p:tavLst>
                                    </p:anim>
                                  </p:childTnLst>
                                </p:cTn>
                              </p:par>
                            </p:childTnLst>
                          </p:cTn>
                        </p:par>
                        <p:par>
                          <p:cTn id="130" fill="hold">
                            <p:stCondLst>
                              <p:cond delay="16500"/>
                            </p:stCondLst>
                            <p:childTnLst>
                              <p:par>
                                <p:cTn id="131" presetID="2" presetClass="entr" presetSubtype="4" fill="hold" grpId="0" nodeType="afterEffect">
                                  <p:stCondLst>
                                    <p:cond delay="100"/>
                                  </p:stCondLst>
                                  <p:childTnLst>
                                    <p:set>
                                      <p:cBhvr>
                                        <p:cTn id="132" dur="1" fill="hold">
                                          <p:stCondLst>
                                            <p:cond delay="0"/>
                                          </p:stCondLst>
                                        </p:cTn>
                                        <p:tgtEl>
                                          <p:spTgt spid="69668"/>
                                        </p:tgtEl>
                                        <p:attrNameLst>
                                          <p:attrName>style.visibility</p:attrName>
                                        </p:attrNameLst>
                                      </p:cBhvr>
                                      <p:to>
                                        <p:strVal val="visible"/>
                                      </p:to>
                                    </p:set>
                                    <p:anim calcmode="lin" valueType="num">
                                      <p:cBhvr additive="base">
                                        <p:cTn id="133" dur="500" fill="hold"/>
                                        <p:tgtEl>
                                          <p:spTgt spid="69668"/>
                                        </p:tgtEl>
                                        <p:attrNameLst>
                                          <p:attrName>ppt_x</p:attrName>
                                        </p:attrNameLst>
                                      </p:cBhvr>
                                      <p:tavLst>
                                        <p:tav tm="0">
                                          <p:val>
                                            <p:strVal val="#ppt_x"/>
                                          </p:val>
                                        </p:tav>
                                        <p:tav tm="100000">
                                          <p:val>
                                            <p:strVal val="#ppt_x"/>
                                          </p:val>
                                        </p:tav>
                                      </p:tavLst>
                                    </p:anim>
                                    <p:anim calcmode="lin" valueType="num">
                                      <p:cBhvr additive="base">
                                        <p:cTn id="134" dur="500" fill="hold"/>
                                        <p:tgtEl>
                                          <p:spTgt spid="69668"/>
                                        </p:tgtEl>
                                        <p:attrNameLst>
                                          <p:attrName>ppt_y</p:attrName>
                                        </p:attrNameLst>
                                      </p:cBhvr>
                                      <p:tavLst>
                                        <p:tav tm="0">
                                          <p:val>
                                            <p:strVal val="1+#ppt_h/2"/>
                                          </p:val>
                                        </p:tav>
                                        <p:tav tm="100000">
                                          <p:val>
                                            <p:strVal val="#ppt_y"/>
                                          </p:val>
                                        </p:tav>
                                      </p:tavLst>
                                    </p:anim>
                                  </p:childTnLst>
                                </p:cTn>
                              </p:par>
                            </p:childTnLst>
                          </p:cTn>
                        </p:par>
                        <p:par>
                          <p:cTn id="135" fill="hold">
                            <p:stCondLst>
                              <p:cond delay="17100"/>
                            </p:stCondLst>
                            <p:childTnLst>
                              <p:par>
                                <p:cTn id="136" presetID="2" presetClass="entr" presetSubtype="2" fill="hold" grpId="0" nodeType="afterEffect">
                                  <p:stCondLst>
                                    <p:cond delay="0"/>
                                  </p:stCondLst>
                                  <p:childTnLst>
                                    <p:set>
                                      <p:cBhvr>
                                        <p:cTn id="137" dur="1" fill="hold">
                                          <p:stCondLst>
                                            <p:cond delay="0"/>
                                          </p:stCondLst>
                                        </p:cTn>
                                        <p:tgtEl>
                                          <p:spTgt spid="69667"/>
                                        </p:tgtEl>
                                        <p:attrNameLst>
                                          <p:attrName>style.visibility</p:attrName>
                                        </p:attrNameLst>
                                      </p:cBhvr>
                                      <p:to>
                                        <p:strVal val="visible"/>
                                      </p:to>
                                    </p:set>
                                    <p:anim calcmode="lin" valueType="num">
                                      <p:cBhvr additive="base">
                                        <p:cTn id="138" dur="500" fill="hold"/>
                                        <p:tgtEl>
                                          <p:spTgt spid="69667"/>
                                        </p:tgtEl>
                                        <p:attrNameLst>
                                          <p:attrName>ppt_x</p:attrName>
                                        </p:attrNameLst>
                                      </p:cBhvr>
                                      <p:tavLst>
                                        <p:tav tm="0">
                                          <p:val>
                                            <p:strVal val="1+#ppt_w/2"/>
                                          </p:val>
                                        </p:tav>
                                        <p:tav tm="100000">
                                          <p:val>
                                            <p:strVal val="#ppt_x"/>
                                          </p:val>
                                        </p:tav>
                                      </p:tavLst>
                                    </p:anim>
                                    <p:anim calcmode="lin" valueType="num">
                                      <p:cBhvr additive="base">
                                        <p:cTn id="139" dur="500" fill="hold"/>
                                        <p:tgtEl>
                                          <p:spTgt spid="69667"/>
                                        </p:tgtEl>
                                        <p:attrNameLst>
                                          <p:attrName>ppt_y</p:attrName>
                                        </p:attrNameLst>
                                      </p:cBhvr>
                                      <p:tavLst>
                                        <p:tav tm="0">
                                          <p:val>
                                            <p:strVal val="#ppt_y"/>
                                          </p:val>
                                        </p:tav>
                                        <p:tav tm="100000">
                                          <p:val>
                                            <p:strVal val="#ppt_y"/>
                                          </p:val>
                                        </p:tav>
                                      </p:tavLst>
                                    </p:anim>
                                  </p:childTnLst>
                                </p:cTn>
                              </p:par>
                            </p:childTnLst>
                          </p:cTn>
                        </p:par>
                        <p:par>
                          <p:cTn id="140" fill="hold">
                            <p:stCondLst>
                              <p:cond delay="17600"/>
                            </p:stCondLst>
                            <p:childTnLst>
                              <p:par>
                                <p:cTn id="141" presetID="2" presetClass="entr" presetSubtype="4" fill="hold" grpId="0" nodeType="afterEffect">
                                  <p:stCondLst>
                                    <p:cond delay="100"/>
                                  </p:stCondLst>
                                  <p:childTnLst>
                                    <p:set>
                                      <p:cBhvr>
                                        <p:cTn id="142" dur="1" fill="hold">
                                          <p:stCondLst>
                                            <p:cond delay="0"/>
                                          </p:stCondLst>
                                        </p:cTn>
                                        <p:tgtEl>
                                          <p:spTgt spid="69670"/>
                                        </p:tgtEl>
                                        <p:attrNameLst>
                                          <p:attrName>style.visibility</p:attrName>
                                        </p:attrNameLst>
                                      </p:cBhvr>
                                      <p:to>
                                        <p:strVal val="visible"/>
                                      </p:to>
                                    </p:set>
                                    <p:anim calcmode="lin" valueType="num">
                                      <p:cBhvr additive="base">
                                        <p:cTn id="143" dur="500" fill="hold"/>
                                        <p:tgtEl>
                                          <p:spTgt spid="69670"/>
                                        </p:tgtEl>
                                        <p:attrNameLst>
                                          <p:attrName>ppt_x</p:attrName>
                                        </p:attrNameLst>
                                      </p:cBhvr>
                                      <p:tavLst>
                                        <p:tav tm="0">
                                          <p:val>
                                            <p:strVal val="#ppt_x"/>
                                          </p:val>
                                        </p:tav>
                                        <p:tav tm="100000">
                                          <p:val>
                                            <p:strVal val="#ppt_x"/>
                                          </p:val>
                                        </p:tav>
                                      </p:tavLst>
                                    </p:anim>
                                    <p:anim calcmode="lin" valueType="num">
                                      <p:cBhvr additive="base">
                                        <p:cTn id="144" dur="500" fill="hold"/>
                                        <p:tgtEl>
                                          <p:spTgt spid="69670"/>
                                        </p:tgtEl>
                                        <p:attrNameLst>
                                          <p:attrName>ppt_y</p:attrName>
                                        </p:attrNameLst>
                                      </p:cBhvr>
                                      <p:tavLst>
                                        <p:tav tm="0">
                                          <p:val>
                                            <p:strVal val="1+#ppt_h/2"/>
                                          </p:val>
                                        </p:tav>
                                        <p:tav tm="100000">
                                          <p:val>
                                            <p:strVal val="#ppt_y"/>
                                          </p:val>
                                        </p:tav>
                                      </p:tavLst>
                                    </p:anim>
                                  </p:childTnLst>
                                </p:cTn>
                              </p:par>
                            </p:childTnLst>
                          </p:cTn>
                        </p:par>
                        <p:par>
                          <p:cTn id="145" fill="hold">
                            <p:stCondLst>
                              <p:cond delay="18200"/>
                            </p:stCondLst>
                            <p:childTnLst>
                              <p:par>
                                <p:cTn id="146" presetID="2" presetClass="entr" presetSubtype="2" fill="hold" grpId="0" nodeType="afterEffect">
                                  <p:stCondLst>
                                    <p:cond delay="0"/>
                                  </p:stCondLst>
                                  <p:childTnLst>
                                    <p:set>
                                      <p:cBhvr>
                                        <p:cTn id="147" dur="1" fill="hold">
                                          <p:stCondLst>
                                            <p:cond delay="0"/>
                                          </p:stCondLst>
                                        </p:cTn>
                                        <p:tgtEl>
                                          <p:spTgt spid="69669"/>
                                        </p:tgtEl>
                                        <p:attrNameLst>
                                          <p:attrName>style.visibility</p:attrName>
                                        </p:attrNameLst>
                                      </p:cBhvr>
                                      <p:to>
                                        <p:strVal val="visible"/>
                                      </p:to>
                                    </p:set>
                                    <p:anim calcmode="lin" valueType="num">
                                      <p:cBhvr additive="base">
                                        <p:cTn id="148" dur="500" fill="hold"/>
                                        <p:tgtEl>
                                          <p:spTgt spid="69669"/>
                                        </p:tgtEl>
                                        <p:attrNameLst>
                                          <p:attrName>ppt_x</p:attrName>
                                        </p:attrNameLst>
                                      </p:cBhvr>
                                      <p:tavLst>
                                        <p:tav tm="0">
                                          <p:val>
                                            <p:strVal val="1+#ppt_w/2"/>
                                          </p:val>
                                        </p:tav>
                                        <p:tav tm="100000">
                                          <p:val>
                                            <p:strVal val="#ppt_x"/>
                                          </p:val>
                                        </p:tav>
                                      </p:tavLst>
                                    </p:anim>
                                    <p:anim calcmode="lin" valueType="num">
                                      <p:cBhvr additive="base">
                                        <p:cTn id="149" dur="500" fill="hold"/>
                                        <p:tgtEl>
                                          <p:spTgt spid="69669"/>
                                        </p:tgtEl>
                                        <p:attrNameLst>
                                          <p:attrName>ppt_y</p:attrName>
                                        </p:attrNameLst>
                                      </p:cBhvr>
                                      <p:tavLst>
                                        <p:tav tm="0">
                                          <p:val>
                                            <p:strVal val="#ppt_y"/>
                                          </p:val>
                                        </p:tav>
                                        <p:tav tm="100000">
                                          <p:val>
                                            <p:strVal val="#ppt_y"/>
                                          </p:val>
                                        </p:tav>
                                      </p:tavLst>
                                    </p:anim>
                                  </p:childTnLst>
                                </p:cTn>
                              </p:par>
                            </p:childTnLst>
                          </p:cTn>
                        </p:par>
                        <p:par>
                          <p:cTn id="150" fill="hold">
                            <p:stCondLst>
                              <p:cond delay="18700"/>
                            </p:stCondLst>
                            <p:childTnLst>
                              <p:par>
                                <p:cTn id="151" presetID="2" presetClass="entr" presetSubtype="4" fill="hold" grpId="0" nodeType="afterEffect">
                                  <p:stCondLst>
                                    <p:cond delay="100"/>
                                  </p:stCondLst>
                                  <p:childTnLst>
                                    <p:set>
                                      <p:cBhvr>
                                        <p:cTn id="152" dur="1" fill="hold">
                                          <p:stCondLst>
                                            <p:cond delay="0"/>
                                          </p:stCondLst>
                                        </p:cTn>
                                        <p:tgtEl>
                                          <p:spTgt spid="69672"/>
                                        </p:tgtEl>
                                        <p:attrNameLst>
                                          <p:attrName>style.visibility</p:attrName>
                                        </p:attrNameLst>
                                      </p:cBhvr>
                                      <p:to>
                                        <p:strVal val="visible"/>
                                      </p:to>
                                    </p:set>
                                    <p:anim calcmode="lin" valueType="num">
                                      <p:cBhvr additive="base">
                                        <p:cTn id="153" dur="500" fill="hold"/>
                                        <p:tgtEl>
                                          <p:spTgt spid="69672"/>
                                        </p:tgtEl>
                                        <p:attrNameLst>
                                          <p:attrName>ppt_x</p:attrName>
                                        </p:attrNameLst>
                                      </p:cBhvr>
                                      <p:tavLst>
                                        <p:tav tm="0">
                                          <p:val>
                                            <p:strVal val="#ppt_x"/>
                                          </p:val>
                                        </p:tav>
                                        <p:tav tm="100000">
                                          <p:val>
                                            <p:strVal val="#ppt_x"/>
                                          </p:val>
                                        </p:tav>
                                      </p:tavLst>
                                    </p:anim>
                                    <p:anim calcmode="lin" valueType="num">
                                      <p:cBhvr additive="base">
                                        <p:cTn id="154" dur="500" fill="hold"/>
                                        <p:tgtEl>
                                          <p:spTgt spid="69672"/>
                                        </p:tgtEl>
                                        <p:attrNameLst>
                                          <p:attrName>ppt_y</p:attrName>
                                        </p:attrNameLst>
                                      </p:cBhvr>
                                      <p:tavLst>
                                        <p:tav tm="0">
                                          <p:val>
                                            <p:strVal val="1+#ppt_h/2"/>
                                          </p:val>
                                        </p:tav>
                                        <p:tav tm="100000">
                                          <p:val>
                                            <p:strVal val="#ppt_y"/>
                                          </p:val>
                                        </p:tav>
                                      </p:tavLst>
                                    </p:anim>
                                  </p:childTnLst>
                                </p:cTn>
                              </p:par>
                            </p:childTnLst>
                          </p:cTn>
                        </p:par>
                        <p:par>
                          <p:cTn id="155" fill="hold">
                            <p:stCondLst>
                              <p:cond delay="19300"/>
                            </p:stCondLst>
                            <p:childTnLst>
                              <p:par>
                                <p:cTn id="156" presetID="2" presetClass="entr" presetSubtype="2" fill="hold" grpId="0" nodeType="afterEffect">
                                  <p:stCondLst>
                                    <p:cond delay="0"/>
                                  </p:stCondLst>
                                  <p:childTnLst>
                                    <p:set>
                                      <p:cBhvr>
                                        <p:cTn id="157" dur="1" fill="hold">
                                          <p:stCondLst>
                                            <p:cond delay="0"/>
                                          </p:stCondLst>
                                        </p:cTn>
                                        <p:tgtEl>
                                          <p:spTgt spid="69671"/>
                                        </p:tgtEl>
                                        <p:attrNameLst>
                                          <p:attrName>style.visibility</p:attrName>
                                        </p:attrNameLst>
                                      </p:cBhvr>
                                      <p:to>
                                        <p:strVal val="visible"/>
                                      </p:to>
                                    </p:set>
                                    <p:anim calcmode="lin" valueType="num">
                                      <p:cBhvr additive="base">
                                        <p:cTn id="158" dur="500" fill="hold"/>
                                        <p:tgtEl>
                                          <p:spTgt spid="69671"/>
                                        </p:tgtEl>
                                        <p:attrNameLst>
                                          <p:attrName>ppt_x</p:attrName>
                                        </p:attrNameLst>
                                      </p:cBhvr>
                                      <p:tavLst>
                                        <p:tav tm="0">
                                          <p:val>
                                            <p:strVal val="1+#ppt_w/2"/>
                                          </p:val>
                                        </p:tav>
                                        <p:tav tm="100000">
                                          <p:val>
                                            <p:strVal val="#ppt_x"/>
                                          </p:val>
                                        </p:tav>
                                      </p:tavLst>
                                    </p:anim>
                                    <p:anim calcmode="lin" valueType="num">
                                      <p:cBhvr additive="base">
                                        <p:cTn id="159" dur="500" fill="hold"/>
                                        <p:tgtEl>
                                          <p:spTgt spid="696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7" grpId="0" animBg="1"/>
      <p:bldP spid="69638" grpId="0" animBg="1"/>
      <p:bldGraphic spid="2" grpId="0">
        <p:bldAsOne/>
      </p:bldGraphic>
      <p:bldGraphic spid="3" grpId="0">
        <p:bldAsOne/>
      </p:bldGraphic>
      <p:bldGraphic spid="4" grpId="0">
        <p:bldAsOne/>
      </p:bldGraphic>
      <p:bldGraphic spid="5" grpId="0">
        <p:bldAsOne/>
      </p:bldGraphic>
      <p:bldGraphic spid="6" grpId="0">
        <p:bldAsOne/>
      </p:bldGraphic>
      <p:bldGraphic spid="7" grpId="0">
        <p:bldAsOne/>
      </p:bldGraphic>
      <p:bldP spid="69655" grpId="0" autoUpdateAnimBg="0"/>
      <p:bldP spid="69656" grpId="0" autoUpdateAnimBg="0"/>
      <p:bldP spid="69657" grpId="0" autoUpdateAnimBg="0"/>
      <p:bldP spid="69658" grpId="0" autoUpdateAnimBg="0"/>
      <p:bldP spid="69659" grpId="0" autoUpdateAnimBg="0"/>
      <p:bldP spid="69660" grpId="0" autoUpdateAnimBg="0"/>
      <p:bldP spid="69661" grpId="0" autoUpdateAnimBg="0"/>
      <p:bldP spid="69662" grpId="0" autoUpdateAnimBg="0"/>
      <p:bldP spid="69663" grpId="0" autoUpdateAnimBg="0"/>
      <p:bldP spid="69664" grpId="0" autoUpdateAnimBg="0"/>
      <p:bldP spid="69665" grpId="0" autoUpdateAnimBg="0"/>
      <p:bldP spid="69666" grpId="0" autoUpdateAnimBg="0"/>
      <p:bldP spid="69667" grpId="0" autoUpdateAnimBg="0"/>
      <p:bldP spid="69668" grpId="0" autoUpdateAnimBg="0"/>
      <p:bldP spid="69669" grpId="0" autoUpdateAnimBg="0"/>
      <p:bldP spid="69670" grpId="0" autoUpdateAnimBg="0"/>
      <p:bldP spid="69671" grpId="0" autoUpdateAnimBg="0"/>
      <p:bldP spid="69672"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nvGraphicFramePr>
        <p:xfrm>
          <a:off x="3435567" y="1700399"/>
          <a:ext cx="1097579" cy="2024942"/>
        </p:xfrm>
        <a:graphic>
          <a:graphicData uri="http://schemas.openxmlformats.org/drawingml/2006/chart">
            <c:chart xmlns:c="http://schemas.openxmlformats.org/drawingml/2006/chart" xmlns:r="http://schemas.openxmlformats.org/officeDocument/2006/relationships" r:id="rId1"/>
          </a:graphicData>
        </a:graphic>
      </p:graphicFrame>
      <p:sp>
        <p:nvSpPr>
          <p:cNvPr id="6" name="TextBox 5"/>
          <p:cNvSpPr txBox="1"/>
          <p:nvPr/>
        </p:nvSpPr>
        <p:spPr>
          <a:xfrm>
            <a:off x="3500249" y="3761991"/>
            <a:ext cx="968214" cy="166199"/>
          </a:xfrm>
          <a:prstGeom prst="rect">
            <a:avLst/>
          </a:prstGeom>
          <a:noFill/>
        </p:spPr>
        <p:txBody>
          <a:bodyPr wrap="none" lIns="0" tIns="0" rIns="0" bIns="0" rtlCol="0">
            <a:spAutoFit/>
          </a:bodyPr>
          <a:lstStyle/>
          <a:p>
            <a:pPr algn="ctr">
              <a:lnSpc>
                <a:spcPct val="120000"/>
              </a:lnSpc>
            </a:pPr>
            <a:r>
              <a:rPr lang="zh-CN" altLang="en-US"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en-US"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01</a:t>
            </a:r>
            <a:endParaRPr lang="en-US"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7" name="Chart 6"/>
          <p:cNvGraphicFramePr/>
          <p:nvPr/>
        </p:nvGraphicFramePr>
        <p:xfrm>
          <a:off x="4627779" y="1700399"/>
          <a:ext cx="1097579" cy="2024942"/>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692460" y="3761991"/>
            <a:ext cx="968214" cy="166199"/>
          </a:xfrm>
          <a:prstGeom prst="rect">
            <a:avLst/>
          </a:prstGeom>
          <a:noFill/>
        </p:spPr>
        <p:txBody>
          <a:bodyPr wrap="none" lIns="0" tIns="0" rIns="0" bIns="0" rtlCol="0">
            <a:spAutoFit/>
          </a:bodyPr>
          <a:lstStyle/>
          <a:p>
            <a:pPr algn="ctr">
              <a:lnSpc>
                <a:spcPct val="120000"/>
              </a:lnSpc>
            </a:pPr>
            <a:r>
              <a:rPr lang="zh-CN" altLang="en-US"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en-US"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02</a:t>
            </a:r>
            <a:endParaRPr lang="en-US"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9" name="Chart 8"/>
          <p:cNvGraphicFramePr/>
          <p:nvPr/>
        </p:nvGraphicFramePr>
        <p:xfrm>
          <a:off x="5812457" y="1700399"/>
          <a:ext cx="1097579" cy="2024942"/>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p:cNvSpPr txBox="1"/>
          <p:nvPr/>
        </p:nvSpPr>
        <p:spPr>
          <a:xfrm>
            <a:off x="5877139" y="3761991"/>
            <a:ext cx="968214" cy="166199"/>
          </a:xfrm>
          <a:prstGeom prst="rect">
            <a:avLst/>
          </a:prstGeom>
          <a:noFill/>
        </p:spPr>
        <p:txBody>
          <a:bodyPr wrap="none" lIns="0" tIns="0" rIns="0" bIns="0" rtlCol="0">
            <a:spAutoFit/>
          </a:bodyPr>
          <a:lstStyle/>
          <a:p>
            <a:pPr algn="ctr">
              <a:lnSpc>
                <a:spcPct val="120000"/>
              </a:lnSpc>
            </a:pPr>
            <a:r>
              <a:rPr lang="zh-CN" altLang="en-US"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en-US"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03</a:t>
            </a:r>
            <a:endParaRPr lang="en-US"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11" name="Chart 10"/>
          <p:cNvGraphicFramePr/>
          <p:nvPr/>
        </p:nvGraphicFramePr>
        <p:xfrm>
          <a:off x="7000875" y="1700399"/>
          <a:ext cx="1097579" cy="2024942"/>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p:cNvSpPr txBox="1"/>
          <p:nvPr/>
        </p:nvSpPr>
        <p:spPr>
          <a:xfrm>
            <a:off x="7065558" y="3761991"/>
            <a:ext cx="968214" cy="166199"/>
          </a:xfrm>
          <a:prstGeom prst="rect">
            <a:avLst/>
          </a:prstGeom>
          <a:noFill/>
        </p:spPr>
        <p:txBody>
          <a:bodyPr wrap="none" lIns="0" tIns="0" rIns="0" bIns="0" rtlCol="0">
            <a:spAutoFit/>
          </a:bodyPr>
          <a:lstStyle/>
          <a:p>
            <a:pPr algn="ctr">
              <a:lnSpc>
                <a:spcPct val="120000"/>
              </a:lnSpc>
            </a:pPr>
            <a:r>
              <a:rPr lang="zh-CN" altLang="en-US"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en-US"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04</a:t>
            </a:r>
            <a:endParaRPr lang="en-US"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 name="Group 12"/>
          <p:cNvGrpSpPr/>
          <p:nvPr/>
        </p:nvGrpSpPr>
        <p:grpSpPr>
          <a:xfrm>
            <a:off x="1192684" y="1923561"/>
            <a:ext cx="2089723" cy="1729861"/>
            <a:chOff x="1023776" y="1932475"/>
            <a:chExt cx="2781691" cy="2655910"/>
          </a:xfrm>
        </p:grpSpPr>
        <p:sp>
          <p:nvSpPr>
            <p:cNvPr id="14" name="Text Placeholder 32"/>
            <p:cNvSpPr txBox="1"/>
            <p:nvPr/>
          </p:nvSpPr>
          <p:spPr>
            <a:xfrm>
              <a:off x="1023776" y="3879576"/>
              <a:ext cx="2781691" cy="708809"/>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en-US" altLang="zh-CN" sz="5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5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5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5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5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en-AU" altLang="zh-CN" sz="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 Placeholder 33"/>
            <p:cNvSpPr txBox="1"/>
            <p:nvPr/>
          </p:nvSpPr>
          <p:spPr>
            <a:xfrm>
              <a:off x="1023779" y="2329688"/>
              <a:ext cx="2781688" cy="708809"/>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en-US" altLang="zh-CN" sz="5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5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5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5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5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en-AU" altLang="zh-CN" sz="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5"/>
            <p:cNvSpPr txBox="1"/>
            <p:nvPr/>
          </p:nvSpPr>
          <p:spPr>
            <a:xfrm>
              <a:off x="1023777" y="1932475"/>
              <a:ext cx="2420841" cy="510343"/>
            </a:xfrm>
            <a:prstGeom prst="rect">
              <a:avLst/>
            </a:prstGeom>
            <a:noFill/>
          </p:spPr>
          <p:txBody>
            <a:bodyPr wrap="square" lIns="0" tIns="0" rIns="0" bIns="0" rtlCol="0">
              <a:spAutoFit/>
            </a:bodyPr>
            <a:lstStyle/>
            <a:p>
              <a:pPr>
                <a:lnSpc>
                  <a:spcPct val="120000"/>
                </a:lnSpc>
              </a:pPr>
              <a:r>
                <a:rPr lang="zh-CN" altLang="en-US">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down)">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down)">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6" grpId="0"/>
      <p:bldGraphic spid="7" grpId="0">
        <p:bldAsOne/>
      </p:bldGraphic>
      <p:bldP spid="8" grpId="0"/>
      <p:bldGraphic spid="9" grpId="0">
        <p:bldAsOne/>
      </p:bldGraphic>
      <p:bldP spid="10" grpId="0"/>
      <p:bldGraphic spid="11" grpId="0">
        <p:bldAsOne/>
      </p:bldGraphic>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8"/>
          <p:cNvGrpSpPr/>
          <p:nvPr/>
        </p:nvGrpSpPr>
        <p:grpSpPr>
          <a:xfrm>
            <a:off x="3312780" y="2659148"/>
            <a:ext cx="1958931" cy="1871909"/>
            <a:chOff x="3065829" y="2668267"/>
            <a:chExt cx="1872107" cy="1761728"/>
          </a:xfrm>
        </p:grpSpPr>
        <p:sp>
          <p:nvSpPr>
            <p:cNvPr id="80" name="椭圆 79"/>
            <p:cNvSpPr/>
            <p:nvPr/>
          </p:nvSpPr>
          <p:spPr>
            <a:xfrm>
              <a:off x="3115072" y="2668267"/>
              <a:ext cx="1761728" cy="1761728"/>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a:off x="4442509" y="2761135"/>
              <a:ext cx="119507" cy="119507"/>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82" name="椭圆 81"/>
            <p:cNvSpPr/>
            <p:nvPr/>
          </p:nvSpPr>
          <p:spPr>
            <a:xfrm>
              <a:off x="3439209" y="2761135"/>
              <a:ext cx="119507" cy="119507"/>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83" name="椭圆 82"/>
            <p:cNvSpPr/>
            <p:nvPr/>
          </p:nvSpPr>
          <p:spPr>
            <a:xfrm>
              <a:off x="3065829" y="3492655"/>
              <a:ext cx="119507" cy="119507"/>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84" name="椭圆 83"/>
            <p:cNvSpPr/>
            <p:nvPr/>
          </p:nvSpPr>
          <p:spPr>
            <a:xfrm>
              <a:off x="4818429" y="3492655"/>
              <a:ext cx="119507" cy="119507"/>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85" name="椭圆 84"/>
            <p:cNvSpPr/>
            <p:nvPr/>
          </p:nvSpPr>
          <p:spPr>
            <a:xfrm>
              <a:off x="4442509" y="4224175"/>
              <a:ext cx="119507" cy="119507"/>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86" name="椭圆 85"/>
            <p:cNvSpPr/>
            <p:nvPr/>
          </p:nvSpPr>
          <p:spPr>
            <a:xfrm>
              <a:off x="3439209" y="4201315"/>
              <a:ext cx="119507" cy="119507"/>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nvGrpSpPr>
            <p:cNvPr id="3" name="组合 86"/>
            <p:cNvGrpSpPr/>
            <p:nvPr/>
          </p:nvGrpSpPr>
          <p:grpSpPr>
            <a:xfrm>
              <a:off x="3269293" y="2943616"/>
              <a:ext cx="1465545" cy="1202499"/>
              <a:chOff x="3269293" y="2943616"/>
              <a:chExt cx="1465545" cy="1202499"/>
            </a:xfrm>
          </p:grpSpPr>
          <p:sp>
            <p:nvSpPr>
              <p:cNvPr id="88" name="任意多边形 87"/>
              <p:cNvSpPr/>
              <p:nvPr/>
            </p:nvSpPr>
            <p:spPr>
              <a:xfrm>
                <a:off x="4008329" y="2956142"/>
                <a:ext cx="425885" cy="588724"/>
              </a:xfrm>
              <a:custGeom>
                <a:avLst/>
                <a:gdLst>
                  <a:gd name="connsiteX0" fmla="*/ 0 w 425885"/>
                  <a:gd name="connsiteY0" fmla="*/ 588724 h 588724"/>
                  <a:gd name="connsiteX1" fmla="*/ 425885 w 425885"/>
                  <a:gd name="connsiteY1" fmla="*/ 0 h 588724"/>
                </a:gdLst>
                <a:ahLst/>
                <a:cxnLst>
                  <a:cxn ang="0">
                    <a:pos x="connsiteX0" y="connsiteY0"/>
                  </a:cxn>
                  <a:cxn ang="0">
                    <a:pos x="connsiteX1" y="connsiteY1"/>
                  </a:cxn>
                </a:cxnLst>
                <a:rect l="l" t="t" r="r" b="b"/>
                <a:pathLst>
                  <a:path w="425885" h="588724">
                    <a:moveTo>
                      <a:pt x="0" y="588724"/>
                    </a:moveTo>
                    <a:lnTo>
                      <a:pt x="425885" y="0"/>
                    </a:lnTo>
                  </a:path>
                </a:pathLst>
              </a:custGeom>
              <a:noFill/>
              <a:ln w="38100">
                <a:solidFill>
                  <a:schemeClr val="accent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任意多边形 88"/>
              <p:cNvSpPr/>
              <p:nvPr/>
            </p:nvSpPr>
            <p:spPr>
              <a:xfrm>
                <a:off x="3995803" y="3544866"/>
                <a:ext cx="739035" cy="0"/>
              </a:xfrm>
              <a:custGeom>
                <a:avLst/>
                <a:gdLst>
                  <a:gd name="connsiteX0" fmla="*/ 0 w 739035"/>
                  <a:gd name="connsiteY0" fmla="*/ 0 h 0"/>
                  <a:gd name="connsiteX1" fmla="*/ 739035 w 739035"/>
                  <a:gd name="connsiteY1" fmla="*/ 0 h 0"/>
                </a:gdLst>
                <a:ahLst/>
                <a:cxnLst>
                  <a:cxn ang="0">
                    <a:pos x="connsiteX0" y="connsiteY0"/>
                  </a:cxn>
                  <a:cxn ang="0">
                    <a:pos x="connsiteX1" y="connsiteY1"/>
                  </a:cxn>
                </a:cxnLst>
                <a:rect l="l" t="t" r="r" b="b"/>
                <a:pathLst>
                  <a:path w="739035">
                    <a:moveTo>
                      <a:pt x="0" y="0"/>
                    </a:moveTo>
                    <a:lnTo>
                      <a:pt x="739035" y="0"/>
                    </a:lnTo>
                  </a:path>
                </a:pathLst>
              </a:custGeom>
              <a:noFill/>
              <a:ln w="38100">
                <a:solidFill>
                  <a:schemeClr val="accent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任意多边形 89"/>
              <p:cNvSpPr/>
              <p:nvPr/>
            </p:nvSpPr>
            <p:spPr>
              <a:xfrm>
                <a:off x="3594970" y="2943616"/>
                <a:ext cx="413359" cy="588724"/>
              </a:xfrm>
              <a:custGeom>
                <a:avLst/>
                <a:gdLst>
                  <a:gd name="connsiteX0" fmla="*/ 413359 w 413359"/>
                  <a:gd name="connsiteY0" fmla="*/ 588724 h 588724"/>
                  <a:gd name="connsiteX1" fmla="*/ 0 w 413359"/>
                  <a:gd name="connsiteY1" fmla="*/ 0 h 588724"/>
                </a:gdLst>
                <a:ahLst/>
                <a:cxnLst>
                  <a:cxn ang="0">
                    <a:pos x="connsiteX0" y="connsiteY0"/>
                  </a:cxn>
                  <a:cxn ang="0">
                    <a:pos x="connsiteX1" y="connsiteY1"/>
                  </a:cxn>
                </a:cxnLst>
                <a:rect l="l" t="t" r="r" b="b"/>
                <a:pathLst>
                  <a:path w="413359" h="588724">
                    <a:moveTo>
                      <a:pt x="413359" y="588724"/>
                    </a:moveTo>
                    <a:lnTo>
                      <a:pt x="0" y="0"/>
                    </a:lnTo>
                  </a:path>
                </a:pathLst>
              </a:custGeom>
              <a:noFill/>
              <a:ln w="38100">
                <a:solidFill>
                  <a:schemeClr val="accent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任意多边形 90"/>
              <p:cNvSpPr/>
              <p:nvPr/>
            </p:nvSpPr>
            <p:spPr>
              <a:xfrm>
                <a:off x="3269293" y="3557392"/>
                <a:ext cx="726510" cy="0"/>
              </a:xfrm>
              <a:custGeom>
                <a:avLst/>
                <a:gdLst>
                  <a:gd name="connsiteX0" fmla="*/ 726510 w 726510"/>
                  <a:gd name="connsiteY0" fmla="*/ 0 h 0"/>
                  <a:gd name="connsiteX1" fmla="*/ 0 w 726510"/>
                  <a:gd name="connsiteY1" fmla="*/ 0 h 0"/>
                </a:gdLst>
                <a:ahLst/>
                <a:cxnLst>
                  <a:cxn ang="0">
                    <a:pos x="connsiteX0" y="connsiteY0"/>
                  </a:cxn>
                  <a:cxn ang="0">
                    <a:pos x="connsiteX1" y="connsiteY1"/>
                  </a:cxn>
                </a:cxnLst>
                <a:rect l="l" t="t" r="r" b="b"/>
                <a:pathLst>
                  <a:path w="726510">
                    <a:moveTo>
                      <a:pt x="726510" y="0"/>
                    </a:moveTo>
                    <a:lnTo>
                      <a:pt x="0" y="0"/>
                    </a:lnTo>
                  </a:path>
                </a:pathLst>
              </a:custGeom>
              <a:noFill/>
              <a:ln w="38100">
                <a:solidFill>
                  <a:schemeClr val="accent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任意多边形 91"/>
              <p:cNvSpPr/>
              <p:nvPr/>
            </p:nvSpPr>
            <p:spPr>
              <a:xfrm>
                <a:off x="3582444" y="3569918"/>
                <a:ext cx="425885" cy="576197"/>
              </a:xfrm>
              <a:custGeom>
                <a:avLst/>
                <a:gdLst>
                  <a:gd name="connsiteX0" fmla="*/ 425885 w 425885"/>
                  <a:gd name="connsiteY0" fmla="*/ 0 h 576197"/>
                  <a:gd name="connsiteX1" fmla="*/ 0 w 425885"/>
                  <a:gd name="connsiteY1" fmla="*/ 576197 h 576197"/>
                </a:gdLst>
                <a:ahLst/>
                <a:cxnLst>
                  <a:cxn ang="0">
                    <a:pos x="connsiteX0" y="connsiteY0"/>
                  </a:cxn>
                  <a:cxn ang="0">
                    <a:pos x="connsiteX1" y="connsiteY1"/>
                  </a:cxn>
                </a:cxnLst>
                <a:rect l="l" t="t" r="r" b="b"/>
                <a:pathLst>
                  <a:path w="425885" h="576197">
                    <a:moveTo>
                      <a:pt x="425885" y="0"/>
                    </a:moveTo>
                    <a:lnTo>
                      <a:pt x="0" y="576197"/>
                    </a:lnTo>
                  </a:path>
                </a:pathLst>
              </a:custGeom>
              <a:noFill/>
              <a:ln w="38100">
                <a:solidFill>
                  <a:schemeClr val="accent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任意多边形 92"/>
              <p:cNvSpPr/>
              <p:nvPr/>
            </p:nvSpPr>
            <p:spPr>
              <a:xfrm>
                <a:off x="4020855" y="3569918"/>
                <a:ext cx="388307" cy="576197"/>
              </a:xfrm>
              <a:custGeom>
                <a:avLst/>
                <a:gdLst>
                  <a:gd name="connsiteX0" fmla="*/ 0 w 388307"/>
                  <a:gd name="connsiteY0" fmla="*/ 0 h 576197"/>
                  <a:gd name="connsiteX1" fmla="*/ 388307 w 388307"/>
                  <a:gd name="connsiteY1" fmla="*/ 576197 h 576197"/>
                </a:gdLst>
                <a:ahLst/>
                <a:cxnLst>
                  <a:cxn ang="0">
                    <a:pos x="connsiteX0" y="connsiteY0"/>
                  </a:cxn>
                  <a:cxn ang="0">
                    <a:pos x="connsiteX1" y="connsiteY1"/>
                  </a:cxn>
                </a:cxnLst>
                <a:rect l="l" t="t" r="r" b="b"/>
                <a:pathLst>
                  <a:path w="388307" h="576197">
                    <a:moveTo>
                      <a:pt x="0" y="0"/>
                    </a:moveTo>
                    <a:lnTo>
                      <a:pt x="388307" y="576197"/>
                    </a:lnTo>
                  </a:path>
                </a:pathLst>
              </a:custGeom>
              <a:noFill/>
              <a:ln w="38100">
                <a:solidFill>
                  <a:schemeClr val="accent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 name="组合 93"/>
          <p:cNvGrpSpPr/>
          <p:nvPr/>
        </p:nvGrpSpPr>
        <p:grpSpPr>
          <a:xfrm>
            <a:off x="827477" y="948918"/>
            <a:ext cx="7494437" cy="1333391"/>
            <a:chOff x="2954339" y="1279908"/>
            <a:chExt cx="7162269" cy="1254909"/>
          </a:xfrm>
        </p:grpSpPr>
        <p:sp>
          <p:nvSpPr>
            <p:cNvPr id="95" name="矩形 94"/>
            <p:cNvSpPr>
              <a:spLocks noChangeArrowheads="1"/>
            </p:cNvSpPr>
            <p:nvPr/>
          </p:nvSpPr>
          <p:spPr bwMode="auto">
            <a:xfrm>
              <a:off x="2954339" y="1694800"/>
              <a:ext cx="7162269" cy="840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1000" dirty="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pPr>
              <a:endParaRPr lang="en-US" altLang="zh-CN"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6" name="矩形 95"/>
            <p:cNvSpPr/>
            <p:nvPr/>
          </p:nvSpPr>
          <p:spPr>
            <a:xfrm>
              <a:off x="2963100" y="1279908"/>
              <a:ext cx="1058887" cy="347594"/>
            </a:xfrm>
            <a:prstGeom prst="rect">
              <a:avLst/>
            </a:prstGeom>
          </p:spPr>
          <p:txBody>
            <a:bodyPr wrap="none">
              <a:spAutoFit/>
            </a:bodyPr>
            <a:lstStyle/>
            <a:p>
              <a:r>
                <a:rPr lang="zh-CN" altLang="en-US" dirty="0">
                  <a:solidFill>
                    <a:schemeClr val="bg1">
                      <a:lumMod val="50000"/>
                    </a:schemeClr>
                  </a:solidFill>
                  <a:latin typeface="微软雅黑" panose="020B0503020204020204" pitchFamily="34" charset="-122"/>
                  <a:ea typeface="微软雅黑" panose="020B0503020204020204" pitchFamily="34" charset="-122"/>
                </a:rPr>
                <a:t>选题背景</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5" name="组合 96"/>
          <p:cNvGrpSpPr/>
          <p:nvPr/>
        </p:nvGrpSpPr>
        <p:grpSpPr>
          <a:xfrm>
            <a:off x="3796261" y="3097775"/>
            <a:ext cx="979519" cy="994650"/>
            <a:chOff x="3254772" y="2872916"/>
            <a:chExt cx="936104" cy="936104"/>
          </a:xfrm>
          <a:solidFill>
            <a:srgbClr val="444455"/>
          </a:solidFill>
        </p:grpSpPr>
        <p:sp>
          <p:nvSpPr>
            <p:cNvPr id="98" name="椭圆 97"/>
            <p:cNvSpPr/>
            <p:nvPr/>
          </p:nvSpPr>
          <p:spPr>
            <a:xfrm>
              <a:off x="3254772" y="2872916"/>
              <a:ext cx="936104" cy="9361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矩形 98"/>
            <p:cNvSpPr/>
            <p:nvPr/>
          </p:nvSpPr>
          <p:spPr>
            <a:xfrm>
              <a:off x="3469764" y="3187079"/>
              <a:ext cx="599300" cy="304143"/>
            </a:xfrm>
            <a:prstGeom prst="rect">
              <a:avLst/>
            </a:prstGeom>
            <a:noFill/>
          </p:spPr>
          <p:txBody>
            <a:bodyPr wrap="none">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标题</a:t>
              </a:r>
              <a:r>
                <a:rPr lang="en-US" altLang="zh-CN" sz="1500" dirty="0">
                  <a:solidFill>
                    <a:schemeClr val="bg1"/>
                  </a:solidFill>
                  <a:latin typeface="微软雅黑" panose="020B0503020204020204" pitchFamily="34" charset="-122"/>
                  <a:ea typeface="微软雅黑" panose="020B0503020204020204" pitchFamily="34" charset="-122"/>
                </a:rPr>
                <a:t> </a:t>
              </a:r>
              <a:endParaRPr lang="zh-CN" altLang="en-US" sz="1500" dirty="0">
                <a:solidFill>
                  <a:schemeClr val="bg1"/>
                </a:solidFill>
                <a:latin typeface="微软雅黑" panose="020B0503020204020204" pitchFamily="34" charset="-122"/>
                <a:ea typeface="微软雅黑" panose="020B0503020204020204" pitchFamily="34" charset="-122"/>
              </a:endParaRPr>
            </a:p>
          </p:txBody>
        </p:sp>
      </p:grpSp>
      <p:grpSp>
        <p:nvGrpSpPr>
          <p:cNvPr id="6" name="组合 99"/>
          <p:cNvGrpSpPr/>
          <p:nvPr/>
        </p:nvGrpSpPr>
        <p:grpSpPr>
          <a:xfrm>
            <a:off x="5576305" y="3085603"/>
            <a:ext cx="2078054" cy="1213800"/>
            <a:chOff x="789157" y="3505488"/>
            <a:chExt cx="1985951" cy="1142357"/>
          </a:xfrm>
        </p:grpSpPr>
        <p:sp>
          <p:nvSpPr>
            <p:cNvPr id="101" name="TextBox 100"/>
            <p:cNvSpPr txBox="1"/>
            <p:nvPr/>
          </p:nvSpPr>
          <p:spPr>
            <a:xfrm>
              <a:off x="789157" y="3505488"/>
              <a:ext cx="1058888" cy="347593"/>
            </a:xfrm>
            <a:prstGeom prst="rect">
              <a:avLst/>
            </a:prstGeom>
            <a:noFill/>
          </p:spPr>
          <p:txBody>
            <a:bodyPr wrap="none" rtlCol="0">
              <a:spAutoFit/>
            </a:bodyPr>
            <a:lstStyle/>
            <a:p>
              <a:r>
                <a:rPr lang="zh-CN" altLang="en-US"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2" name="矩形 101"/>
            <p:cNvSpPr/>
            <p:nvPr/>
          </p:nvSpPr>
          <p:spPr>
            <a:xfrm>
              <a:off x="812496" y="3800587"/>
              <a:ext cx="1962612" cy="847258"/>
            </a:xfrm>
            <a:prstGeom prst="rect">
              <a:avLst/>
            </a:prstGeom>
          </p:spPr>
          <p:txBody>
            <a:bodyPr wrap="square">
              <a:spAutoFit/>
            </a:bodyPr>
            <a:lstStyle/>
            <a:p>
              <a:pPr>
                <a:lnSpc>
                  <a:spcPts val="2105"/>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endParaRPr lang="en-US" altLang="zh-CN" sz="1000" dirty="0">
                <a:solidFill>
                  <a:schemeClr val="bg1">
                    <a:lumMod val="50000"/>
                  </a:schemeClr>
                </a:solidFill>
                <a:latin typeface="Arial" panose="020B0604020202020204" pitchFamily="34" charset="0"/>
              </a:endParaRPr>
            </a:p>
          </p:txBody>
        </p:sp>
      </p:grpSp>
      <p:grpSp>
        <p:nvGrpSpPr>
          <p:cNvPr id="7" name="组合 102"/>
          <p:cNvGrpSpPr/>
          <p:nvPr/>
        </p:nvGrpSpPr>
        <p:grpSpPr>
          <a:xfrm>
            <a:off x="1037543" y="3095680"/>
            <a:ext cx="2053633" cy="1203723"/>
            <a:chOff x="891718" y="3514970"/>
            <a:chExt cx="1962612" cy="1132871"/>
          </a:xfrm>
        </p:grpSpPr>
        <p:sp>
          <p:nvSpPr>
            <p:cNvPr id="104" name="TextBox 103"/>
            <p:cNvSpPr txBox="1"/>
            <p:nvPr/>
          </p:nvSpPr>
          <p:spPr>
            <a:xfrm>
              <a:off x="891718" y="3514970"/>
              <a:ext cx="1058887" cy="347593"/>
            </a:xfrm>
            <a:prstGeom prst="rect">
              <a:avLst/>
            </a:prstGeom>
            <a:noFill/>
          </p:spPr>
          <p:txBody>
            <a:bodyPr wrap="none" rtlCol="0">
              <a:spAutoFit/>
            </a:bodyPr>
            <a:lstStyle/>
            <a:p>
              <a:r>
                <a:rPr lang="zh-CN" altLang="en-US"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5" name="矩形 104"/>
            <p:cNvSpPr/>
            <p:nvPr/>
          </p:nvSpPr>
          <p:spPr>
            <a:xfrm>
              <a:off x="891718" y="3800584"/>
              <a:ext cx="1962612" cy="847257"/>
            </a:xfrm>
            <a:prstGeom prst="rect">
              <a:avLst/>
            </a:prstGeom>
          </p:spPr>
          <p:txBody>
            <a:bodyPr wrap="square">
              <a:spAutoFit/>
            </a:bodyPr>
            <a:lstStyle/>
            <a:p>
              <a:pPr>
                <a:lnSpc>
                  <a:spcPts val="2105"/>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endParaRPr lang="en-US" altLang="zh-CN" sz="1000" dirty="0">
                <a:solidFill>
                  <a:schemeClr val="bg1">
                    <a:lumMod val="50000"/>
                  </a:schemeClr>
                </a:solidFill>
                <a:latin typeface="Arial" panose="020B0604020202020204" pitchFamily="34" charset="0"/>
              </a:endParaRPr>
            </a:p>
          </p:txBody>
        </p:sp>
      </p:gr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Right)">
                                      <p:cBhvr>
                                        <p:cTn id="7" dur="1000"/>
                                        <p:tgtEl>
                                          <p:spTgt spid="4"/>
                                        </p:tgtEl>
                                      </p:cBhvr>
                                    </p:animEffect>
                                  </p:childTnLst>
                                </p:cTn>
                              </p:par>
                              <p:par>
                                <p:cTn id="8" presetID="49" presetClass="entr" presetSubtype="0" decel="100000" fill="hold" nodeType="withEffect">
                                  <p:stCondLst>
                                    <p:cond delay="1000"/>
                                  </p:stCondLst>
                                  <p:childTnLst>
                                    <p:set>
                                      <p:cBhvr>
                                        <p:cTn id="9" dur="1" fill="hold">
                                          <p:stCondLst>
                                            <p:cond delay="0"/>
                                          </p:stCondLst>
                                        </p:cTn>
                                        <p:tgtEl>
                                          <p:spTgt spid="2"/>
                                        </p:tgtEl>
                                        <p:attrNameLst>
                                          <p:attrName>style.visibility</p:attrName>
                                        </p:attrNameLst>
                                      </p:cBhvr>
                                      <p:to>
                                        <p:strVal val="visible"/>
                                      </p:to>
                                    </p:set>
                                    <p:anim calcmode="lin" valueType="num">
                                      <p:cBhvr>
                                        <p:cTn id="10" dur="1000" fill="hold"/>
                                        <p:tgtEl>
                                          <p:spTgt spid="2"/>
                                        </p:tgtEl>
                                        <p:attrNameLst>
                                          <p:attrName>ppt_w</p:attrName>
                                        </p:attrNameLst>
                                      </p:cBhvr>
                                      <p:tavLst>
                                        <p:tav tm="0">
                                          <p:val>
                                            <p:fltVal val="0"/>
                                          </p:val>
                                        </p:tav>
                                        <p:tav tm="100000">
                                          <p:val>
                                            <p:strVal val="#ppt_w"/>
                                          </p:val>
                                        </p:tav>
                                      </p:tavLst>
                                    </p:anim>
                                    <p:anim calcmode="lin" valueType="num">
                                      <p:cBhvr>
                                        <p:cTn id="11" dur="1000" fill="hold"/>
                                        <p:tgtEl>
                                          <p:spTgt spid="2"/>
                                        </p:tgtEl>
                                        <p:attrNameLst>
                                          <p:attrName>ppt_h</p:attrName>
                                        </p:attrNameLst>
                                      </p:cBhvr>
                                      <p:tavLst>
                                        <p:tav tm="0">
                                          <p:val>
                                            <p:fltVal val="0"/>
                                          </p:val>
                                        </p:tav>
                                        <p:tav tm="100000">
                                          <p:val>
                                            <p:strVal val="#ppt_h"/>
                                          </p:val>
                                        </p:tav>
                                      </p:tavLst>
                                    </p:anim>
                                    <p:anim calcmode="lin" valueType="num">
                                      <p:cBhvr>
                                        <p:cTn id="12" dur="1000" fill="hold"/>
                                        <p:tgtEl>
                                          <p:spTgt spid="2"/>
                                        </p:tgtEl>
                                        <p:attrNameLst>
                                          <p:attrName>style.rotation</p:attrName>
                                        </p:attrNameLst>
                                      </p:cBhvr>
                                      <p:tavLst>
                                        <p:tav tm="0">
                                          <p:val>
                                            <p:fltVal val="360"/>
                                          </p:val>
                                        </p:tav>
                                        <p:tav tm="100000">
                                          <p:val>
                                            <p:fltVal val="0"/>
                                          </p:val>
                                        </p:tav>
                                      </p:tavLst>
                                    </p:anim>
                                    <p:animEffect transition="in" filter="fade">
                                      <p:cBhvr>
                                        <p:cTn id="13" dur="1000"/>
                                        <p:tgtEl>
                                          <p:spTgt spid="2"/>
                                        </p:tgtEl>
                                      </p:cBhvr>
                                    </p:animEffect>
                                  </p:childTnLst>
                                </p:cTn>
                              </p:par>
                              <p:par>
                                <p:cTn id="14" presetID="49" presetClass="entr" presetSubtype="0" decel="100000" fill="hold" nodeType="withEffect">
                                  <p:stCondLst>
                                    <p:cond delay="110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360"/>
                                          </p:val>
                                        </p:tav>
                                        <p:tav tm="100000">
                                          <p:val>
                                            <p:fltVal val="0"/>
                                          </p:val>
                                        </p:tav>
                                      </p:tavLst>
                                    </p:anim>
                                    <p:animEffect transition="in" filter="fade">
                                      <p:cBhvr>
                                        <p:cTn id="19" dur="1000"/>
                                        <p:tgtEl>
                                          <p:spTgt spid="5"/>
                                        </p:tgtEl>
                                      </p:cBhvr>
                                    </p:animEffect>
                                  </p:childTnLst>
                                </p:cTn>
                              </p:par>
                              <p:par>
                                <p:cTn id="20" presetID="22" presetClass="entr" presetSubtype="2" fill="hold" nodeType="withEffect">
                                  <p:stCondLst>
                                    <p:cond delay="2000"/>
                                  </p:stCondLst>
                                  <p:childTnLst>
                                    <p:set>
                                      <p:cBhvr>
                                        <p:cTn id="21" dur="1" fill="hold">
                                          <p:stCondLst>
                                            <p:cond delay="0"/>
                                          </p:stCondLst>
                                        </p:cTn>
                                        <p:tgtEl>
                                          <p:spTgt spid="7"/>
                                        </p:tgtEl>
                                        <p:attrNameLst>
                                          <p:attrName>style.visibility</p:attrName>
                                        </p:attrNameLst>
                                      </p:cBhvr>
                                      <p:to>
                                        <p:strVal val="visible"/>
                                      </p:to>
                                    </p:set>
                                    <p:animEffect transition="in" filter="wipe(right)">
                                      <p:cBhvr>
                                        <p:cTn id="22" dur="500"/>
                                        <p:tgtEl>
                                          <p:spTgt spid="7"/>
                                        </p:tgtEl>
                                      </p:cBhvr>
                                    </p:animEffect>
                                  </p:childTnLst>
                                </p:cTn>
                              </p:par>
                              <p:par>
                                <p:cTn id="23" presetID="22" presetClass="entr" presetSubtype="8" fill="hold" nodeType="withEffect">
                                  <p:stCondLst>
                                    <p:cond delay="200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790214" y="1480430"/>
            <a:ext cx="1457825" cy="7019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5" tIns="45717" rIns="91435" bIns="45717" rtlCol="0" anchor="ctr"/>
          <a:lstStyle/>
          <a:p>
            <a:pPr algn="ctr">
              <a:lnSpc>
                <a:spcPct val="130000"/>
              </a:lnSpc>
            </a:pPr>
            <a:r>
              <a:rPr lang="zh-CN" altLang="en-US" sz="1500" b="1" dirty="0">
                <a:latin typeface="微软雅黑" panose="020B0503020204020204" pitchFamily="34" charset="-122"/>
                <a:ea typeface="微软雅黑" panose="020B0503020204020204" pitchFamily="34" charset="-122"/>
              </a:rPr>
              <a:t>添加标题内容</a:t>
            </a:r>
            <a:endParaRPr lang="en-US" altLang="zh-CN" sz="1500" b="1" dirty="0">
              <a:latin typeface="微软雅黑" panose="020B0503020204020204" pitchFamily="34" charset="-122"/>
              <a:ea typeface="微软雅黑" panose="020B0503020204020204" pitchFamily="34" charset="-122"/>
            </a:endParaRPr>
          </a:p>
          <a:p>
            <a:pPr algn="ctr">
              <a:lnSpc>
                <a:spcPct val="130000"/>
              </a:lnSpc>
            </a:pPr>
            <a:r>
              <a:rPr lang="zh-CN" altLang="en-US" sz="1200" dirty="0">
                <a:latin typeface="微软雅黑" panose="020B0503020204020204" pitchFamily="34" charset="-122"/>
                <a:ea typeface="微软雅黑" panose="020B0503020204020204" pitchFamily="34" charset="-122"/>
              </a:rPr>
              <a:t>添加文字描述</a:t>
            </a:r>
            <a:endParaRPr lang="zh-CN" altLang="en-US" sz="1200" dirty="0">
              <a:latin typeface="微软雅黑" panose="020B0503020204020204" pitchFamily="34" charset="-122"/>
              <a:ea typeface="微软雅黑" panose="020B0503020204020204" pitchFamily="34" charset="-122"/>
            </a:endParaRPr>
          </a:p>
        </p:txBody>
      </p:sp>
      <p:sp>
        <p:nvSpPr>
          <p:cNvPr id="7" name="矩形 6"/>
          <p:cNvSpPr/>
          <p:nvPr/>
        </p:nvSpPr>
        <p:spPr>
          <a:xfrm>
            <a:off x="4356027" y="1470197"/>
            <a:ext cx="3941525" cy="424726"/>
          </a:xfrm>
          <a:prstGeom prst="rect">
            <a:avLst/>
          </a:prstGeom>
        </p:spPr>
        <p:txBody>
          <a:bodyPr wrap="square" lIns="91435" tIns="45717" rIns="91435" bIns="45717">
            <a:spAutoFit/>
          </a:bodyPr>
          <a:lstStyle/>
          <a:p>
            <a:pPr marL="213995" indent="-213995">
              <a:lnSpc>
                <a:spcPct val="120000"/>
              </a:lnSpc>
              <a:buFont typeface="Arial" panose="020B0604020202020204" pitchFamily="34" charset="0"/>
              <a:buChar char="•"/>
            </a:pPr>
            <a:r>
              <a:rPr lang="zh-CN" altLang="en-US" sz="900" kern="100" dirty="0">
                <a:solidFill>
                  <a:schemeClr val="bg1">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领导力是一种影响力，领导即是一种影响过程，是影响人们心甘情愿和满怀热情为实现组织目标而努力的艺术或过程。</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2790214" y="2454663"/>
            <a:ext cx="1457825" cy="70191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5" tIns="45717" rIns="91435" bIns="45717" rtlCol="0" anchor="ctr"/>
          <a:lstStyle/>
          <a:p>
            <a:pPr algn="ctr">
              <a:lnSpc>
                <a:spcPct val="130000"/>
              </a:lnSpc>
            </a:pPr>
            <a:r>
              <a:rPr lang="zh-CN" altLang="en-US" sz="1500" b="1" dirty="0">
                <a:latin typeface="微软雅黑" panose="020B0503020204020204" pitchFamily="34" charset="-122"/>
                <a:ea typeface="微软雅黑" panose="020B0503020204020204" pitchFamily="34" charset="-122"/>
              </a:rPr>
              <a:t>添加标题内容</a:t>
            </a:r>
            <a:endParaRPr lang="en-US" altLang="zh-CN" sz="1500" b="1" dirty="0">
              <a:latin typeface="微软雅黑" panose="020B0503020204020204" pitchFamily="34" charset="-122"/>
              <a:ea typeface="微软雅黑" panose="020B0503020204020204" pitchFamily="34" charset="-122"/>
            </a:endParaRPr>
          </a:p>
          <a:p>
            <a:pPr algn="ctr">
              <a:lnSpc>
                <a:spcPct val="130000"/>
              </a:lnSpc>
            </a:pPr>
            <a:r>
              <a:rPr lang="zh-CN" altLang="en-US" sz="1200" dirty="0">
                <a:latin typeface="微软雅黑" panose="020B0503020204020204" pitchFamily="34" charset="-122"/>
                <a:ea typeface="微软雅黑" panose="020B0503020204020204" pitchFamily="34" charset="-122"/>
              </a:rPr>
              <a:t>添加文字描述</a:t>
            </a:r>
            <a:endParaRPr lang="zh-CN" altLang="en-US" sz="1200" dirty="0">
              <a:latin typeface="微软雅黑" panose="020B0503020204020204" pitchFamily="34" charset="-122"/>
              <a:ea typeface="微软雅黑" panose="020B0503020204020204" pitchFamily="34" charset="-122"/>
            </a:endParaRPr>
          </a:p>
        </p:txBody>
      </p:sp>
      <p:sp>
        <p:nvSpPr>
          <p:cNvPr id="9" name="矩形 8"/>
          <p:cNvSpPr/>
          <p:nvPr/>
        </p:nvSpPr>
        <p:spPr>
          <a:xfrm>
            <a:off x="2790214" y="3428896"/>
            <a:ext cx="1457825" cy="70191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5" tIns="45717" rIns="91435" bIns="45717" rtlCol="0" anchor="ctr"/>
          <a:lstStyle/>
          <a:p>
            <a:pPr algn="ctr">
              <a:lnSpc>
                <a:spcPct val="130000"/>
              </a:lnSpc>
            </a:pPr>
            <a:r>
              <a:rPr lang="zh-CN" altLang="en-US" sz="1500" b="1" dirty="0">
                <a:latin typeface="微软雅黑" panose="020B0503020204020204" pitchFamily="34" charset="-122"/>
                <a:ea typeface="微软雅黑" panose="020B0503020204020204" pitchFamily="34" charset="-122"/>
              </a:rPr>
              <a:t>添加标题</a:t>
            </a:r>
            <a:r>
              <a:rPr lang="zh-CN" altLang="en-US" sz="1500" dirty="0">
                <a:latin typeface="微软雅黑" panose="020B0503020204020204" pitchFamily="34" charset="-122"/>
                <a:ea typeface="微软雅黑" panose="020B0503020204020204" pitchFamily="34" charset="-122"/>
              </a:rPr>
              <a:t>内容</a:t>
            </a:r>
            <a:endParaRPr lang="en-US" altLang="zh-CN" sz="1500" dirty="0">
              <a:latin typeface="微软雅黑" panose="020B0503020204020204" pitchFamily="34" charset="-122"/>
              <a:ea typeface="微软雅黑" panose="020B0503020204020204" pitchFamily="34" charset="-122"/>
            </a:endParaRPr>
          </a:p>
          <a:p>
            <a:pPr algn="ctr">
              <a:lnSpc>
                <a:spcPct val="130000"/>
              </a:lnSpc>
            </a:pPr>
            <a:r>
              <a:rPr lang="zh-CN" altLang="en-US" sz="1200" dirty="0">
                <a:latin typeface="微软雅黑" panose="020B0503020204020204" pitchFamily="34" charset="-122"/>
                <a:ea typeface="微软雅黑" panose="020B0503020204020204" pitchFamily="34" charset="-122"/>
              </a:rPr>
              <a:t>添加文字描述</a:t>
            </a:r>
            <a:endParaRPr lang="zh-CN" altLang="en-US" sz="1200" dirty="0">
              <a:latin typeface="微软雅黑" panose="020B0503020204020204" pitchFamily="34" charset="-122"/>
              <a:ea typeface="微软雅黑" panose="020B0503020204020204" pitchFamily="34" charset="-122"/>
            </a:endParaRPr>
          </a:p>
        </p:txBody>
      </p:sp>
      <p:sp>
        <p:nvSpPr>
          <p:cNvPr id="10" name="矩形 9"/>
          <p:cNvSpPr/>
          <p:nvPr/>
        </p:nvSpPr>
        <p:spPr>
          <a:xfrm>
            <a:off x="4356027" y="2557090"/>
            <a:ext cx="3941525" cy="424726"/>
          </a:xfrm>
          <a:prstGeom prst="rect">
            <a:avLst/>
          </a:prstGeom>
        </p:spPr>
        <p:txBody>
          <a:bodyPr wrap="square" lIns="91435" tIns="45717" rIns="91435" bIns="45717">
            <a:spAutoFit/>
          </a:bodyPr>
          <a:lstStyle/>
          <a:p>
            <a:pPr marL="213995" indent="-213995">
              <a:lnSpc>
                <a:spcPct val="120000"/>
              </a:lnSpc>
              <a:buFont typeface="Arial" panose="020B0604020202020204" pitchFamily="34" charset="0"/>
              <a:buChar char="•"/>
            </a:pPr>
            <a:r>
              <a:rPr lang="zh-CN" altLang="en-US" sz="900" kern="100" dirty="0">
                <a:solidFill>
                  <a:schemeClr val="bg1">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现代领导者的才能就是其影响力，真正的领导者是能够影响别人，使别人追随自己的人物。</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4356027" y="3403687"/>
            <a:ext cx="3941525" cy="424726"/>
          </a:xfrm>
          <a:prstGeom prst="rect">
            <a:avLst/>
          </a:prstGeom>
        </p:spPr>
        <p:txBody>
          <a:bodyPr wrap="square" lIns="91435" tIns="45717" rIns="91435" bIns="45717">
            <a:spAutoFit/>
          </a:bodyPr>
          <a:lstStyle/>
          <a:p>
            <a:pPr marL="213995" indent="-213995">
              <a:lnSpc>
                <a:spcPct val="120000"/>
              </a:lnSpc>
              <a:buFont typeface="Arial" panose="020B0604020202020204" pitchFamily="34" charset="0"/>
              <a:buChar char="•"/>
            </a:pPr>
            <a:r>
              <a:rPr lang="zh-CN" altLang="en-US" sz="900" kern="100" dirty="0">
                <a:solidFill>
                  <a:schemeClr val="bg1">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结合前面领导力的定义，我们发现，领导力实质就是领导者的影响力，即领导者拥有影响被领导者的能力或力量。</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708879" y="2454663"/>
            <a:ext cx="1457825" cy="70191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5" tIns="45717" rIns="91435" bIns="45717" rtlCol="0" anchor="ctr"/>
          <a:lstStyle/>
          <a:p>
            <a:pPr algn="ctr"/>
            <a:r>
              <a:rPr lang="zh-CN" altLang="en-US" sz="2100" b="1" dirty="0">
                <a:latin typeface="微软雅黑" panose="020B0503020204020204" pitchFamily="34" charset="-122"/>
                <a:ea typeface="微软雅黑" panose="020B0503020204020204" pitchFamily="34" charset="-122"/>
              </a:rPr>
              <a:t>添加内容</a:t>
            </a:r>
            <a:endParaRPr lang="zh-CN" altLang="en-US" sz="2100" b="1" dirty="0">
              <a:latin typeface="微软雅黑" panose="020B0503020204020204" pitchFamily="34" charset="-122"/>
              <a:ea typeface="微软雅黑" panose="020B0503020204020204" pitchFamily="34" charset="-122"/>
            </a:endParaRPr>
          </a:p>
        </p:txBody>
      </p:sp>
      <p:cxnSp>
        <p:nvCxnSpPr>
          <p:cNvPr id="13" name="肘形连接符 12"/>
          <p:cNvCxnSpPr>
            <a:stCxn id="12" idx="3"/>
            <a:endCxn id="8" idx="1"/>
          </p:cNvCxnSpPr>
          <p:nvPr/>
        </p:nvCxnSpPr>
        <p:spPr>
          <a:xfrm>
            <a:off x="2166704" y="2805621"/>
            <a:ext cx="623512" cy="9523"/>
          </a:xfrm>
          <a:prstGeom prst="bentConnector3">
            <a:avLst/>
          </a:prstGeom>
        </p:spPr>
        <p:style>
          <a:lnRef idx="1">
            <a:schemeClr val="accent6"/>
          </a:lnRef>
          <a:fillRef idx="0">
            <a:schemeClr val="accent6"/>
          </a:fillRef>
          <a:effectRef idx="0">
            <a:schemeClr val="accent6"/>
          </a:effectRef>
          <a:fontRef idx="minor">
            <a:schemeClr val="tx1"/>
          </a:fontRef>
        </p:style>
      </p:cxnSp>
      <p:cxnSp>
        <p:nvCxnSpPr>
          <p:cNvPr id="14" name="肘形连接符 13"/>
          <p:cNvCxnSpPr>
            <a:stCxn id="6" idx="1"/>
            <a:endCxn id="12" idx="3"/>
          </p:cNvCxnSpPr>
          <p:nvPr/>
        </p:nvCxnSpPr>
        <p:spPr>
          <a:xfrm rot="10800000" flipV="1">
            <a:off x="2166705" y="1831385"/>
            <a:ext cx="623512" cy="974234"/>
          </a:xfrm>
          <a:prstGeom prst="bentConnector3">
            <a:avLst/>
          </a:prstGeom>
        </p:spPr>
        <p:style>
          <a:lnRef idx="1">
            <a:schemeClr val="accent6"/>
          </a:lnRef>
          <a:fillRef idx="0">
            <a:schemeClr val="accent6"/>
          </a:fillRef>
          <a:effectRef idx="0">
            <a:schemeClr val="accent6"/>
          </a:effectRef>
          <a:fontRef idx="minor">
            <a:schemeClr val="tx1"/>
          </a:fontRef>
        </p:style>
      </p:cxnSp>
      <p:cxnSp>
        <p:nvCxnSpPr>
          <p:cNvPr id="15" name="肘形连接符 14"/>
          <p:cNvCxnSpPr>
            <a:stCxn id="12" idx="3"/>
            <a:endCxn id="9" idx="1"/>
          </p:cNvCxnSpPr>
          <p:nvPr/>
        </p:nvCxnSpPr>
        <p:spPr>
          <a:xfrm>
            <a:off x="2166704" y="2805619"/>
            <a:ext cx="623512" cy="974234"/>
          </a:xfrm>
          <a:prstGeom prst="bentConnector3">
            <a:avLst/>
          </a:prstGeom>
        </p:spPr>
        <p:style>
          <a:lnRef idx="1">
            <a:schemeClr val="accent6"/>
          </a:lnRef>
          <a:fillRef idx="0">
            <a:schemeClr val="accent6"/>
          </a:fillRef>
          <a:effectRef idx="0">
            <a:schemeClr val="accent6"/>
          </a:effectRef>
          <a:fontRef idx="minor">
            <a:schemeClr val="tx1"/>
          </a:fontRef>
        </p:style>
      </p:cxnSp>
      <p:cxnSp>
        <p:nvCxnSpPr>
          <p:cNvPr id="16" name="直接连接符 15"/>
          <p:cNvCxnSpPr/>
          <p:nvPr/>
        </p:nvCxnSpPr>
        <p:spPr>
          <a:xfrm>
            <a:off x="4625994" y="2301782"/>
            <a:ext cx="3509578"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17" name="直接连接符 16"/>
          <p:cNvCxnSpPr/>
          <p:nvPr/>
        </p:nvCxnSpPr>
        <p:spPr>
          <a:xfrm>
            <a:off x="4625994" y="3273665"/>
            <a:ext cx="3509578" cy="0"/>
          </a:xfrm>
          <a:prstGeom prst="line">
            <a:avLst/>
          </a:prstGeom>
        </p:spPr>
        <p:style>
          <a:lnRef idx="1">
            <a:schemeClr val="accent6"/>
          </a:lnRef>
          <a:fillRef idx="0">
            <a:schemeClr val="accent6"/>
          </a:fillRef>
          <a:effectRef idx="0">
            <a:schemeClr val="accent6"/>
          </a:effectRef>
          <a:fontRef idx="minor">
            <a:schemeClr val="tx1"/>
          </a:fontRef>
        </p:style>
      </p:cxn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down)">
                                      <p:cBhvr>
                                        <p:cTn id="11" dur="500"/>
                                        <p:tgtEl>
                                          <p:spTgt spid="1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par>
                                <p:cTn id="44" presetID="10" presetClass="entr" presetSubtype="0" fill="hold"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par>
                                <p:cTn id="47" presetID="10" presetClass="entr" presetSubtype="0" fill="hold"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animBg="1"/>
      <p:bldP spid="10" grpId="0"/>
      <p:bldP spid="11" grpId="0"/>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Desktop\1.jpg"/>
          <p:cNvPicPr>
            <a:picLocks noChangeAspect="1" noChangeArrowheads="1"/>
          </p:cNvPicPr>
          <p:nvPr/>
        </p:nvPicPr>
        <p:blipFill>
          <a:blip r:embed="rId1" cstate="print">
            <a:duotone>
              <a:schemeClr val="accent1">
                <a:shade val="45000"/>
                <a:satMod val="135000"/>
              </a:schemeClr>
              <a:prstClr val="white"/>
            </a:duotone>
          </a:blip>
          <a:srcRect/>
          <a:stretch>
            <a:fillRect/>
          </a:stretch>
        </p:blipFill>
        <p:spPr bwMode="auto">
          <a:xfrm>
            <a:off x="0" y="0"/>
            <a:ext cx="9144000" cy="5148262"/>
          </a:xfrm>
          <a:prstGeom prst="rect">
            <a:avLst/>
          </a:prstGeom>
          <a:noFill/>
        </p:spPr>
      </p:pic>
      <p:sp>
        <p:nvSpPr>
          <p:cNvPr id="7" name="圆角矩形 6"/>
          <p:cNvSpPr/>
          <p:nvPr/>
        </p:nvSpPr>
        <p:spPr>
          <a:xfrm>
            <a:off x="2411760" y="1859662"/>
            <a:ext cx="1056638" cy="1056638"/>
          </a:xfrm>
          <a:prstGeom prst="round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76" tIns="34289" rIns="68576" bIns="34289" rtlCol="0" anchor="ctr"/>
          <a:lstStyle/>
          <a:p>
            <a:pPr algn="ctr"/>
            <a:endParaRPr lang="zh-CN" altLang="en-US"/>
          </a:p>
        </p:txBody>
      </p:sp>
      <p:sp>
        <p:nvSpPr>
          <p:cNvPr id="8" name="文本框 9"/>
          <p:cNvSpPr txBox="1"/>
          <p:nvPr/>
        </p:nvSpPr>
        <p:spPr>
          <a:xfrm>
            <a:off x="3707906" y="2455061"/>
            <a:ext cx="1167799" cy="215444"/>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输入标题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 name="文本框 9"/>
          <p:cNvSpPr txBox="1"/>
          <p:nvPr/>
        </p:nvSpPr>
        <p:spPr>
          <a:xfrm>
            <a:off x="4738237" y="2459643"/>
            <a:ext cx="1167799" cy="218876"/>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输入标题活</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3707906" y="2733004"/>
            <a:ext cx="1440160" cy="218876"/>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输入标题活</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文本框 9"/>
          <p:cNvSpPr txBox="1"/>
          <p:nvPr/>
        </p:nvSpPr>
        <p:spPr>
          <a:xfrm>
            <a:off x="4738237" y="2733003"/>
            <a:ext cx="1167799" cy="218876"/>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输入标题活</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文本框 9"/>
          <p:cNvSpPr txBox="1"/>
          <p:nvPr/>
        </p:nvSpPr>
        <p:spPr>
          <a:xfrm>
            <a:off x="3707906" y="1779662"/>
            <a:ext cx="2916324" cy="553998"/>
          </a:xfrm>
          <a:prstGeom prst="rect">
            <a:avLst/>
          </a:prstGeom>
          <a:noFill/>
        </p:spPr>
        <p:txBody>
          <a:bodyPr wrap="square" lIns="0" tIns="0" rIns="0" bIns="0" rtlCol="0">
            <a:spAutoFit/>
          </a:bodyPr>
          <a:lstStyle/>
          <a:p>
            <a:pPr marL="0" lvl="1"/>
            <a:r>
              <a:rPr lang="zh-CN" altLang="en-US" sz="3600" dirty="0" smtClean="0">
                <a:solidFill>
                  <a:schemeClr val="accent1"/>
                </a:solidFill>
                <a:latin typeface="微软雅黑" panose="020B0503020204020204" pitchFamily="34" charset="-122"/>
                <a:ea typeface="微软雅黑" panose="020B0503020204020204" pitchFamily="34" charset="-122"/>
              </a:rPr>
              <a:t>单击输入标题</a:t>
            </a:r>
            <a:endParaRPr lang="zh-CN" altLang="en-US" sz="3600" dirty="0">
              <a:solidFill>
                <a:schemeClr val="accent1"/>
              </a:solidFill>
              <a:latin typeface="微软雅黑" panose="020B0503020204020204" pitchFamily="34" charset="-122"/>
              <a:ea typeface="微软雅黑" panose="020B0503020204020204" pitchFamily="34" charset="-122"/>
            </a:endParaRPr>
          </a:p>
        </p:txBody>
      </p:sp>
      <p:sp>
        <p:nvSpPr>
          <p:cNvPr id="13" name="TextBox 20"/>
          <p:cNvSpPr txBox="1"/>
          <p:nvPr/>
        </p:nvSpPr>
        <p:spPr>
          <a:xfrm>
            <a:off x="2631701" y="1880150"/>
            <a:ext cx="801501" cy="1015663"/>
          </a:xfrm>
          <a:prstGeom prst="rect">
            <a:avLst/>
          </a:prstGeom>
          <a:noFill/>
        </p:spPr>
        <p:txBody>
          <a:bodyPr wrap="none" lIns="0" tIns="0" rIns="0" bIns="0" rtlCol="0">
            <a:spAutoFit/>
          </a:bodyPr>
          <a:lstStyle/>
          <a:p>
            <a:r>
              <a:rPr lang="en-US" altLang="zh-CN" sz="6600" spc="300" dirty="0" smtClean="0">
                <a:solidFill>
                  <a:schemeClr val="accent1"/>
                </a:solidFill>
                <a:latin typeface="Agency FB" panose="020B0503020202020204" pitchFamily="34" charset="0"/>
                <a:ea typeface="微软雅黑" panose="020B0503020204020204" pitchFamily="34" charset="-122"/>
              </a:rPr>
              <a:t>03</a:t>
            </a:r>
            <a:endParaRPr lang="zh-CN" altLang="en-US" sz="6600" spc="300" dirty="0">
              <a:solidFill>
                <a:schemeClr val="accent1"/>
              </a:solidFill>
              <a:latin typeface="Agency FB" panose="020B0503020202020204" pitchFamily="34" charset="0"/>
              <a:ea typeface="微软雅黑" panose="020B0503020204020204" pitchFamily="34" charset="-122"/>
            </a:endParaRPr>
          </a:p>
        </p:txBody>
      </p:sp>
      <p:sp>
        <p:nvSpPr>
          <p:cNvPr id="14" name="文本框 9"/>
          <p:cNvSpPr txBox="1"/>
          <p:nvPr/>
        </p:nvSpPr>
        <p:spPr>
          <a:xfrm>
            <a:off x="5940085" y="2459643"/>
            <a:ext cx="1167799" cy="218876"/>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输入标题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fltVal val="0"/>
                                          </p:val>
                                        </p:tav>
                                        <p:tav tm="100000">
                                          <p:val>
                                            <p:strVal val="#ppt_h"/>
                                          </p:val>
                                        </p:tav>
                                      </p:tavLst>
                                    </p:anim>
                                    <p:animEffect transition="in" filter="fade">
                                      <p:cBhvr>
                                        <p:cTn id="15" dur="500"/>
                                        <p:tgtEl>
                                          <p:spTgt spid="13"/>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left)">
                                      <p:cBhvr>
                                        <p:cTn id="24" dur="300"/>
                                        <p:tgtEl>
                                          <p:spTgt spid="12"/>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par>
                                <p:cTn id="29" presetID="22" presetClass="entr" presetSubtype="8" fill="hold" grpId="0" nodeType="withEffect">
                                  <p:stCondLst>
                                    <p:cond delay="20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par>
                                <p:cTn id="32" presetID="22" presetClass="entr" presetSubtype="8" fill="hold" grpId="0" nodeType="withEffect">
                                  <p:stCondLst>
                                    <p:cond delay="400"/>
                                  </p:stCondLst>
                                  <p:childTnLst>
                                    <p:set>
                                      <p:cBhvr>
                                        <p:cTn id="33" dur="1" fill="hold">
                                          <p:stCondLst>
                                            <p:cond delay="0"/>
                                          </p:stCondLst>
                                        </p:cTn>
                                        <p:tgtEl>
                                          <p:spTgt spid="14"/>
                                        </p:tgtEl>
                                        <p:attrNameLst>
                                          <p:attrName>style.visibility</p:attrName>
                                        </p:attrNameLst>
                                      </p:cBhvr>
                                      <p:to>
                                        <p:strVal val="visible"/>
                                      </p:to>
                                    </p:set>
                                    <p:animEffect transition="in" filter="wipe(left)">
                                      <p:cBhvr>
                                        <p:cTn id="34" dur="500"/>
                                        <p:tgtEl>
                                          <p:spTgt spid="14"/>
                                        </p:tgtEl>
                                      </p:cBhvr>
                                    </p:animEffect>
                                  </p:childTnLst>
                                </p:cTn>
                              </p:par>
                              <p:par>
                                <p:cTn id="35" presetID="22" presetClass="entr" presetSubtype="8" fill="hold" grpId="0" nodeType="withEffect">
                                  <p:stCondLst>
                                    <p:cond delay="60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par>
                                <p:cTn id="38" presetID="22" presetClass="entr" presetSubtype="8" fill="hold" grpId="0" nodeType="withEffect">
                                  <p:stCondLst>
                                    <p:cond delay="80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P spid="10" grpId="0"/>
      <p:bldP spid="11" grpId="0"/>
      <p:bldP spid="12" grpId="0"/>
      <p:bldP spid="13"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6"/>
          <p:cNvGrpSpPr/>
          <p:nvPr/>
        </p:nvGrpSpPr>
        <p:grpSpPr>
          <a:xfrm rot="5400000">
            <a:off x="1017068" y="2263128"/>
            <a:ext cx="1645530" cy="750944"/>
            <a:chOff x="1426011" y="1587375"/>
            <a:chExt cx="1722710" cy="745217"/>
          </a:xfrm>
        </p:grpSpPr>
        <p:sp>
          <p:nvSpPr>
            <p:cNvPr id="57" name="Freeform 5"/>
            <p:cNvSpPr/>
            <p:nvPr/>
          </p:nvSpPr>
          <p:spPr bwMode="auto">
            <a:xfrm rot="8375884">
              <a:off x="1426011" y="1587375"/>
              <a:ext cx="1722710" cy="745217"/>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gradFill>
              <a:gsLst>
                <a:gs pos="51000">
                  <a:schemeClr val="accent1"/>
                </a:gs>
                <a:gs pos="50000">
                  <a:schemeClr val="accent1">
                    <a:lumMod val="75000"/>
                  </a:schemeClr>
                </a:gs>
              </a:gsLst>
              <a:lin ang="5400000" scaled="0"/>
            </a:gradFill>
            <a:ln w="9525">
              <a:noFill/>
              <a:round/>
            </a:ln>
          </p:spPr>
          <p:txBody>
            <a:bodyPr vert="horz" wrap="square" lIns="111650" tIns="55825" rIns="111650" bIns="55825" numCol="1" anchor="t" anchorCtr="0" compatLnSpc="1"/>
            <a:lstStyle/>
            <a:p>
              <a:pPr>
                <a:lnSpc>
                  <a:spcPct val="120000"/>
                </a:lnSpc>
              </a:pPr>
              <a:endParaRPr lang="en-US" sz="1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Text Placeholder 3"/>
            <p:cNvSpPr txBox="1"/>
            <p:nvPr/>
          </p:nvSpPr>
          <p:spPr>
            <a:xfrm rot="19102985">
              <a:off x="1610165" y="1850543"/>
              <a:ext cx="1315699" cy="25656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3750">
                <a:lnSpc>
                  <a:spcPct val="120000"/>
                </a:lnSpc>
                <a:spcBef>
                  <a:spcPct val="20000"/>
                </a:spcBef>
                <a:defRPr/>
              </a:pPr>
              <a:r>
                <a:rPr lang="zh-CN" alt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76"/>
          <p:cNvGrpSpPr/>
          <p:nvPr/>
        </p:nvGrpSpPr>
        <p:grpSpPr>
          <a:xfrm rot="5400000">
            <a:off x="2399692" y="2263128"/>
            <a:ext cx="1645530" cy="750944"/>
            <a:chOff x="1426011" y="1587375"/>
            <a:chExt cx="1722710" cy="745217"/>
          </a:xfrm>
        </p:grpSpPr>
        <p:sp>
          <p:nvSpPr>
            <p:cNvPr id="84" name="Freeform 5"/>
            <p:cNvSpPr/>
            <p:nvPr/>
          </p:nvSpPr>
          <p:spPr bwMode="auto">
            <a:xfrm rot="8375884">
              <a:off x="1426011" y="1587375"/>
              <a:ext cx="1722710" cy="745217"/>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gradFill>
              <a:gsLst>
                <a:gs pos="51000">
                  <a:schemeClr val="accent2"/>
                </a:gs>
                <a:gs pos="50000">
                  <a:schemeClr val="accent2">
                    <a:lumMod val="75000"/>
                  </a:schemeClr>
                </a:gs>
              </a:gsLst>
              <a:lin ang="5400000" scaled="0"/>
            </a:gradFill>
            <a:ln w="9525">
              <a:noFill/>
              <a:round/>
            </a:ln>
          </p:spPr>
          <p:txBody>
            <a:bodyPr vert="horz" wrap="square" lIns="111650" tIns="55825" rIns="111650" bIns="55825" numCol="1" anchor="t" anchorCtr="0" compatLnSpc="1"/>
            <a:lstStyle/>
            <a:p>
              <a:pPr>
                <a:lnSpc>
                  <a:spcPct val="120000"/>
                </a:lnSpc>
              </a:pPr>
              <a:endParaRPr lang="en-US" sz="1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Text Placeholder 3"/>
            <p:cNvSpPr txBox="1"/>
            <p:nvPr/>
          </p:nvSpPr>
          <p:spPr>
            <a:xfrm rot="19102985">
              <a:off x="1610165" y="1850543"/>
              <a:ext cx="1315699" cy="25656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3750">
                <a:lnSpc>
                  <a:spcPct val="120000"/>
                </a:lnSpc>
                <a:spcBef>
                  <a:spcPct val="20000"/>
                </a:spcBef>
                <a:defRPr/>
              </a:pPr>
              <a:r>
                <a:rPr lang="zh-CN" alt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76"/>
          <p:cNvGrpSpPr/>
          <p:nvPr/>
        </p:nvGrpSpPr>
        <p:grpSpPr>
          <a:xfrm rot="5400000">
            <a:off x="3782316" y="2263128"/>
            <a:ext cx="1645530" cy="750944"/>
            <a:chOff x="1426011" y="1587375"/>
            <a:chExt cx="1722710" cy="745217"/>
          </a:xfrm>
        </p:grpSpPr>
        <p:sp>
          <p:nvSpPr>
            <p:cNvPr id="91" name="Freeform 5"/>
            <p:cNvSpPr/>
            <p:nvPr/>
          </p:nvSpPr>
          <p:spPr bwMode="auto">
            <a:xfrm rot="8375884">
              <a:off x="1426011" y="1587375"/>
              <a:ext cx="1722710" cy="745217"/>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gradFill>
              <a:gsLst>
                <a:gs pos="51000">
                  <a:schemeClr val="accent3"/>
                </a:gs>
                <a:gs pos="50000">
                  <a:schemeClr val="accent3">
                    <a:lumMod val="75000"/>
                  </a:schemeClr>
                </a:gs>
              </a:gsLst>
              <a:lin ang="5400000" scaled="0"/>
            </a:gradFill>
            <a:ln w="9525">
              <a:noFill/>
              <a:round/>
            </a:ln>
          </p:spPr>
          <p:txBody>
            <a:bodyPr vert="horz" wrap="square" lIns="111650" tIns="55825" rIns="111650" bIns="55825" numCol="1" anchor="t" anchorCtr="0" compatLnSpc="1"/>
            <a:lstStyle/>
            <a:p>
              <a:pPr>
                <a:lnSpc>
                  <a:spcPct val="120000"/>
                </a:lnSpc>
              </a:pPr>
              <a:endParaRPr lang="en-US" sz="1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Text Placeholder 3"/>
            <p:cNvSpPr txBox="1"/>
            <p:nvPr/>
          </p:nvSpPr>
          <p:spPr>
            <a:xfrm rot="19102985">
              <a:off x="1610165" y="1850543"/>
              <a:ext cx="1315699" cy="25656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3750">
                <a:lnSpc>
                  <a:spcPct val="120000"/>
                </a:lnSpc>
                <a:spcBef>
                  <a:spcPct val="20000"/>
                </a:spcBef>
                <a:defRPr/>
              </a:pPr>
              <a:r>
                <a:rPr lang="zh-CN" alt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76"/>
          <p:cNvGrpSpPr/>
          <p:nvPr/>
        </p:nvGrpSpPr>
        <p:grpSpPr>
          <a:xfrm rot="5400000">
            <a:off x="5164940" y="2263128"/>
            <a:ext cx="1645530" cy="750944"/>
            <a:chOff x="1426011" y="1587375"/>
            <a:chExt cx="1722710" cy="745217"/>
          </a:xfrm>
        </p:grpSpPr>
        <p:sp>
          <p:nvSpPr>
            <p:cNvPr id="98" name="Freeform 5"/>
            <p:cNvSpPr/>
            <p:nvPr/>
          </p:nvSpPr>
          <p:spPr bwMode="auto">
            <a:xfrm rot="8375884">
              <a:off x="1426011" y="1587375"/>
              <a:ext cx="1722710" cy="745217"/>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gradFill>
              <a:gsLst>
                <a:gs pos="51000">
                  <a:schemeClr val="accent4"/>
                </a:gs>
                <a:gs pos="50000">
                  <a:schemeClr val="accent4">
                    <a:lumMod val="75000"/>
                  </a:schemeClr>
                </a:gs>
              </a:gsLst>
              <a:lin ang="5400000" scaled="0"/>
            </a:gradFill>
            <a:ln w="9525">
              <a:noFill/>
              <a:round/>
            </a:ln>
          </p:spPr>
          <p:txBody>
            <a:bodyPr vert="horz" wrap="square" lIns="111650" tIns="55825" rIns="111650" bIns="55825" numCol="1" anchor="t" anchorCtr="0" compatLnSpc="1"/>
            <a:lstStyle/>
            <a:p>
              <a:pPr>
                <a:lnSpc>
                  <a:spcPct val="120000"/>
                </a:lnSpc>
              </a:pPr>
              <a:endParaRPr lang="en-US" sz="1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Text Placeholder 3"/>
            <p:cNvSpPr txBox="1"/>
            <p:nvPr/>
          </p:nvSpPr>
          <p:spPr>
            <a:xfrm rot="19102985">
              <a:off x="1610162" y="1850543"/>
              <a:ext cx="1315699" cy="25656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3750">
                <a:lnSpc>
                  <a:spcPct val="120000"/>
                </a:lnSpc>
                <a:spcBef>
                  <a:spcPct val="20000"/>
                </a:spcBef>
                <a:defRPr/>
              </a:pPr>
              <a:r>
                <a:rPr lang="zh-CN" alt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76"/>
          <p:cNvGrpSpPr/>
          <p:nvPr/>
        </p:nvGrpSpPr>
        <p:grpSpPr>
          <a:xfrm rot="5400000">
            <a:off x="6547564" y="2263128"/>
            <a:ext cx="1645530" cy="750944"/>
            <a:chOff x="1426011" y="1587375"/>
            <a:chExt cx="1722710" cy="745217"/>
          </a:xfrm>
        </p:grpSpPr>
        <p:sp>
          <p:nvSpPr>
            <p:cNvPr id="105" name="Freeform 5"/>
            <p:cNvSpPr/>
            <p:nvPr/>
          </p:nvSpPr>
          <p:spPr bwMode="auto">
            <a:xfrm rot="8375884">
              <a:off x="1426011" y="1587375"/>
              <a:ext cx="1722710" cy="745217"/>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gradFill>
              <a:gsLst>
                <a:gs pos="51000">
                  <a:schemeClr val="accent5"/>
                </a:gs>
                <a:gs pos="50000">
                  <a:schemeClr val="accent5">
                    <a:lumMod val="75000"/>
                  </a:schemeClr>
                </a:gs>
              </a:gsLst>
              <a:lin ang="5400000" scaled="0"/>
            </a:gradFill>
            <a:ln w="9525">
              <a:noFill/>
              <a:round/>
            </a:ln>
          </p:spPr>
          <p:txBody>
            <a:bodyPr vert="horz" wrap="square" lIns="111650" tIns="55825" rIns="111650" bIns="55825" numCol="1" anchor="t" anchorCtr="0" compatLnSpc="1"/>
            <a:lstStyle/>
            <a:p>
              <a:pPr>
                <a:lnSpc>
                  <a:spcPct val="120000"/>
                </a:lnSpc>
              </a:pPr>
              <a:endParaRPr lang="en-US" sz="1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 name="Text Placeholder 3"/>
            <p:cNvSpPr txBox="1"/>
            <p:nvPr/>
          </p:nvSpPr>
          <p:spPr>
            <a:xfrm rot="19102985">
              <a:off x="1610165" y="1850543"/>
              <a:ext cx="1315699" cy="25656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3750">
                <a:lnSpc>
                  <a:spcPct val="120000"/>
                </a:lnSpc>
                <a:spcBef>
                  <a:spcPct val="20000"/>
                </a:spcBef>
                <a:defRPr/>
              </a:pPr>
              <a:r>
                <a:rPr lang="zh-CN" alt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25"/>
          <p:cNvGrpSpPr/>
          <p:nvPr/>
        </p:nvGrpSpPr>
        <p:grpSpPr>
          <a:xfrm>
            <a:off x="1197699" y="3407227"/>
            <a:ext cx="1284273" cy="659740"/>
            <a:chOff x="764014" y="1529518"/>
            <a:chExt cx="1544637" cy="759783"/>
          </a:xfrm>
        </p:grpSpPr>
        <p:sp>
          <p:nvSpPr>
            <p:cNvPr id="108" name="Text Placeholder 3"/>
            <p:cNvSpPr txBox="1"/>
            <p:nvPr/>
          </p:nvSpPr>
          <p:spPr>
            <a:xfrm>
              <a:off x="780562" y="1529518"/>
              <a:ext cx="1511539" cy="29773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3750">
                <a:lnSpc>
                  <a:spcPct val="120000"/>
                </a:lnSpc>
                <a:spcBef>
                  <a:spcPct val="20000"/>
                </a:spcBef>
                <a:defRPr/>
              </a:pPr>
              <a:r>
                <a:rPr lang="zh-CN" altLang="en-US"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 name="Text Placeholder 3"/>
            <p:cNvSpPr txBox="1"/>
            <p:nvPr/>
          </p:nvSpPr>
          <p:spPr>
            <a:xfrm>
              <a:off x="764014" y="1778897"/>
              <a:ext cx="1544637" cy="51040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pP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25"/>
          <p:cNvGrpSpPr/>
          <p:nvPr/>
        </p:nvGrpSpPr>
        <p:grpSpPr>
          <a:xfrm>
            <a:off x="2580323" y="3407218"/>
            <a:ext cx="1284273" cy="659743"/>
            <a:chOff x="764014" y="1529514"/>
            <a:chExt cx="1544637" cy="759789"/>
          </a:xfrm>
        </p:grpSpPr>
        <p:sp>
          <p:nvSpPr>
            <p:cNvPr id="111" name="Text Placeholder 3"/>
            <p:cNvSpPr txBox="1"/>
            <p:nvPr/>
          </p:nvSpPr>
          <p:spPr>
            <a:xfrm>
              <a:off x="780562" y="1529514"/>
              <a:ext cx="1511539" cy="29773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3750">
                <a:lnSpc>
                  <a:spcPct val="120000"/>
                </a:lnSpc>
                <a:spcBef>
                  <a:spcPct val="20000"/>
                </a:spcBef>
                <a:defRPr/>
              </a:pPr>
              <a:r>
                <a:rPr lang="zh-CN" altLang="en-US"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2" name="Text Placeholder 3"/>
            <p:cNvSpPr txBox="1"/>
            <p:nvPr/>
          </p:nvSpPr>
          <p:spPr>
            <a:xfrm>
              <a:off x="764014" y="1778897"/>
              <a:ext cx="1544637" cy="510406"/>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pP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25"/>
          <p:cNvGrpSpPr/>
          <p:nvPr/>
        </p:nvGrpSpPr>
        <p:grpSpPr>
          <a:xfrm>
            <a:off x="3962946" y="3407219"/>
            <a:ext cx="1284273" cy="659741"/>
            <a:chOff x="764014" y="1529512"/>
            <a:chExt cx="1544637" cy="759785"/>
          </a:xfrm>
        </p:grpSpPr>
        <p:sp>
          <p:nvSpPr>
            <p:cNvPr id="114" name="Text Placeholder 3"/>
            <p:cNvSpPr txBox="1"/>
            <p:nvPr/>
          </p:nvSpPr>
          <p:spPr>
            <a:xfrm>
              <a:off x="780562" y="1529512"/>
              <a:ext cx="1511539" cy="29773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3750">
                <a:lnSpc>
                  <a:spcPct val="120000"/>
                </a:lnSpc>
                <a:spcBef>
                  <a:spcPct val="20000"/>
                </a:spcBef>
                <a:defRPr/>
              </a:pPr>
              <a:r>
                <a:rPr lang="zh-CN" altLang="en-US"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5" name="Text Placeholder 3"/>
            <p:cNvSpPr txBox="1"/>
            <p:nvPr/>
          </p:nvSpPr>
          <p:spPr>
            <a:xfrm>
              <a:off x="764014" y="1778892"/>
              <a:ext cx="1544637" cy="51040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pP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25"/>
          <p:cNvGrpSpPr/>
          <p:nvPr/>
        </p:nvGrpSpPr>
        <p:grpSpPr>
          <a:xfrm>
            <a:off x="5345570" y="3407219"/>
            <a:ext cx="1284273" cy="659741"/>
            <a:chOff x="764014" y="1529512"/>
            <a:chExt cx="1544637" cy="759785"/>
          </a:xfrm>
        </p:grpSpPr>
        <p:sp>
          <p:nvSpPr>
            <p:cNvPr id="117" name="Text Placeholder 3"/>
            <p:cNvSpPr txBox="1"/>
            <p:nvPr/>
          </p:nvSpPr>
          <p:spPr>
            <a:xfrm>
              <a:off x="780562" y="1529512"/>
              <a:ext cx="1511539" cy="29773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3750">
                <a:lnSpc>
                  <a:spcPct val="120000"/>
                </a:lnSpc>
                <a:spcBef>
                  <a:spcPct val="20000"/>
                </a:spcBef>
                <a:defRPr/>
              </a:pPr>
              <a:r>
                <a:rPr lang="zh-CN" altLang="en-US"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8" name="Text Placeholder 3"/>
            <p:cNvSpPr txBox="1"/>
            <p:nvPr/>
          </p:nvSpPr>
          <p:spPr>
            <a:xfrm>
              <a:off x="764014" y="1778892"/>
              <a:ext cx="1544637" cy="51040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pP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25"/>
          <p:cNvGrpSpPr/>
          <p:nvPr/>
        </p:nvGrpSpPr>
        <p:grpSpPr>
          <a:xfrm>
            <a:off x="6728194" y="3407218"/>
            <a:ext cx="1284273" cy="659743"/>
            <a:chOff x="764014" y="1529514"/>
            <a:chExt cx="1544637" cy="759789"/>
          </a:xfrm>
        </p:grpSpPr>
        <p:sp>
          <p:nvSpPr>
            <p:cNvPr id="120" name="Text Placeholder 3"/>
            <p:cNvSpPr txBox="1"/>
            <p:nvPr/>
          </p:nvSpPr>
          <p:spPr>
            <a:xfrm>
              <a:off x="780562" y="1529514"/>
              <a:ext cx="1511539" cy="29773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3750">
                <a:lnSpc>
                  <a:spcPct val="120000"/>
                </a:lnSpc>
                <a:spcBef>
                  <a:spcPct val="20000"/>
                </a:spcBef>
                <a:defRPr/>
              </a:pPr>
              <a:r>
                <a:rPr lang="zh-CN" altLang="en-US" dirty="0">
                  <a:solidFill>
                    <a:schemeClr val="accent5"/>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accent5"/>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1" name="Text Placeholder 3"/>
            <p:cNvSpPr txBox="1"/>
            <p:nvPr/>
          </p:nvSpPr>
          <p:spPr>
            <a:xfrm>
              <a:off x="764014" y="1778897"/>
              <a:ext cx="1544637" cy="510406"/>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pP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ppt_y-#ppt_h/2"/>
                                          </p:val>
                                        </p:tav>
                                        <p:tav tm="100000">
                                          <p:val>
                                            <p:strVal val="#ppt_y"/>
                                          </p:val>
                                        </p:tav>
                                      </p:tavLst>
                                    </p:anim>
                                    <p:anim calcmode="lin" valueType="num">
                                      <p:cBhvr>
                                        <p:cTn id="9" dur="500" fill="hold"/>
                                        <p:tgtEl>
                                          <p:spTgt spid="2"/>
                                        </p:tgtEl>
                                        <p:attrNameLst>
                                          <p:attrName>ppt_w</p:attrName>
                                        </p:attrNameLst>
                                      </p:cBhvr>
                                      <p:tavLst>
                                        <p:tav tm="0">
                                          <p:val>
                                            <p:strVal val="#ppt_w"/>
                                          </p:val>
                                        </p:tav>
                                        <p:tav tm="100000">
                                          <p:val>
                                            <p:strVal val="#ppt_w"/>
                                          </p:val>
                                        </p:tav>
                                      </p:tavLst>
                                    </p:anim>
                                    <p:anim calcmode="lin" valueType="num">
                                      <p:cBhvr>
                                        <p:cTn id="10" dur="500" fill="hold"/>
                                        <p:tgtEl>
                                          <p:spTgt spid="2"/>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2" presetClass="entr" presetSubtype="4" accel="50000" decel="5000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par>
                          <p:cTn id="16" fill="hold">
                            <p:stCondLst>
                              <p:cond delay="1000"/>
                            </p:stCondLst>
                            <p:childTnLst>
                              <p:par>
                                <p:cTn id="17" presetID="17" presetClass="entr" presetSubtype="1"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ppt_x</p:attrName>
                                        </p:attrNameLst>
                                      </p:cBhvr>
                                      <p:tavLst>
                                        <p:tav tm="0">
                                          <p:val>
                                            <p:strVal val="#ppt_x"/>
                                          </p:val>
                                        </p:tav>
                                        <p:tav tm="100000">
                                          <p:val>
                                            <p:strVal val="#ppt_x"/>
                                          </p:val>
                                        </p:tav>
                                      </p:tavLst>
                                    </p:anim>
                                    <p:anim calcmode="lin" valueType="num">
                                      <p:cBhvr>
                                        <p:cTn id="20" dur="500" fill="hold"/>
                                        <p:tgtEl>
                                          <p:spTgt spid="3"/>
                                        </p:tgtEl>
                                        <p:attrNameLst>
                                          <p:attrName>ppt_y</p:attrName>
                                        </p:attrNameLst>
                                      </p:cBhvr>
                                      <p:tavLst>
                                        <p:tav tm="0">
                                          <p:val>
                                            <p:strVal val="#ppt_y-#ppt_h/2"/>
                                          </p:val>
                                        </p:tav>
                                        <p:tav tm="100000">
                                          <p:val>
                                            <p:strVal val="#ppt_y"/>
                                          </p:val>
                                        </p:tav>
                                      </p:tavLst>
                                    </p:anim>
                                    <p:anim calcmode="lin" valueType="num">
                                      <p:cBhvr>
                                        <p:cTn id="21" dur="500" fill="hold"/>
                                        <p:tgtEl>
                                          <p:spTgt spid="3"/>
                                        </p:tgtEl>
                                        <p:attrNameLst>
                                          <p:attrName>ppt_w</p:attrName>
                                        </p:attrNameLst>
                                      </p:cBhvr>
                                      <p:tavLst>
                                        <p:tav tm="0">
                                          <p:val>
                                            <p:strVal val="#ppt_w"/>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childTnLst>
                                </p:cTn>
                              </p:par>
                            </p:childTnLst>
                          </p:cTn>
                        </p:par>
                        <p:par>
                          <p:cTn id="23" fill="hold">
                            <p:stCondLst>
                              <p:cond delay="1500"/>
                            </p:stCondLst>
                            <p:childTnLst>
                              <p:par>
                                <p:cTn id="24" presetID="2" presetClass="entr" presetSubtype="4" accel="50000" decel="50000"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17" presetClass="entr" presetSubtype="1"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ppt_x</p:attrName>
                                        </p:attrNameLst>
                                      </p:cBhvr>
                                      <p:tavLst>
                                        <p:tav tm="0">
                                          <p:val>
                                            <p:strVal val="#ppt_x"/>
                                          </p:val>
                                        </p:tav>
                                        <p:tav tm="100000">
                                          <p:val>
                                            <p:strVal val="#ppt_x"/>
                                          </p:val>
                                        </p:tav>
                                      </p:tavLst>
                                    </p:anim>
                                    <p:anim calcmode="lin" valueType="num">
                                      <p:cBhvr>
                                        <p:cTn id="32" dur="500" fill="hold"/>
                                        <p:tgtEl>
                                          <p:spTgt spid="4"/>
                                        </p:tgtEl>
                                        <p:attrNameLst>
                                          <p:attrName>ppt_y</p:attrName>
                                        </p:attrNameLst>
                                      </p:cBhvr>
                                      <p:tavLst>
                                        <p:tav tm="0">
                                          <p:val>
                                            <p:strVal val="#ppt_y-#ppt_h/2"/>
                                          </p:val>
                                        </p:tav>
                                        <p:tav tm="100000">
                                          <p:val>
                                            <p:strVal val="#ppt_y"/>
                                          </p:val>
                                        </p:tav>
                                      </p:tavLst>
                                    </p:anim>
                                    <p:anim calcmode="lin" valueType="num">
                                      <p:cBhvr>
                                        <p:cTn id="33" dur="500" fill="hold"/>
                                        <p:tgtEl>
                                          <p:spTgt spid="4"/>
                                        </p:tgtEl>
                                        <p:attrNameLst>
                                          <p:attrName>ppt_w</p:attrName>
                                        </p:attrNameLst>
                                      </p:cBhvr>
                                      <p:tavLst>
                                        <p:tav tm="0">
                                          <p:val>
                                            <p:strVal val="#ppt_w"/>
                                          </p:val>
                                        </p:tav>
                                        <p:tav tm="100000">
                                          <p:val>
                                            <p:strVal val="#ppt_w"/>
                                          </p:val>
                                        </p:tav>
                                      </p:tavLst>
                                    </p:anim>
                                    <p:anim calcmode="lin" valueType="num">
                                      <p:cBhvr>
                                        <p:cTn id="34" dur="500" fill="hold"/>
                                        <p:tgtEl>
                                          <p:spTgt spid="4"/>
                                        </p:tgtEl>
                                        <p:attrNameLst>
                                          <p:attrName>ppt_h</p:attrName>
                                        </p:attrNameLst>
                                      </p:cBhvr>
                                      <p:tavLst>
                                        <p:tav tm="0">
                                          <p:val>
                                            <p:fltVal val="0"/>
                                          </p:val>
                                        </p:tav>
                                        <p:tav tm="100000">
                                          <p:val>
                                            <p:strVal val="#ppt_h"/>
                                          </p:val>
                                        </p:tav>
                                      </p:tavLst>
                                    </p:anim>
                                  </p:childTnLst>
                                </p:cTn>
                              </p:par>
                            </p:childTnLst>
                          </p:cTn>
                        </p:par>
                        <p:par>
                          <p:cTn id="35" fill="hold">
                            <p:stCondLst>
                              <p:cond delay="2500"/>
                            </p:stCondLst>
                            <p:childTnLst>
                              <p:par>
                                <p:cTn id="36" presetID="2" presetClass="entr" presetSubtype="4" accel="50000" decel="50000" fill="hold"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ppt_x"/>
                                          </p:val>
                                        </p:tav>
                                        <p:tav tm="100000">
                                          <p:val>
                                            <p:strVal val="#ppt_x"/>
                                          </p:val>
                                        </p:tav>
                                      </p:tavLst>
                                    </p:anim>
                                    <p:anim calcmode="lin" valueType="num">
                                      <p:cBhvr additive="base">
                                        <p:cTn id="39" dur="500" fill="hold"/>
                                        <p:tgtEl>
                                          <p:spTgt spid="9"/>
                                        </p:tgtEl>
                                        <p:attrNameLst>
                                          <p:attrName>ppt_y</p:attrName>
                                        </p:attrNameLst>
                                      </p:cBhvr>
                                      <p:tavLst>
                                        <p:tav tm="0">
                                          <p:val>
                                            <p:strVal val="1+#ppt_h/2"/>
                                          </p:val>
                                        </p:tav>
                                        <p:tav tm="100000">
                                          <p:val>
                                            <p:strVal val="#ppt_y"/>
                                          </p:val>
                                        </p:tav>
                                      </p:tavLst>
                                    </p:anim>
                                  </p:childTnLst>
                                </p:cTn>
                              </p:par>
                            </p:childTnLst>
                          </p:cTn>
                        </p:par>
                        <p:par>
                          <p:cTn id="40" fill="hold">
                            <p:stCondLst>
                              <p:cond delay="3000"/>
                            </p:stCondLst>
                            <p:childTnLst>
                              <p:par>
                                <p:cTn id="41" presetID="17" presetClass="entr" presetSubtype="1"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p:cTn id="43" dur="500" fill="hold"/>
                                        <p:tgtEl>
                                          <p:spTgt spid="5"/>
                                        </p:tgtEl>
                                        <p:attrNameLst>
                                          <p:attrName>ppt_x</p:attrName>
                                        </p:attrNameLst>
                                      </p:cBhvr>
                                      <p:tavLst>
                                        <p:tav tm="0">
                                          <p:val>
                                            <p:strVal val="#ppt_x"/>
                                          </p:val>
                                        </p:tav>
                                        <p:tav tm="100000">
                                          <p:val>
                                            <p:strVal val="#ppt_x"/>
                                          </p:val>
                                        </p:tav>
                                      </p:tavLst>
                                    </p:anim>
                                    <p:anim calcmode="lin" valueType="num">
                                      <p:cBhvr>
                                        <p:cTn id="44" dur="500" fill="hold"/>
                                        <p:tgtEl>
                                          <p:spTgt spid="5"/>
                                        </p:tgtEl>
                                        <p:attrNameLst>
                                          <p:attrName>ppt_y</p:attrName>
                                        </p:attrNameLst>
                                      </p:cBhvr>
                                      <p:tavLst>
                                        <p:tav tm="0">
                                          <p:val>
                                            <p:strVal val="#ppt_y-#ppt_h/2"/>
                                          </p:val>
                                        </p:tav>
                                        <p:tav tm="100000">
                                          <p:val>
                                            <p:strVal val="#ppt_y"/>
                                          </p:val>
                                        </p:tav>
                                      </p:tavLst>
                                    </p:anim>
                                    <p:anim calcmode="lin" valueType="num">
                                      <p:cBhvr>
                                        <p:cTn id="45" dur="500" fill="hold"/>
                                        <p:tgtEl>
                                          <p:spTgt spid="5"/>
                                        </p:tgtEl>
                                        <p:attrNameLst>
                                          <p:attrName>ppt_w</p:attrName>
                                        </p:attrNameLst>
                                      </p:cBhvr>
                                      <p:tavLst>
                                        <p:tav tm="0">
                                          <p:val>
                                            <p:strVal val="#ppt_w"/>
                                          </p:val>
                                        </p:tav>
                                        <p:tav tm="100000">
                                          <p:val>
                                            <p:strVal val="#ppt_w"/>
                                          </p:val>
                                        </p:tav>
                                      </p:tavLst>
                                    </p:anim>
                                    <p:anim calcmode="lin" valueType="num">
                                      <p:cBhvr>
                                        <p:cTn id="46" dur="500" fill="hold"/>
                                        <p:tgtEl>
                                          <p:spTgt spid="5"/>
                                        </p:tgtEl>
                                        <p:attrNameLst>
                                          <p:attrName>ppt_h</p:attrName>
                                        </p:attrNameLst>
                                      </p:cBhvr>
                                      <p:tavLst>
                                        <p:tav tm="0">
                                          <p:val>
                                            <p:fltVal val="0"/>
                                          </p:val>
                                        </p:tav>
                                        <p:tav tm="100000">
                                          <p:val>
                                            <p:strVal val="#ppt_h"/>
                                          </p:val>
                                        </p:tav>
                                      </p:tavLst>
                                    </p:anim>
                                  </p:childTnLst>
                                </p:cTn>
                              </p:par>
                            </p:childTnLst>
                          </p:cTn>
                        </p:par>
                        <p:par>
                          <p:cTn id="47" fill="hold">
                            <p:stCondLst>
                              <p:cond delay="3500"/>
                            </p:stCondLst>
                            <p:childTnLst>
                              <p:par>
                                <p:cTn id="48" presetID="2" presetClass="entr" presetSubtype="4" accel="50000" decel="50000" fill="hold" nodeType="after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additive="base">
                                        <p:cTn id="50" dur="500" fill="hold"/>
                                        <p:tgtEl>
                                          <p:spTgt spid="10"/>
                                        </p:tgtEl>
                                        <p:attrNameLst>
                                          <p:attrName>ppt_x</p:attrName>
                                        </p:attrNameLst>
                                      </p:cBhvr>
                                      <p:tavLst>
                                        <p:tav tm="0">
                                          <p:val>
                                            <p:strVal val="#ppt_x"/>
                                          </p:val>
                                        </p:tav>
                                        <p:tav tm="100000">
                                          <p:val>
                                            <p:strVal val="#ppt_x"/>
                                          </p:val>
                                        </p:tav>
                                      </p:tavLst>
                                    </p:anim>
                                    <p:anim calcmode="lin" valueType="num">
                                      <p:cBhvr additive="base">
                                        <p:cTn id="51" dur="500" fill="hold"/>
                                        <p:tgtEl>
                                          <p:spTgt spid="10"/>
                                        </p:tgtEl>
                                        <p:attrNameLst>
                                          <p:attrName>ppt_y</p:attrName>
                                        </p:attrNameLst>
                                      </p:cBhvr>
                                      <p:tavLst>
                                        <p:tav tm="0">
                                          <p:val>
                                            <p:strVal val="1+#ppt_h/2"/>
                                          </p:val>
                                        </p:tav>
                                        <p:tav tm="100000">
                                          <p:val>
                                            <p:strVal val="#ppt_y"/>
                                          </p:val>
                                        </p:tav>
                                      </p:tavLst>
                                    </p:anim>
                                  </p:childTnLst>
                                </p:cTn>
                              </p:par>
                            </p:childTnLst>
                          </p:cTn>
                        </p:par>
                        <p:par>
                          <p:cTn id="52" fill="hold">
                            <p:stCondLst>
                              <p:cond delay="4000"/>
                            </p:stCondLst>
                            <p:childTnLst>
                              <p:par>
                                <p:cTn id="53" presetID="17" presetClass="entr" presetSubtype="1" fill="hold" nodeType="after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p:cTn id="55" dur="500" fill="hold"/>
                                        <p:tgtEl>
                                          <p:spTgt spid="6"/>
                                        </p:tgtEl>
                                        <p:attrNameLst>
                                          <p:attrName>ppt_x</p:attrName>
                                        </p:attrNameLst>
                                      </p:cBhvr>
                                      <p:tavLst>
                                        <p:tav tm="0">
                                          <p:val>
                                            <p:strVal val="#ppt_x"/>
                                          </p:val>
                                        </p:tav>
                                        <p:tav tm="100000">
                                          <p:val>
                                            <p:strVal val="#ppt_x"/>
                                          </p:val>
                                        </p:tav>
                                      </p:tavLst>
                                    </p:anim>
                                    <p:anim calcmode="lin" valueType="num">
                                      <p:cBhvr>
                                        <p:cTn id="56" dur="500" fill="hold"/>
                                        <p:tgtEl>
                                          <p:spTgt spid="6"/>
                                        </p:tgtEl>
                                        <p:attrNameLst>
                                          <p:attrName>ppt_y</p:attrName>
                                        </p:attrNameLst>
                                      </p:cBhvr>
                                      <p:tavLst>
                                        <p:tav tm="0">
                                          <p:val>
                                            <p:strVal val="#ppt_y-#ppt_h/2"/>
                                          </p:val>
                                        </p:tav>
                                        <p:tav tm="100000">
                                          <p:val>
                                            <p:strVal val="#ppt_y"/>
                                          </p:val>
                                        </p:tav>
                                      </p:tavLst>
                                    </p:anim>
                                    <p:anim calcmode="lin" valueType="num">
                                      <p:cBhvr>
                                        <p:cTn id="57" dur="500" fill="hold"/>
                                        <p:tgtEl>
                                          <p:spTgt spid="6"/>
                                        </p:tgtEl>
                                        <p:attrNameLst>
                                          <p:attrName>ppt_w</p:attrName>
                                        </p:attrNameLst>
                                      </p:cBhvr>
                                      <p:tavLst>
                                        <p:tav tm="0">
                                          <p:val>
                                            <p:strVal val="#ppt_w"/>
                                          </p:val>
                                        </p:tav>
                                        <p:tav tm="100000">
                                          <p:val>
                                            <p:strVal val="#ppt_w"/>
                                          </p:val>
                                        </p:tav>
                                      </p:tavLst>
                                    </p:anim>
                                    <p:anim calcmode="lin" valueType="num">
                                      <p:cBhvr>
                                        <p:cTn id="58" dur="500" fill="hold"/>
                                        <p:tgtEl>
                                          <p:spTgt spid="6"/>
                                        </p:tgtEl>
                                        <p:attrNameLst>
                                          <p:attrName>ppt_h</p:attrName>
                                        </p:attrNameLst>
                                      </p:cBhvr>
                                      <p:tavLst>
                                        <p:tav tm="0">
                                          <p:val>
                                            <p:fltVal val="0"/>
                                          </p:val>
                                        </p:tav>
                                        <p:tav tm="100000">
                                          <p:val>
                                            <p:strVal val="#ppt_h"/>
                                          </p:val>
                                        </p:tav>
                                      </p:tavLst>
                                    </p:anim>
                                  </p:childTnLst>
                                </p:cTn>
                              </p:par>
                            </p:childTnLst>
                          </p:cTn>
                        </p:par>
                        <p:par>
                          <p:cTn id="59" fill="hold">
                            <p:stCondLst>
                              <p:cond delay="4500"/>
                            </p:stCondLst>
                            <p:childTnLst>
                              <p:par>
                                <p:cTn id="60" presetID="2" presetClass="entr" presetSubtype="4" accel="50000" decel="50000" fill="hold" nodeType="afterEffect">
                                  <p:stCondLst>
                                    <p:cond delay="0"/>
                                  </p:stCondLst>
                                  <p:childTnLst>
                                    <p:set>
                                      <p:cBhvr>
                                        <p:cTn id="61" dur="1" fill="hold">
                                          <p:stCondLst>
                                            <p:cond delay="0"/>
                                          </p:stCondLst>
                                        </p:cTn>
                                        <p:tgtEl>
                                          <p:spTgt spid="11"/>
                                        </p:tgtEl>
                                        <p:attrNameLst>
                                          <p:attrName>style.visibility</p:attrName>
                                        </p:attrNameLst>
                                      </p:cBhvr>
                                      <p:to>
                                        <p:strVal val="visible"/>
                                      </p:to>
                                    </p:set>
                                    <p:anim calcmode="lin" valueType="num">
                                      <p:cBhvr additive="base">
                                        <p:cTn id="62" dur="500" fill="hold"/>
                                        <p:tgtEl>
                                          <p:spTgt spid="11"/>
                                        </p:tgtEl>
                                        <p:attrNameLst>
                                          <p:attrName>ppt_x</p:attrName>
                                        </p:attrNameLst>
                                      </p:cBhvr>
                                      <p:tavLst>
                                        <p:tav tm="0">
                                          <p:val>
                                            <p:strVal val="#ppt_x"/>
                                          </p:val>
                                        </p:tav>
                                        <p:tav tm="100000">
                                          <p:val>
                                            <p:strVal val="#ppt_x"/>
                                          </p:val>
                                        </p:tav>
                                      </p:tavLst>
                                    </p:anim>
                                    <p:anim calcmode="lin" valueType="num">
                                      <p:cBhvr additive="base">
                                        <p:cTn id="6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a:spLocks noChangeAspect="1"/>
          </p:cNvSpPr>
          <p:nvPr/>
        </p:nvSpPr>
        <p:spPr>
          <a:xfrm>
            <a:off x="4120779" y="2433638"/>
            <a:ext cx="420267" cy="420291"/>
          </a:xfrm>
          <a:prstGeom prst="roundRect">
            <a:avLst/>
          </a:prstGeom>
          <a:solidFill>
            <a:schemeClr val="accent2"/>
          </a:solidFill>
          <a:ln w="508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20000"/>
              </a:lnSpc>
              <a:defRPr/>
            </a:pPr>
            <a:r>
              <a:rPr lang="en-US" altLang="zh-CN" sz="1000" dirty="0" smtClean="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03</a:t>
            </a:r>
            <a:endParaRPr lang="zh-CN" altLang="zh-CN" sz="10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ounded Rectangle 11"/>
          <p:cNvSpPr>
            <a:spLocks noChangeAspect="1"/>
          </p:cNvSpPr>
          <p:nvPr/>
        </p:nvSpPr>
        <p:spPr>
          <a:xfrm>
            <a:off x="4119588" y="2969420"/>
            <a:ext cx="421458" cy="421481"/>
          </a:xfrm>
          <a:prstGeom prst="roundRect">
            <a:avLst/>
          </a:prstGeom>
          <a:solidFill>
            <a:schemeClr val="accent3"/>
          </a:solidFill>
          <a:ln w="508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20000"/>
              </a:lnSpc>
              <a:defRPr/>
            </a:pPr>
            <a:r>
              <a:rPr lang="en-US" altLang="zh-CN" sz="1000" dirty="0" smtClean="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05</a:t>
            </a:r>
            <a:endParaRPr lang="zh-CN" altLang="zh-CN" sz="10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ounded Rectangle 14"/>
          <p:cNvSpPr>
            <a:spLocks noChangeAspect="1"/>
          </p:cNvSpPr>
          <p:nvPr/>
        </p:nvSpPr>
        <p:spPr>
          <a:xfrm>
            <a:off x="4129112" y="1893095"/>
            <a:ext cx="421458" cy="421481"/>
          </a:xfrm>
          <a:prstGeom prst="roundRect">
            <a:avLst/>
          </a:prstGeom>
          <a:solidFill>
            <a:schemeClr val="accent1"/>
          </a:solidFill>
          <a:ln w="508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20000"/>
              </a:lnSpc>
              <a:defRPr/>
            </a:pPr>
            <a:r>
              <a:rPr lang="en-US" altLang="zh-CN" sz="1000" dirty="0" smtClean="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01</a:t>
            </a:r>
            <a:endParaRPr lang="zh-CN" altLang="zh-CN" sz="10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ounded Rectangle 16"/>
          <p:cNvSpPr>
            <a:spLocks noChangeAspect="1"/>
          </p:cNvSpPr>
          <p:nvPr/>
        </p:nvSpPr>
        <p:spPr>
          <a:xfrm>
            <a:off x="6572141" y="2436019"/>
            <a:ext cx="421458" cy="420291"/>
          </a:xfrm>
          <a:prstGeom prst="roundRect">
            <a:avLst/>
          </a:prstGeom>
          <a:solidFill>
            <a:schemeClr val="accent5"/>
          </a:solidFill>
          <a:ln w="508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20000"/>
              </a:lnSpc>
              <a:defRPr/>
            </a:pPr>
            <a:r>
              <a:rPr lang="en-US" altLang="zh-CN" sz="1000" dirty="0" smtClean="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04</a:t>
            </a:r>
            <a:endParaRPr lang="zh-CN" altLang="zh-CN" sz="10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ounded Rectangle 17"/>
          <p:cNvSpPr>
            <a:spLocks noChangeAspect="1"/>
          </p:cNvSpPr>
          <p:nvPr/>
        </p:nvSpPr>
        <p:spPr>
          <a:xfrm>
            <a:off x="6570951" y="2971801"/>
            <a:ext cx="421458" cy="421481"/>
          </a:xfrm>
          <a:prstGeom prst="roundRect">
            <a:avLst/>
          </a:prstGeom>
          <a:solidFill>
            <a:schemeClr val="accent6"/>
          </a:solidFill>
          <a:ln w="508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20000"/>
              </a:lnSpc>
              <a:defRPr/>
            </a:pPr>
            <a:r>
              <a:rPr lang="en-US" altLang="zh-CN" sz="1000" dirty="0" smtClean="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06</a:t>
            </a:r>
            <a:endParaRPr lang="zh-CN" altLang="zh-CN" sz="10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ounded Rectangle 23"/>
          <p:cNvSpPr>
            <a:spLocks noChangeAspect="1"/>
          </p:cNvSpPr>
          <p:nvPr/>
        </p:nvSpPr>
        <p:spPr>
          <a:xfrm>
            <a:off x="6580475" y="1895476"/>
            <a:ext cx="421458" cy="421481"/>
          </a:xfrm>
          <a:prstGeom prst="roundRect">
            <a:avLst/>
          </a:prstGeom>
          <a:solidFill>
            <a:schemeClr val="accent4"/>
          </a:solidFill>
          <a:ln w="508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20000"/>
              </a:lnSpc>
              <a:defRPr/>
            </a:pPr>
            <a:r>
              <a:rPr lang="en-US" altLang="zh-CN" sz="1000" dirty="0" smtClean="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02</a:t>
            </a:r>
            <a:endParaRPr lang="zh-CN" altLang="zh-CN" sz="10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25"/>
          <p:cNvGrpSpPr/>
          <p:nvPr/>
        </p:nvGrpSpPr>
        <p:grpSpPr bwMode="auto">
          <a:xfrm>
            <a:off x="4598193" y="1882162"/>
            <a:ext cx="1509978" cy="1608561"/>
            <a:chOff x="7045224" y="2078155"/>
            <a:chExt cx="4137667" cy="2145892"/>
          </a:xfrm>
        </p:grpSpPr>
        <p:sp>
          <p:nvSpPr>
            <p:cNvPr id="33816" name="TextBox 26"/>
            <p:cNvSpPr txBox="1">
              <a:spLocks noChangeArrowheads="1"/>
            </p:cNvSpPr>
            <p:nvPr/>
          </p:nvSpPr>
          <p:spPr bwMode="auto">
            <a:xfrm>
              <a:off x="7045224" y="2078155"/>
              <a:ext cx="4137667" cy="68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a:lnSpc>
                  <a:spcPct val="120000"/>
                </a:lnSpc>
              </a:pPr>
              <a:r>
                <a:rPr lang="zh-CN" altLang="en-US" sz="10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817" name="TextBox 27"/>
            <p:cNvSpPr txBox="1">
              <a:spLocks noChangeArrowheads="1"/>
            </p:cNvSpPr>
            <p:nvPr/>
          </p:nvSpPr>
          <p:spPr bwMode="auto">
            <a:xfrm>
              <a:off x="7045224" y="3534259"/>
              <a:ext cx="4137667" cy="68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a:lnSpc>
                  <a:spcPct val="120000"/>
                </a:lnSpc>
              </a:pPr>
              <a:r>
                <a:rPr lang="zh-CN" altLang="en-US" sz="10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818" name="TextBox 29"/>
            <p:cNvSpPr txBox="1">
              <a:spLocks noChangeArrowheads="1"/>
            </p:cNvSpPr>
            <p:nvPr/>
          </p:nvSpPr>
          <p:spPr bwMode="auto">
            <a:xfrm>
              <a:off x="7045224" y="2827643"/>
              <a:ext cx="4137667" cy="68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a:lnSpc>
                  <a:spcPct val="120000"/>
                </a:lnSpc>
              </a:pPr>
              <a:r>
                <a:rPr lang="zh-CN" altLang="en-US" sz="10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30"/>
          <p:cNvGrpSpPr/>
          <p:nvPr/>
        </p:nvGrpSpPr>
        <p:grpSpPr bwMode="auto">
          <a:xfrm>
            <a:off x="7042411" y="1886924"/>
            <a:ext cx="1523598" cy="1608631"/>
            <a:chOff x="7045224" y="2078155"/>
            <a:chExt cx="4137667" cy="2145848"/>
          </a:xfrm>
        </p:grpSpPr>
        <p:sp>
          <p:nvSpPr>
            <p:cNvPr id="33813" name="TextBox 31"/>
            <p:cNvSpPr txBox="1">
              <a:spLocks noChangeArrowheads="1"/>
            </p:cNvSpPr>
            <p:nvPr/>
          </p:nvSpPr>
          <p:spPr bwMode="auto">
            <a:xfrm>
              <a:off x="7045224" y="2078155"/>
              <a:ext cx="4137667" cy="68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a:lnSpc>
                  <a:spcPct val="120000"/>
                </a:lnSpc>
              </a:pPr>
              <a:r>
                <a:rPr lang="zh-CN" altLang="en-US" sz="10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814" name="TextBox 32"/>
            <p:cNvSpPr txBox="1">
              <a:spLocks noChangeArrowheads="1"/>
            </p:cNvSpPr>
            <p:nvPr/>
          </p:nvSpPr>
          <p:spPr bwMode="auto">
            <a:xfrm>
              <a:off x="7045224" y="3534259"/>
              <a:ext cx="4137667" cy="68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a:lnSpc>
                  <a:spcPct val="120000"/>
                </a:lnSpc>
              </a:pPr>
              <a:r>
                <a:rPr lang="zh-CN" altLang="en-US" sz="10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815" name="TextBox 34"/>
            <p:cNvSpPr txBox="1">
              <a:spLocks noChangeArrowheads="1"/>
            </p:cNvSpPr>
            <p:nvPr/>
          </p:nvSpPr>
          <p:spPr bwMode="auto">
            <a:xfrm>
              <a:off x="7045224" y="2827643"/>
              <a:ext cx="4137667" cy="68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a:lnSpc>
                  <a:spcPct val="120000"/>
                </a:lnSpc>
              </a:pPr>
              <a:r>
                <a:rPr lang="zh-CN" altLang="en-US" sz="10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2"/>
          <p:cNvGrpSpPr/>
          <p:nvPr/>
        </p:nvGrpSpPr>
        <p:grpSpPr bwMode="auto">
          <a:xfrm>
            <a:off x="518145" y="1518047"/>
            <a:ext cx="3470481" cy="2834878"/>
            <a:chOff x="3785121" y="1812417"/>
            <a:chExt cx="4627889" cy="3779783"/>
          </a:xfrm>
        </p:grpSpPr>
        <p:pic>
          <p:nvPicPr>
            <p:cNvPr id="33811" name="Picture 7"/>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785121" y="1812417"/>
              <a:ext cx="4627889" cy="3779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4121695" y="1998151"/>
              <a:ext cx="3959505" cy="2484403"/>
            </a:xfrm>
            <a:prstGeom prst="rect">
              <a:avLst/>
            </a:prstGeom>
            <a:blipFill dpi="0" rotWithShape="1">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defRPr/>
              </a:pPr>
              <a:endParaRPr lang="zh-CN" altLang="zh-CN" sz="6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150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par>
                                <p:cTn id="8" presetID="14" presetClass="entr" presetSubtype="10" fill="hold" grpId="0" nodeType="withEffect">
                                  <p:stCondLst>
                                    <p:cond delay="3500"/>
                                  </p:stCondLst>
                                  <p:childTnLst>
                                    <p:set>
                                      <p:cBhvr>
                                        <p:cTn id="9" dur="1" fill="hold">
                                          <p:stCondLst>
                                            <p:cond delay="0"/>
                                          </p:stCondLst>
                                        </p:cTn>
                                        <p:tgtEl>
                                          <p:spTgt spid="11"/>
                                        </p:tgtEl>
                                        <p:attrNameLst>
                                          <p:attrName>style.visibility</p:attrName>
                                        </p:attrNameLst>
                                      </p:cBhvr>
                                      <p:to>
                                        <p:strVal val="visible"/>
                                      </p:to>
                                    </p:set>
                                    <p:animEffect transition="in" filter="randombar(horizontal)">
                                      <p:cBhvr>
                                        <p:cTn id="10" dur="1500"/>
                                        <p:tgtEl>
                                          <p:spTgt spid="11"/>
                                        </p:tgtEl>
                                      </p:cBhvr>
                                    </p:animEffect>
                                  </p:childTnLst>
                                </p:cTn>
                              </p:par>
                              <p:par>
                                <p:cTn id="11" presetID="14" presetClass="entr" presetSubtype="10" fill="hold" grpId="0" nodeType="withEffect">
                                  <p:stCondLst>
                                    <p:cond delay="3500"/>
                                  </p:stCondLst>
                                  <p:childTnLst>
                                    <p:set>
                                      <p:cBhvr>
                                        <p:cTn id="12" dur="1" fill="hold">
                                          <p:stCondLst>
                                            <p:cond delay="0"/>
                                          </p:stCondLst>
                                        </p:cTn>
                                        <p:tgtEl>
                                          <p:spTgt spid="12"/>
                                        </p:tgtEl>
                                        <p:attrNameLst>
                                          <p:attrName>style.visibility</p:attrName>
                                        </p:attrNameLst>
                                      </p:cBhvr>
                                      <p:to>
                                        <p:strVal val="visible"/>
                                      </p:to>
                                    </p:set>
                                    <p:animEffect transition="in" filter="randombar(horizontal)">
                                      <p:cBhvr>
                                        <p:cTn id="13" dur="1500"/>
                                        <p:tgtEl>
                                          <p:spTgt spid="12"/>
                                        </p:tgtEl>
                                      </p:cBhvr>
                                    </p:animEffect>
                                  </p:childTnLst>
                                </p:cTn>
                              </p:par>
                              <p:par>
                                <p:cTn id="14" presetID="14" presetClass="entr" presetSubtype="10" fill="hold" grpId="0" nodeType="withEffect">
                                  <p:stCondLst>
                                    <p:cond delay="3500"/>
                                  </p:stCondLst>
                                  <p:childTnLst>
                                    <p:set>
                                      <p:cBhvr>
                                        <p:cTn id="15" dur="1" fill="hold">
                                          <p:stCondLst>
                                            <p:cond delay="0"/>
                                          </p:stCondLst>
                                        </p:cTn>
                                        <p:tgtEl>
                                          <p:spTgt spid="15"/>
                                        </p:tgtEl>
                                        <p:attrNameLst>
                                          <p:attrName>style.visibility</p:attrName>
                                        </p:attrNameLst>
                                      </p:cBhvr>
                                      <p:to>
                                        <p:strVal val="visible"/>
                                      </p:to>
                                    </p:set>
                                    <p:animEffect transition="in" filter="randombar(horizontal)">
                                      <p:cBhvr>
                                        <p:cTn id="16" dur="1500"/>
                                        <p:tgtEl>
                                          <p:spTgt spid="15"/>
                                        </p:tgtEl>
                                      </p:cBhvr>
                                    </p:animEffect>
                                  </p:childTnLst>
                                </p:cTn>
                              </p:par>
                              <p:par>
                                <p:cTn id="17" presetID="14" presetClass="entr" presetSubtype="10" fill="hold" grpId="0" nodeType="withEffect">
                                  <p:stCondLst>
                                    <p:cond delay="3500"/>
                                  </p:stCondLst>
                                  <p:childTnLst>
                                    <p:set>
                                      <p:cBhvr>
                                        <p:cTn id="18" dur="1" fill="hold">
                                          <p:stCondLst>
                                            <p:cond delay="0"/>
                                          </p:stCondLst>
                                        </p:cTn>
                                        <p:tgtEl>
                                          <p:spTgt spid="17"/>
                                        </p:tgtEl>
                                        <p:attrNameLst>
                                          <p:attrName>style.visibility</p:attrName>
                                        </p:attrNameLst>
                                      </p:cBhvr>
                                      <p:to>
                                        <p:strVal val="visible"/>
                                      </p:to>
                                    </p:set>
                                    <p:animEffect transition="in" filter="randombar(horizontal)">
                                      <p:cBhvr>
                                        <p:cTn id="19" dur="1500"/>
                                        <p:tgtEl>
                                          <p:spTgt spid="17"/>
                                        </p:tgtEl>
                                      </p:cBhvr>
                                    </p:animEffect>
                                  </p:childTnLst>
                                </p:cTn>
                              </p:par>
                              <p:par>
                                <p:cTn id="20" presetID="14" presetClass="entr" presetSubtype="10" fill="hold" grpId="0" nodeType="withEffect">
                                  <p:stCondLst>
                                    <p:cond delay="3500"/>
                                  </p:stCondLst>
                                  <p:childTnLst>
                                    <p:set>
                                      <p:cBhvr>
                                        <p:cTn id="21" dur="1" fill="hold">
                                          <p:stCondLst>
                                            <p:cond delay="0"/>
                                          </p:stCondLst>
                                        </p:cTn>
                                        <p:tgtEl>
                                          <p:spTgt spid="18"/>
                                        </p:tgtEl>
                                        <p:attrNameLst>
                                          <p:attrName>style.visibility</p:attrName>
                                        </p:attrNameLst>
                                      </p:cBhvr>
                                      <p:to>
                                        <p:strVal val="visible"/>
                                      </p:to>
                                    </p:set>
                                    <p:animEffect transition="in" filter="randombar(horizontal)">
                                      <p:cBhvr>
                                        <p:cTn id="22" dur="1500"/>
                                        <p:tgtEl>
                                          <p:spTgt spid="18"/>
                                        </p:tgtEl>
                                      </p:cBhvr>
                                    </p:animEffect>
                                  </p:childTnLst>
                                </p:cTn>
                              </p:par>
                              <p:par>
                                <p:cTn id="23" presetID="14" presetClass="entr" presetSubtype="10" fill="hold" grpId="0" nodeType="withEffect">
                                  <p:stCondLst>
                                    <p:cond delay="350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1500"/>
                                        <p:tgtEl>
                                          <p:spTgt spid="24"/>
                                        </p:tgtEl>
                                      </p:cBhvr>
                                    </p:animEffect>
                                  </p:childTnLst>
                                </p:cTn>
                              </p:par>
                              <p:par>
                                <p:cTn id="26" presetID="2" presetClass="entr" presetSubtype="2" fill="hold" nodeType="withEffect">
                                  <p:stCondLst>
                                    <p:cond delay="550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1+#ppt_w/2"/>
                                          </p:val>
                                        </p:tav>
                                        <p:tav tm="100000">
                                          <p:val>
                                            <p:strVal val="#ppt_x"/>
                                          </p:val>
                                        </p:tav>
                                      </p:tavLst>
                                    </p:anim>
                                    <p:anim calcmode="lin" valueType="num">
                                      <p:cBhvr additive="base">
                                        <p:cTn id="29" dur="500" fill="hold"/>
                                        <p:tgtEl>
                                          <p:spTgt spid="3"/>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550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0-#ppt_w/2"/>
                                          </p:val>
                                        </p:tav>
                                        <p:tav tm="100000">
                                          <p:val>
                                            <p:strVal val="#ppt_x"/>
                                          </p:val>
                                        </p:tav>
                                      </p:tavLst>
                                    </p:anim>
                                    <p:anim calcmode="lin" valueType="num">
                                      <p:cBhvr additive="base">
                                        <p:cTn id="33"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5" grpId="0" animBg="1"/>
      <p:bldP spid="17" grpId="0" animBg="1"/>
      <p:bldP spid="18" grpId="0" animBg="1"/>
      <p:bldP spid="2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任意多边形 178"/>
          <p:cNvSpPr/>
          <p:nvPr/>
        </p:nvSpPr>
        <p:spPr bwMode="auto">
          <a:xfrm>
            <a:off x="2001781" y="1234238"/>
            <a:ext cx="968068" cy="2133091"/>
          </a:xfrm>
          <a:custGeom>
            <a:avLst/>
            <a:gdLst>
              <a:gd name="connsiteX0" fmla="*/ 234950 w 1428751"/>
              <a:gd name="connsiteY0" fmla="*/ 0 h 3148013"/>
              <a:gd name="connsiteX1" fmla="*/ 239712 w 1428751"/>
              <a:gd name="connsiteY1" fmla="*/ 0 h 3148013"/>
              <a:gd name="connsiteX2" fmla="*/ 276225 w 1428751"/>
              <a:gd name="connsiteY2" fmla="*/ 0 h 3148013"/>
              <a:gd name="connsiteX3" fmla="*/ 319088 w 1428751"/>
              <a:gd name="connsiteY3" fmla="*/ 0 h 3148013"/>
              <a:gd name="connsiteX4" fmla="*/ 361950 w 1428751"/>
              <a:gd name="connsiteY4" fmla="*/ 0 h 3148013"/>
              <a:gd name="connsiteX5" fmla="*/ 361951 w 1428751"/>
              <a:gd name="connsiteY5" fmla="*/ 0 h 3148013"/>
              <a:gd name="connsiteX6" fmla="*/ 404813 w 1428751"/>
              <a:gd name="connsiteY6" fmla="*/ 0 h 3148013"/>
              <a:gd name="connsiteX7" fmla="*/ 446088 w 1428751"/>
              <a:gd name="connsiteY7" fmla="*/ 0 h 3148013"/>
              <a:gd name="connsiteX8" fmla="*/ 488950 w 1428751"/>
              <a:gd name="connsiteY8" fmla="*/ 0 h 3148013"/>
              <a:gd name="connsiteX9" fmla="*/ 488951 w 1428751"/>
              <a:gd name="connsiteY9" fmla="*/ 0 h 3148013"/>
              <a:gd name="connsiteX10" fmla="*/ 531813 w 1428751"/>
              <a:gd name="connsiteY10" fmla="*/ 0 h 3148013"/>
              <a:gd name="connsiteX11" fmla="*/ 576263 w 1428751"/>
              <a:gd name="connsiteY11" fmla="*/ 0 h 3148013"/>
              <a:gd name="connsiteX12" fmla="*/ 617538 w 1428751"/>
              <a:gd name="connsiteY12" fmla="*/ 0 h 3148013"/>
              <a:gd name="connsiteX13" fmla="*/ 660400 w 1428751"/>
              <a:gd name="connsiteY13" fmla="*/ 0 h 3148013"/>
              <a:gd name="connsiteX14" fmla="*/ 660401 w 1428751"/>
              <a:gd name="connsiteY14" fmla="*/ 0 h 3148013"/>
              <a:gd name="connsiteX15" fmla="*/ 703263 w 1428751"/>
              <a:gd name="connsiteY15" fmla="*/ 0 h 3148013"/>
              <a:gd name="connsiteX16" fmla="*/ 744538 w 1428751"/>
              <a:gd name="connsiteY16" fmla="*/ 0 h 3148013"/>
              <a:gd name="connsiteX17" fmla="*/ 787400 w 1428751"/>
              <a:gd name="connsiteY17" fmla="*/ 0 h 3148013"/>
              <a:gd name="connsiteX18" fmla="*/ 787401 w 1428751"/>
              <a:gd name="connsiteY18" fmla="*/ 0 h 3148013"/>
              <a:gd name="connsiteX19" fmla="*/ 830263 w 1428751"/>
              <a:gd name="connsiteY19" fmla="*/ 0 h 3148013"/>
              <a:gd name="connsiteX20" fmla="*/ 873125 w 1428751"/>
              <a:gd name="connsiteY20" fmla="*/ 0 h 3148013"/>
              <a:gd name="connsiteX21" fmla="*/ 873126 w 1428751"/>
              <a:gd name="connsiteY21" fmla="*/ 0 h 3148013"/>
              <a:gd name="connsiteX22" fmla="*/ 914400 w 1428751"/>
              <a:gd name="connsiteY22" fmla="*/ 0 h 3148013"/>
              <a:gd name="connsiteX23" fmla="*/ 958850 w 1428751"/>
              <a:gd name="connsiteY23" fmla="*/ 0 h 3148013"/>
              <a:gd name="connsiteX24" fmla="*/ 990600 w 1428751"/>
              <a:gd name="connsiteY24" fmla="*/ 0 h 3148013"/>
              <a:gd name="connsiteX25" fmla="*/ 1001713 w 1428751"/>
              <a:gd name="connsiteY25" fmla="*/ 0 h 3148013"/>
              <a:gd name="connsiteX26" fmla="*/ 1039813 w 1428751"/>
              <a:gd name="connsiteY26" fmla="*/ 4762 h 3148013"/>
              <a:gd name="connsiteX27" fmla="*/ 1044576 w 1428751"/>
              <a:gd name="connsiteY27" fmla="*/ 6350 h 3148013"/>
              <a:gd name="connsiteX28" fmla="*/ 1044576 w 1428751"/>
              <a:gd name="connsiteY28" fmla="*/ 6350 h 3148013"/>
              <a:gd name="connsiteX29" fmla="*/ 1084262 w 1428751"/>
              <a:gd name="connsiteY29" fmla="*/ 15875 h 3148013"/>
              <a:gd name="connsiteX30" fmla="*/ 1085850 w 1428751"/>
              <a:gd name="connsiteY30" fmla="*/ 17462 h 3148013"/>
              <a:gd name="connsiteX31" fmla="*/ 1085850 w 1428751"/>
              <a:gd name="connsiteY31" fmla="*/ 17462 h 3148013"/>
              <a:gd name="connsiteX32" fmla="*/ 1123950 w 1428751"/>
              <a:gd name="connsiteY32" fmla="*/ 34924 h 3148013"/>
              <a:gd name="connsiteX33" fmla="*/ 1128713 w 1428751"/>
              <a:gd name="connsiteY33" fmla="*/ 38099 h 3148013"/>
              <a:gd name="connsiteX34" fmla="*/ 1128713 w 1428751"/>
              <a:gd name="connsiteY34" fmla="*/ 38100 h 3148013"/>
              <a:gd name="connsiteX35" fmla="*/ 1160463 w 1428751"/>
              <a:gd name="connsiteY35" fmla="*/ 60325 h 3148013"/>
              <a:gd name="connsiteX36" fmla="*/ 1171576 w 1428751"/>
              <a:gd name="connsiteY36" fmla="*/ 73025 h 3148013"/>
              <a:gd name="connsiteX37" fmla="*/ 1171576 w 1428751"/>
              <a:gd name="connsiteY37" fmla="*/ 73026 h 3148013"/>
              <a:gd name="connsiteX38" fmla="*/ 1189037 w 1428751"/>
              <a:gd name="connsiteY38" fmla="*/ 92075 h 3148013"/>
              <a:gd name="connsiteX39" fmla="*/ 1211263 w 1428751"/>
              <a:gd name="connsiteY39" fmla="*/ 128587 h 3148013"/>
              <a:gd name="connsiteX40" fmla="*/ 1214438 w 1428751"/>
              <a:gd name="connsiteY40" fmla="*/ 136525 h 3148013"/>
              <a:gd name="connsiteX41" fmla="*/ 1225550 w 1428751"/>
              <a:gd name="connsiteY41" fmla="*/ 166687 h 3148013"/>
              <a:gd name="connsiteX42" fmla="*/ 1230313 w 1428751"/>
              <a:gd name="connsiteY42" fmla="*/ 209550 h 3148013"/>
              <a:gd name="connsiteX43" fmla="*/ 1230313 w 1428751"/>
              <a:gd name="connsiteY43" fmla="*/ 617537 h 3148013"/>
              <a:gd name="connsiteX44" fmla="*/ 1255713 w 1428751"/>
              <a:gd name="connsiteY44" fmla="*/ 638175 h 3148013"/>
              <a:gd name="connsiteX45" fmla="*/ 1411289 w 1428751"/>
              <a:gd name="connsiteY45" fmla="*/ 755650 h 3148013"/>
              <a:gd name="connsiteX46" fmla="*/ 1425576 w 1428751"/>
              <a:gd name="connsiteY46" fmla="*/ 769938 h 3148013"/>
              <a:gd name="connsiteX47" fmla="*/ 1428751 w 1428751"/>
              <a:gd name="connsiteY47" fmla="*/ 787400 h 3148013"/>
              <a:gd name="connsiteX48" fmla="*/ 1425576 w 1428751"/>
              <a:gd name="connsiteY48" fmla="*/ 803275 h 3148013"/>
              <a:gd name="connsiteX49" fmla="*/ 1411289 w 1428751"/>
              <a:gd name="connsiteY49" fmla="*/ 817563 h 3148013"/>
              <a:gd name="connsiteX50" fmla="*/ 1255713 w 1428751"/>
              <a:gd name="connsiteY50" fmla="*/ 935038 h 3148013"/>
              <a:gd name="connsiteX51" fmla="*/ 1255713 w 1428751"/>
              <a:gd name="connsiteY51" fmla="*/ 935038 h 3148013"/>
              <a:gd name="connsiteX52" fmla="*/ 1230313 w 1428751"/>
              <a:gd name="connsiteY52" fmla="*/ 955675 h 3148013"/>
              <a:gd name="connsiteX53" fmla="*/ 1230313 w 1428751"/>
              <a:gd name="connsiteY53" fmla="*/ 2940051 h 3148013"/>
              <a:gd name="connsiteX54" fmla="*/ 1225550 w 1428751"/>
              <a:gd name="connsiteY54" fmla="*/ 2982913 h 3148013"/>
              <a:gd name="connsiteX55" fmla="*/ 1214438 w 1428751"/>
              <a:gd name="connsiteY55" fmla="*/ 3011488 h 3148013"/>
              <a:gd name="connsiteX56" fmla="*/ 1211263 w 1428751"/>
              <a:gd name="connsiteY56" fmla="*/ 3021013 h 3148013"/>
              <a:gd name="connsiteX57" fmla="*/ 1189037 w 1428751"/>
              <a:gd name="connsiteY57" fmla="*/ 3055938 h 3148013"/>
              <a:gd name="connsiteX58" fmla="*/ 1171576 w 1428751"/>
              <a:gd name="connsiteY58" fmla="*/ 3074987 h 3148013"/>
              <a:gd name="connsiteX59" fmla="*/ 1171576 w 1428751"/>
              <a:gd name="connsiteY59" fmla="*/ 3074988 h 3148013"/>
              <a:gd name="connsiteX60" fmla="*/ 1160463 w 1428751"/>
              <a:gd name="connsiteY60" fmla="*/ 3087688 h 3148013"/>
              <a:gd name="connsiteX61" fmla="*/ 1128713 w 1428751"/>
              <a:gd name="connsiteY61" fmla="*/ 3109913 h 3148013"/>
              <a:gd name="connsiteX62" fmla="*/ 1128713 w 1428751"/>
              <a:gd name="connsiteY62" fmla="*/ 3109913 h 3148013"/>
              <a:gd name="connsiteX63" fmla="*/ 1123950 w 1428751"/>
              <a:gd name="connsiteY63" fmla="*/ 3113088 h 3148013"/>
              <a:gd name="connsiteX64" fmla="*/ 1085850 w 1428751"/>
              <a:gd name="connsiteY64" fmla="*/ 3130550 h 3148013"/>
              <a:gd name="connsiteX65" fmla="*/ 1084262 w 1428751"/>
              <a:gd name="connsiteY65" fmla="*/ 3132138 h 3148013"/>
              <a:gd name="connsiteX66" fmla="*/ 1044576 w 1428751"/>
              <a:gd name="connsiteY66" fmla="*/ 3143250 h 3148013"/>
              <a:gd name="connsiteX67" fmla="*/ 1044576 w 1428751"/>
              <a:gd name="connsiteY67" fmla="*/ 3143251 h 3148013"/>
              <a:gd name="connsiteX68" fmla="*/ 1039813 w 1428751"/>
              <a:gd name="connsiteY68" fmla="*/ 3144838 h 3148013"/>
              <a:gd name="connsiteX69" fmla="*/ 1001713 w 1428751"/>
              <a:gd name="connsiteY69" fmla="*/ 3148013 h 3148013"/>
              <a:gd name="connsiteX70" fmla="*/ 990600 w 1428751"/>
              <a:gd name="connsiteY70" fmla="*/ 3148013 h 3148013"/>
              <a:gd name="connsiteX71" fmla="*/ 958850 w 1428751"/>
              <a:gd name="connsiteY71" fmla="*/ 3148013 h 3148013"/>
              <a:gd name="connsiteX72" fmla="*/ 914400 w 1428751"/>
              <a:gd name="connsiteY72" fmla="*/ 3148013 h 3148013"/>
              <a:gd name="connsiteX73" fmla="*/ 873126 w 1428751"/>
              <a:gd name="connsiteY73" fmla="*/ 3148013 h 3148013"/>
              <a:gd name="connsiteX74" fmla="*/ 873125 w 1428751"/>
              <a:gd name="connsiteY74" fmla="*/ 3148013 h 3148013"/>
              <a:gd name="connsiteX75" fmla="*/ 830263 w 1428751"/>
              <a:gd name="connsiteY75" fmla="*/ 3148013 h 3148013"/>
              <a:gd name="connsiteX76" fmla="*/ 787401 w 1428751"/>
              <a:gd name="connsiteY76" fmla="*/ 3148013 h 3148013"/>
              <a:gd name="connsiteX77" fmla="*/ 787400 w 1428751"/>
              <a:gd name="connsiteY77" fmla="*/ 3148013 h 3148013"/>
              <a:gd name="connsiteX78" fmla="*/ 744538 w 1428751"/>
              <a:gd name="connsiteY78" fmla="*/ 3148013 h 3148013"/>
              <a:gd name="connsiteX79" fmla="*/ 703263 w 1428751"/>
              <a:gd name="connsiteY79" fmla="*/ 3148013 h 3148013"/>
              <a:gd name="connsiteX80" fmla="*/ 660401 w 1428751"/>
              <a:gd name="connsiteY80" fmla="*/ 3148013 h 3148013"/>
              <a:gd name="connsiteX81" fmla="*/ 660400 w 1428751"/>
              <a:gd name="connsiteY81" fmla="*/ 3148013 h 3148013"/>
              <a:gd name="connsiteX82" fmla="*/ 617538 w 1428751"/>
              <a:gd name="connsiteY82" fmla="*/ 3148013 h 3148013"/>
              <a:gd name="connsiteX83" fmla="*/ 576263 w 1428751"/>
              <a:gd name="connsiteY83" fmla="*/ 3148013 h 3148013"/>
              <a:gd name="connsiteX84" fmla="*/ 531813 w 1428751"/>
              <a:gd name="connsiteY84" fmla="*/ 3148013 h 3148013"/>
              <a:gd name="connsiteX85" fmla="*/ 488951 w 1428751"/>
              <a:gd name="connsiteY85" fmla="*/ 3148013 h 3148013"/>
              <a:gd name="connsiteX86" fmla="*/ 488950 w 1428751"/>
              <a:gd name="connsiteY86" fmla="*/ 3148013 h 3148013"/>
              <a:gd name="connsiteX87" fmla="*/ 446088 w 1428751"/>
              <a:gd name="connsiteY87" fmla="*/ 3148013 h 3148013"/>
              <a:gd name="connsiteX88" fmla="*/ 404813 w 1428751"/>
              <a:gd name="connsiteY88" fmla="*/ 3148013 h 3148013"/>
              <a:gd name="connsiteX89" fmla="*/ 361951 w 1428751"/>
              <a:gd name="connsiteY89" fmla="*/ 3148013 h 3148013"/>
              <a:gd name="connsiteX90" fmla="*/ 361950 w 1428751"/>
              <a:gd name="connsiteY90" fmla="*/ 3148013 h 3148013"/>
              <a:gd name="connsiteX91" fmla="*/ 319088 w 1428751"/>
              <a:gd name="connsiteY91" fmla="*/ 3148013 h 3148013"/>
              <a:gd name="connsiteX92" fmla="*/ 276225 w 1428751"/>
              <a:gd name="connsiteY92" fmla="*/ 3148013 h 3148013"/>
              <a:gd name="connsiteX93" fmla="*/ 239712 w 1428751"/>
              <a:gd name="connsiteY93" fmla="*/ 3148013 h 3148013"/>
              <a:gd name="connsiteX94" fmla="*/ 234950 w 1428751"/>
              <a:gd name="connsiteY94" fmla="*/ 3148013 h 3148013"/>
              <a:gd name="connsiteX95" fmla="*/ 190500 w 1428751"/>
              <a:gd name="connsiteY95" fmla="*/ 3144838 h 3148013"/>
              <a:gd name="connsiteX96" fmla="*/ 190500 w 1428751"/>
              <a:gd name="connsiteY96" fmla="*/ 3144837 h 3148013"/>
              <a:gd name="connsiteX97" fmla="*/ 147638 w 1428751"/>
              <a:gd name="connsiteY97" fmla="*/ 3132137 h 3148013"/>
              <a:gd name="connsiteX98" fmla="*/ 147638 w 1428751"/>
              <a:gd name="connsiteY98" fmla="*/ 3132138 h 3148013"/>
              <a:gd name="connsiteX99" fmla="*/ 146050 w 1428751"/>
              <a:gd name="connsiteY99" fmla="*/ 3132138 h 3148013"/>
              <a:gd name="connsiteX100" fmla="*/ 104775 w 1428751"/>
              <a:gd name="connsiteY100" fmla="*/ 3113088 h 3148013"/>
              <a:gd name="connsiteX101" fmla="*/ 71437 w 1428751"/>
              <a:gd name="connsiteY101" fmla="*/ 3087688 h 3148013"/>
              <a:gd name="connsiteX102" fmla="*/ 63500 w 1428751"/>
              <a:gd name="connsiteY102" fmla="*/ 3081338 h 3148013"/>
              <a:gd name="connsiteX103" fmla="*/ 63500 w 1428751"/>
              <a:gd name="connsiteY103" fmla="*/ 3081336 h 3148013"/>
              <a:gd name="connsiteX104" fmla="*/ 41276 w 1428751"/>
              <a:gd name="connsiteY104" fmla="*/ 3055937 h 3148013"/>
              <a:gd name="connsiteX105" fmla="*/ 20638 w 1428751"/>
              <a:gd name="connsiteY105" fmla="*/ 3024187 h 3148013"/>
              <a:gd name="connsiteX106" fmla="*/ 19050 w 1428751"/>
              <a:gd name="connsiteY106" fmla="*/ 3021012 h 3148013"/>
              <a:gd name="connsiteX107" fmla="*/ 4762 w 1428751"/>
              <a:gd name="connsiteY107" fmla="*/ 2982912 h 3148013"/>
              <a:gd name="connsiteX108" fmla="*/ 0 w 1428751"/>
              <a:gd name="connsiteY108" fmla="*/ 2940050 h 3148013"/>
              <a:gd name="connsiteX109" fmla="*/ 0 w 1428751"/>
              <a:gd name="connsiteY109" fmla="*/ 209549 h 3148013"/>
              <a:gd name="connsiteX110" fmla="*/ 4762 w 1428751"/>
              <a:gd name="connsiteY110" fmla="*/ 166687 h 3148013"/>
              <a:gd name="connsiteX111" fmla="*/ 19050 w 1428751"/>
              <a:gd name="connsiteY111" fmla="*/ 128587 h 3148013"/>
              <a:gd name="connsiteX112" fmla="*/ 20638 w 1428751"/>
              <a:gd name="connsiteY112" fmla="*/ 125412 h 3148013"/>
              <a:gd name="connsiteX113" fmla="*/ 41276 w 1428751"/>
              <a:gd name="connsiteY113" fmla="*/ 92074 h 3148013"/>
              <a:gd name="connsiteX114" fmla="*/ 63500 w 1428751"/>
              <a:gd name="connsiteY114" fmla="*/ 68263 h 3148013"/>
              <a:gd name="connsiteX115" fmla="*/ 63500 w 1428751"/>
              <a:gd name="connsiteY115" fmla="*/ 68262 h 3148013"/>
              <a:gd name="connsiteX116" fmla="*/ 71437 w 1428751"/>
              <a:gd name="connsiteY116" fmla="*/ 60325 h 3148013"/>
              <a:gd name="connsiteX117" fmla="*/ 104775 w 1428751"/>
              <a:gd name="connsiteY117" fmla="*/ 34925 h 3148013"/>
              <a:gd name="connsiteX118" fmla="*/ 146050 w 1428751"/>
              <a:gd name="connsiteY118" fmla="*/ 15875 h 3148013"/>
              <a:gd name="connsiteX119" fmla="*/ 147638 w 1428751"/>
              <a:gd name="connsiteY119" fmla="*/ 15875 h 3148013"/>
              <a:gd name="connsiteX120" fmla="*/ 147638 w 1428751"/>
              <a:gd name="connsiteY120" fmla="*/ 15874 h 3148013"/>
              <a:gd name="connsiteX121" fmla="*/ 190501 w 1428751"/>
              <a:gd name="connsiteY121" fmla="*/ 4762 h 3148013"/>
              <a:gd name="connsiteX122" fmla="*/ 190501 w 1428751"/>
              <a:gd name="connsiteY122" fmla="*/ 4762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1428751" h="3148013">
                <a:moveTo>
                  <a:pt x="234950" y="0"/>
                </a:moveTo>
                <a:lnTo>
                  <a:pt x="239712" y="0"/>
                </a:lnTo>
                <a:lnTo>
                  <a:pt x="276225" y="0"/>
                </a:lnTo>
                <a:lnTo>
                  <a:pt x="319088" y="0"/>
                </a:lnTo>
                <a:lnTo>
                  <a:pt x="361950" y="0"/>
                </a:lnTo>
                <a:lnTo>
                  <a:pt x="361951" y="0"/>
                </a:lnTo>
                <a:lnTo>
                  <a:pt x="404813" y="0"/>
                </a:lnTo>
                <a:lnTo>
                  <a:pt x="446088" y="0"/>
                </a:lnTo>
                <a:lnTo>
                  <a:pt x="488950" y="0"/>
                </a:lnTo>
                <a:lnTo>
                  <a:pt x="488951" y="0"/>
                </a:lnTo>
                <a:lnTo>
                  <a:pt x="531813" y="0"/>
                </a:lnTo>
                <a:lnTo>
                  <a:pt x="576263" y="0"/>
                </a:lnTo>
                <a:lnTo>
                  <a:pt x="617538" y="0"/>
                </a:lnTo>
                <a:lnTo>
                  <a:pt x="660400" y="0"/>
                </a:lnTo>
                <a:lnTo>
                  <a:pt x="660401" y="0"/>
                </a:lnTo>
                <a:lnTo>
                  <a:pt x="703263" y="0"/>
                </a:lnTo>
                <a:lnTo>
                  <a:pt x="744538" y="0"/>
                </a:lnTo>
                <a:lnTo>
                  <a:pt x="787400" y="0"/>
                </a:lnTo>
                <a:lnTo>
                  <a:pt x="787401" y="0"/>
                </a:lnTo>
                <a:lnTo>
                  <a:pt x="830263" y="0"/>
                </a:lnTo>
                <a:lnTo>
                  <a:pt x="873125" y="0"/>
                </a:lnTo>
                <a:lnTo>
                  <a:pt x="873126" y="0"/>
                </a:lnTo>
                <a:lnTo>
                  <a:pt x="914400" y="0"/>
                </a:lnTo>
                <a:lnTo>
                  <a:pt x="958850" y="0"/>
                </a:lnTo>
                <a:lnTo>
                  <a:pt x="990600" y="0"/>
                </a:lnTo>
                <a:lnTo>
                  <a:pt x="1001713" y="0"/>
                </a:lnTo>
                <a:lnTo>
                  <a:pt x="1039813" y="4762"/>
                </a:lnTo>
                <a:lnTo>
                  <a:pt x="1044576" y="6350"/>
                </a:lnTo>
                <a:lnTo>
                  <a:pt x="1044576" y="6350"/>
                </a:lnTo>
                <a:lnTo>
                  <a:pt x="1084262" y="15875"/>
                </a:lnTo>
                <a:lnTo>
                  <a:pt x="1085850" y="17462"/>
                </a:lnTo>
                <a:lnTo>
                  <a:pt x="1085850" y="17462"/>
                </a:lnTo>
                <a:lnTo>
                  <a:pt x="1123950" y="34924"/>
                </a:lnTo>
                <a:lnTo>
                  <a:pt x="1128713" y="38099"/>
                </a:lnTo>
                <a:lnTo>
                  <a:pt x="1128713" y="38100"/>
                </a:lnTo>
                <a:lnTo>
                  <a:pt x="1160463" y="60325"/>
                </a:lnTo>
                <a:lnTo>
                  <a:pt x="1171576" y="73025"/>
                </a:lnTo>
                <a:lnTo>
                  <a:pt x="1171576" y="73026"/>
                </a:lnTo>
                <a:lnTo>
                  <a:pt x="1189037" y="92075"/>
                </a:lnTo>
                <a:lnTo>
                  <a:pt x="1211263" y="128587"/>
                </a:lnTo>
                <a:lnTo>
                  <a:pt x="1214438" y="136525"/>
                </a:lnTo>
                <a:lnTo>
                  <a:pt x="1225550" y="166687"/>
                </a:lnTo>
                <a:lnTo>
                  <a:pt x="1230313" y="209550"/>
                </a:lnTo>
                <a:lnTo>
                  <a:pt x="1230313" y="617537"/>
                </a:lnTo>
                <a:lnTo>
                  <a:pt x="1255713" y="638175"/>
                </a:lnTo>
                <a:lnTo>
                  <a:pt x="1411289" y="755650"/>
                </a:lnTo>
                <a:lnTo>
                  <a:pt x="1425576" y="769938"/>
                </a:lnTo>
                <a:lnTo>
                  <a:pt x="1428751" y="787400"/>
                </a:lnTo>
                <a:lnTo>
                  <a:pt x="1425576" y="803275"/>
                </a:lnTo>
                <a:lnTo>
                  <a:pt x="1411289" y="817563"/>
                </a:lnTo>
                <a:lnTo>
                  <a:pt x="1255713" y="935038"/>
                </a:lnTo>
                <a:lnTo>
                  <a:pt x="1255713" y="935038"/>
                </a:lnTo>
                <a:lnTo>
                  <a:pt x="1230313" y="955675"/>
                </a:lnTo>
                <a:lnTo>
                  <a:pt x="1230313" y="2940051"/>
                </a:lnTo>
                <a:lnTo>
                  <a:pt x="1225550" y="2982913"/>
                </a:lnTo>
                <a:lnTo>
                  <a:pt x="1214438" y="3011488"/>
                </a:lnTo>
                <a:lnTo>
                  <a:pt x="1211263" y="3021013"/>
                </a:lnTo>
                <a:lnTo>
                  <a:pt x="1189037" y="3055938"/>
                </a:lnTo>
                <a:lnTo>
                  <a:pt x="1171576" y="3074987"/>
                </a:lnTo>
                <a:lnTo>
                  <a:pt x="1171576" y="3074988"/>
                </a:lnTo>
                <a:lnTo>
                  <a:pt x="1160463" y="3087688"/>
                </a:lnTo>
                <a:lnTo>
                  <a:pt x="1128713" y="3109913"/>
                </a:lnTo>
                <a:lnTo>
                  <a:pt x="1128713" y="3109913"/>
                </a:lnTo>
                <a:lnTo>
                  <a:pt x="1123950" y="3113088"/>
                </a:lnTo>
                <a:lnTo>
                  <a:pt x="1085850" y="3130550"/>
                </a:lnTo>
                <a:lnTo>
                  <a:pt x="1084262" y="3132138"/>
                </a:lnTo>
                <a:lnTo>
                  <a:pt x="1044576" y="3143250"/>
                </a:lnTo>
                <a:lnTo>
                  <a:pt x="1044576" y="3143251"/>
                </a:lnTo>
                <a:lnTo>
                  <a:pt x="1039813" y="3144838"/>
                </a:lnTo>
                <a:lnTo>
                  <a:pt x="1001713" y="3148013"/>
                </a:lnTo>
                <a:lnTo>
                  <a:pt x="990600" y="3148013"/>
                </a:lnTo>
                <a:lnTo>
                  <a:pt x="958850" y="3148013"/>
                </a:lnTo>
                <a:lnTo>
                  <a:pt x="914400" y="3148013"/>
                </a:lnTo>
                <a:lnTo>
                  <a:pt x="873126" y="3148013"/>
                </a:lnTo>
                <a:lnTo>
                  <a:pt x="873125" y="3148013"/>
                </a:lnTo>
                <a:lnTo>
                  <a:pt x="830263" y="3148013"/>
                </a:lnTo>
                <a:lnTo>
                  <a:pt x="787401" y="3148013"/>
                </a:lnTo>
                <a:lnTo>
                  <a:pt x="787400" y="3148013"/>
                </a:lnTo>
                <a:lnTo>
                  <a:pt x="744538" y="3148013"/>
                </a:lnTo>
                <a:lnTo>
                  <a:pt x="703263" y="3148013"/>
                </a:lnTo>
                <a:lnTo>
                  <a:pt x="660401" y="3148013"/>
                </a:lnTo>
                <a:lnTo>
                  <a:pt x="660400" y="3148013"/>
                </a:lnTo>
                <a:lnTo>
                  <a:pt x="617538" y="3148013"/>
                </a:lnTo>
                <a:lnTo>
                  <a:pt x="576263" y="3148013"/>
                </a:lnTo>
                <a:lnTo>
                  <a:pt x="531813" y="3148013"/>
                </a:lnTo>
                <a:lnTo>
                  <a:pt x="488951" y="3148013"/>
                </a:lnTo>
                <a:lnTo>
                  <a:pt x="488950" y="3148013"/>
                </a:lnTo>
                <a:lnTo>
                  <a:pt x="446088" y="3148013"/>
                </a:lnTo>
                <a:lnTo>
                  <a:pt x="404813" y="3148013"/>
                </a:lnTo>
                <a:lnTo>
                  <a:pt x="361951" y="3148013"/>
                </a:lnTo>
                <a:lnTo>
                  <a:pt x="361950" y="3148013"/>
                </a:lnTo>
                <a:lnTo>
                  <a:pt x="319088" y="3148013"/>
                </a:lnTo>
                <a:lnTo>
                  <a:pt x="276225" y="3148013"/>
                </a:lnTo>
                <a:lnTo>
                  <a:pt x="239712" y="3148013"/>
                </a:lnTo>
                <a:lnTo>
                  <a:pt x="234950" y="3148013"/>
                </a:lnTo>
                <a:lnTo>
                  <a:pt x="190500" y="3144838"/>
                </a:lnTo>
                <a:lnTo>
                  <a:pt x="190500" y="3144837"/>
                </a:lnTo>
                <a:lnTo>
                  <a:pt x="147638" y="3132137"/>
                </a:lnTo>
                <a:lnTo>
                  <a:pt x="147638" y="3132138"/>
                </a:lnTo>
                <a:lnTo>
                  <a:pt x="146050" y="3132138"/>
                </a:lnTo>
                <a:lnTo>
                  <a:pt x="104775" y="3113088"/>
                </a:lnTo>
                <a:lnTo>
                  <a:pt x="71437" y="3087688"/>
                </a:lnTo>
                <a:lnTo>
                  <a:pt x="63500" y="3081338"/>
                </a:lnTo>
                <a:lnTo>
                  <a:pt x="63500" y="3081336"/>
                </a:lnTo>
                <a:lnTo>
                  <a:pt x="41276" y="3055937"/>
                </a:lnTo>
                <a:lnTo>
                  <a:pt x="20638" y="3024187"/>
                </a:lnTo>
                <a:lnTo>
                  <a:pt x="19050" y="3021012"/>
                </a:lnTo>
                <a:lnTo>
                  <a:pt x="4762" y="2982912"/>
                </a:lnTo>
                <a:lnTo>
                  <a:pt x="0" y="2940050"/>
                </a:lnTo>
                <a:lnTo>
                  <a:pt x="0" y="209549"/>
                </a:lnTo>
                <a:lnTo>
                  <a:pt x="4762" y="166687"/>
                </a:lnTo>
                <a:lnTo>
                  <a:pt x="19050" y="128587"/>
                </a:lnTo>
                <a:lnTo>
                  <a:pt x="20638" y="125412"/>
                </a:lnTo>
                <a:lnTo>
                  <a:pt x="41276" y="92074"/>
                </a:lnTo>
                <a:lnTo>
                  <a:pt x="63500" y="68263"/>
                </a:lnTo>
                <a:lnTo>
                  <a:pt x="63500" y="68262"/>
                </a:lnTo>
                <a:lnTo>
                  <a:pt x="71437" y="60325"/>
                </a:lnTo>
                <a:lnTo>
                  <a:pt x="104775" y="34925"/>
                </a:lnTo>
                <a:lnTo>
                  <a:pt x="146050" y="15875"/>
                </a:lnTo>
                <a:lnTo>
                  <a:pt x="147638" y="15875"/>
                </a:lnTo>
                <a:lnTo>
                  <a:pt x="147638" y="15874"/>
                </a:lnTo>
                <a:lnTo>
                  <a:pt x="190501" y="4762"/>
                </a:lnTo>
                <a:lnTo>
                  <a:pt x="190501" y="4762"/>
                </a:lnTo>
                <a:close/>
              </a:path>
            </a:pathLst>
          </a:custGeom>
          <a:solidFill>
            <a:schemeClr val="accent1"/>
          </a:solidFill>
          <a:ln w="25400" cap="flat" cmpd="sng" algn="ctr">
            <a:noFill/>
            <a:prstDash val="solid"/>
          </a:ln>
          <a:effectLst/>
        </p:spPr>
        <p:txBody>
          <a:bodyPr rot="0" spcFirstLastPara="0" vertOverflow="overflow" horzOverflow="overflow" vert="horz" wrap="square" lIns="59538" tIns="29769" rIns="59538" bIns="29769" numCol="1" spcCol="0" rtlCol="0" fromWordArt="0" anchor="ctr" anchorCtr="0" forceAA="0" compatLnSpc="1">
            <a:noAutofit/>
          </a:bodyPr>
          <a:lstStyle/>
          <a:p>
            <a:pPr algn="ctr">
              <a:lnSpc>
                <a:spcPct val="120000"/>
              </a:lnSpc>
            </a:pPr>
            <a:endParaRPr lang="zh-CN" altLang="en-US"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8" name="任意多边形 187"/>
          <p:cNvSpPr>
            <a:spLocks noChangeArrowheads="1"/>
          </p:cNvSpPr>
          <p:nvPr/>
        </p:nvSpPr>
        <p:spPr bwMode="auto">
          <a:xfrm>
            <a:off x="3433466" y="1234238"/>
            <a:ext cx="968067" cy="2133091"/>
          </a:xfrm>
          <a:custGeom>
            <a:avLst/>
            <a:gdLst>
              <a:gd name="connsiteX0" fmla="*/ 238125 w 1428750"/>
              <a:gd name="connsiteY0" fmla="*/ 0 h 3148013"/>
              <a:gd name="connsiteX1" fmla="*/ 258762 w 1428750"/>
              <a:gd name="connsiteY1" fmla="*/ 0 h 3148013"/>
              <a:gd name="connsiteX2" fmla="*/ 258763 w 1428750"/>
              <a:gd name="connsiteY2" fmla="*/ 0 h 3148013"/>
              <a:gd name="connsiteX3" fmla="*/ 303212 w 1428750"/>
              <a:gd name="connsiteY3" fmla="*/ 0 h 3148013"/>
              <a:gd name="connsiteX4" fmla="*/ 346075 w 1428750"/>
              <a:gd name="connsiteY4" fmla="*/ 0 h 3148013"/>
              <a:gd name="connsiteX5" fmla="*/ 388937 w 1428750"/>
              <a:gd name="connsiteY5" fmla="*/ 0 h 3148013"/>
              <a:gd name="connsiteX6" fmla="*/ 388938 w 1428750"/>
              <a:gd name="connsiteY6" fmla="*/ 0 h 3148013"/>
              <a:gd name="connsiteX7" fmla="*/ 431800 w 1428750"/>
              <a:gd name="connsiteY7" fmla="*/ 0 h 3148013"/>
              <a:gd name="connsiteX8" fmla="*/ 476250 w 1428750"/>
              <a:gd name="connsiteY8" fmla="*/ 0 h 3148013"/>
              <a:gd name="connsiteX9" fmla="*/ 519112 w 1428750"/>
              <a:gd name="connsiteY9" fmla="*/ 0 h 3148013"/>
              <a:gd name="connsiteX10" fmla="*/ 519113 w 1428750"/>
              <a:gd name="connsiteY10" fmla="*/ 0 h 3148013"/>
              <a:gd name="connsiteX11" fmla="*/ 563562 w 1428750"/>
              <a:gd name="connsiteY11" fmla="*/ 0 h 3148013"/>
              <a:gd name="connsiteX12" fmla="*/ 606425 w 1428750"/>
              <a:gd name="connsiteY12" fmla="*/ 0 h 3148013"/>
              <a:gd name="connsiteX13" fmla="*/ 649287 w 1428750"/>
              <a:gd name="connsiteY13" fmla="*/ 0 h 3148013"/>
              <a:gd name="connsiteX14" fmla="*/ 649288 w 1428750"/>
              <a:gd name="connsiteY14" fmla="*/ 0 h 3148013"/>
              <a:gd name="connsiteX15" fmla="*/ 692150 w 1428750"/>
              <a:gd name="connsiteY15" fmla="*/ 0 h 3148013"/>
              <a:gd name="connsiteX16" fmla="*/ 735012 w 1428750"/>
              <a:gd name="connsiteY16" fmla="*/ 0 h 3148013"/>
              <a:gd name="connsiteX17" fmla="*/ 735013 w 1428750"/>
              <a:gd name="connsiteY17" fmla="*/ 0 h 3148013"/>
              <a:gd name="connsiteX18" fmla="*/ 777875 w 1428750"/>
              <a:gd name="connsiteY18" fmla="*/ 0 h 3148013"/>
              <a:gd name="connsiteX19" fmla="*/ 822325 w 1428750"/>
              <a:gd name="connsiteY19" fmla="*/ 0 h 3148013"/>
              <a:gd name="connsiteX20" fmla="*/ 866775 w 1428750"/>
              <a:gd name="connsiteY20" fmla="*/ 0 h 3148013"/>
              <a:gd name="connsiteX21" fmla="*/ 909637 w 1428750"/>
              <a:gd name="connsiteY21" fmla="*/ 0 h 3148013"/>
              <a:gd name="connsiteX22" fmla="*/ 909638 w 1428750"/>
              <a:gd name="connsiteY22" fmla="*/ 0 h 3148013"/>
              <a:gd name="connsiteX23" fmla="*/ 952500 w 1428750"/>
              <a:gd name="connsiteY23" fmla="*/ 0 h 3148013"/>
              <a:gd name="connsiteX24" fmla="*/ 990600 w 1428750"/>
              <a:gd name="connsiteY24" fmla="*/ 0 h 3148013"/>
              <a:gd name="connsiteX25" fmla="*/ 995362 w 1428750"/>
              <a:gd name="connsiteY25" fmla="*/ 0 h 3148013"/>
              <a:gd name="connsiteX26" fmla="*/ 995363 w 1428750"/>
              <a:gd name="connsiteY26" fmla="*/ 0 h 3148013"/>
              <a:gd name="connsiteX27" fmla="*/ 995363 w 1428750"/>
              <a:gd name="connsiteY27" fmla="*/ 0 h 3148013"/>
              <a:gd name="connsiteX28" fmla="*/ 1038225 w 1428750"/>
              <a:gd name="connsiteY28" fmla="*/ 4762 h 3148013"/>
              <a:gd name="connsiteX29" fmla="*/ 1038225 w 1428750"/>
              <a:gd name="connsiteY29" fmla="*/ 4762 h 3148013"/>
              <a:gd name="connsiteX30" fmla="*/ 1081088 w 1428750"/>
              <a:gd name="connsiteY30" fmla="*/ 15874 h 3148013"/>
              <a:gd name="connsiteX31" fmla="*/ 1081088 w 1428750"/>
              <a:gd name="connsiteY31" fmla="*/ 15875 h 3148013"/>
              <a:gd name="connsiteX32" fmla="*/ 1082674 w 1428750"/>
              <a:gd name="connsiteY32" fmla="*/ 15875 h 3148013"/>
              <a:gd name="connsiteX33" fmla="*/ 1123950 w 1428750"/>
              <a:gd name="connsiteY33" fmla="*/ 34925 h 3148013"/>
              <a:gd name="connsiteX34" fmla="*/ 1123950 w 1428750"/>
              <a:gd name="connsiteY34" fmla="*/ 36512 h 3148013"/>
              <a:gd name="connsiteX35" fmla="*/ 1158875 w 1428750"/>
              <a:gd name="connsiteY35" fmla="*/ 60324 h 3148013"/>
              <a:gd name="connsiteX36" fmla="*/ 1169988 w 1428750"/>
              <a:gd name="connsiteY36" fmla="*/ 71437 h 3148013"/>
              <a:gd name="connsiteX37" fmla="*/ 1169988 w 1428750"/>
              <a:gd name="connsiteY37" fmla="*/ 71438 h 3148013"/>
              <a:gd name="connsiteX38" fmla="*/ 1189037 w 1428750"/>
              <a:gd name="connsiteY38" fmla="*/ 92074 h 3148013"/>
              <a:gd name="connsiteX39" fmla="*/ 1211262 w 1428750"/>
              <a:gd name="connsiteY39" fmla="*/ 128587 h 3148013"/>
              <a:gd name="connsiteX40" fmla="*/ 1212850 w 1428750"/>
              <a:gd name="connsiteY40" fmla="*/ 131762 h 3148013"/>
              <a:gd name="connsiteX41" fmla="*/ 1223962 w 1428750"/>
              <a:gd name="connsiteY41" fmla="*/ 166687 h 3148013"/>
              <a:gd name="connsiteX42" fmla="*/ 1230312 w 1428750"/>
              <a:gd name="connsiteY42" fmla="*/ 209549 h 3148013"/>
              <a:gd name="connsiteX43" fmla="*/ 1230312 w 1428750"/>
              <a:gd name="connsiteY43" fmla="*/ 617537 h 3148013"/>
              <a:gd name="connsiteX44" fmla="*/ 1255713 w 1428750"/>
              <a:gd name="connsiteY44" fmla="*/ 636587 h 3148013"/>
              <a:gd name="connsiteX45" fmla="*/ 1255713 w 1428750"/>
              <a:gd name="connsiteY45" fmla="*/ 636588 h 3148013"/>
              <a:gd name="connsiteX46" fmla="*/ 1298575 w 1428750"/>
              <a:gd name="connsiteY46" fmla="*/ 669924 h 3148013"/>
              <a:gd name="connsiteX47" fmla="*/ 1298575 w 1428750"/>
              <a:gd name="connsiteY47" fmla="*/ 669925 h 3148013"/>
              <a:gd name="connsiteX48" fmla="*/ 1341438 w 1428750"/>
              <a:gd name="connsiteY48" fmla="*/ 703262 h 3148013"/>
              <a:gd name="connsiteX49" fmla="*/ 1341438 w 1428750"/>
              <a:gd name="connsiteY49" fmla="*/ 703263 h 3148013"/>
              <a:gd name="connsiteX50" fmla="*/ 1384300 w 1428750"/>
              <a:gd name="connsiteY50" fmla="*/ 735012 h 3148013"/>
              <a:gd name="connsiteX51" fmla="*/ 1411288 w 1428750"/>
              <a:gd name="connsiteY51" fmla="*/ 755649 h 3148013"/>
              <a:gd name="connsiteX52" fmla="*/ 1423988 w 1428750"/>
              <a:gd name="connsiteY52" fmla="*/ 769937 h 3148013"/>
              <a:gd name="connsiteX53" fmla="*/ 1427163 w 1428750"/>
              <a:gd name="connsiteY53" fmla="*/ 787400 h 3148013"/>
              <a:gd name="connsiteX54" fmla="*/ 1427163 w 1428750"/>
              <a:gd name="connsiteY54" fmla="*/ 787400 h 3148013"/>
              <a:gd name="connsiteX55" fmla="*/ 1428750 w 1428750"/>
              <a:gd name="connsiteY55" fmla="*/ 787400 h 3148013"/>
              <a:gd name="connsiteX56" fmla="*/ 1428750 w 1428750"/>
              <a:gd name="connsiteY56" fmla="*/ 788988 h 3148013"/>
              <a:gd name="connsiteX57" fmla="*/ 1427162 w 1428750"/>
              <a:gd name="connsiteY57" fmla="*/ 788988 h 3148013"/>
              <a:gd name="connsiteX58" fmla="*/ 1427162 w 1428750"/>
              <a:gd name="connsiteY58" fmla="*/ 787405 h 3148013"/>
              <a:gd name="connsiteX59" fmla="*/ 1423988 w 1428750"/>
              <a:gd name="connsiteY59" fmla="*/ 803275 h 3148013"/>
              <a:gd name="connsiteX60" fmla="*/ 1411288 w 1428750"/>
              <a:gd name="connsiteY60" fmla="*/ 817563 h 3148013"/>
              <a:gd name="connsiteX61" fmla="*/ 1384300 w 1428750"/>
              <a:gd name="connsiteY61" fmla="*/ 838200 h 3148013"/>
              <a:gd name="connsiteX62" fmla="*/ 1384300 w 1428750"/>
              <a:gd name="connsiteY62" fmla="*/ 838200 h 3148013"/>
              <a:gd name="connsiteX63" fmla="*/ 1341438 w 1428750"/>
              <a:gd name="connsiteY63" fmla="*/ 871536 h 3148013"/>
              <a:gd name="connsiteX64" fmla="*/ 1341438 w 1428750"/>
              <a:gd name="connsiteY64" fmla="*/ 871538 h 3148013"/>
              <a:gd name="connsiteX65" fmla="*/ 1298575 w 1428750"/>
              <a:gd name="connsiteY65" fmla="*/ 904875 h 3148013"/>
              <a:gd name="connsiteX66" fmla="*/ 1255713 w 1428750"/>
              <a:gd name="connsiteY66" fmla="*/ 936624 h 3148013"/>
              <a:gd name="connsiteX67" fmla="*/ 1255713 w 1428750"/>
              <a:gd name="connsiteY67" fmla="*/ 936625 h 3148013"/>
              <a:gd name="connsiteX68" fmla="*/ 1230312 w 1428750"/>
              <a:gd name="connsiteY68" fmla="*/ 955675 h 3148013"/>
              <a:gd name="connsiteX69" fmla="*/ 1230312 w 1428750"/>
              <a:gd name="connsiteY69" fmla="*/ 2940050 h 3148013"/>
              <a:gd name="connsiteX70" fmla="*/ 1223962 w 1428750"/>
              <a:gd name="connsiteY70" fmla="*/ 2982913 h 3148013"/>
              <a:gd name="connsiteX71" fmla="*/ 1212850 w 1428750"/>
              <a:gd name="connsiteY71" fmla="*/ 3016250 h 3148013"/>
              <a:gd name="connsiteX72" fmla="*/ 1211262 w 1428750"/>
              <a:gd name="connsiteY72" fmla="*/ 3021013 h 3148013"/>
              <a:gd name="connsiteX73" fmla="*/ 1189037 w 1428750"/>
              <a:gd name="connsiteY73" fmla="*/ 3055938 h 3148013"/>
              <a:gd name="connsiteX74" fmla="*/ 1169988 w 1428750"/>
              <a:gd name="connsiteY74" fmla="*/ 3076574 h 3148013"/>
              <a:gd name="connsiteX75" fmla="*/ 1169988 w 1428750"/>
              <a:gd name="connsiteY75" fmla="*/ 3076575 h 3148013"/>
              <a:gd name="connsiteX76" fmla="*/ 1158875 w 1428750"/>
              <a:gd name="connsiteY76" fmla="*/ 3087688 h 3148013"/>
              <a:gd name="connsiteX77" fmla="*/ 1123950 w 1428750"/>
              <a:gd name="connsiteY77" fmla="*/ 3111500 h 3148013"/>
              <a:gd name="connsiteX78" fmla="*/ 1123950 w 1428750"/>
              <a:gd name="connsiteY78" fmla="*/ 3111501 h 3148013"/>
              <a:gd name="connsiteX79" fmla="*/ 1123950 w 1428750"/>
              <a:gd name="connsiteY79" fmla="*/ 3113088 h 3148013"/>
              <a:gd name="connsiteX80" fmla="*/ 1082674 w 1428750"/>
              <a:gd name="connsiteY80" fmla="*/ 3132138 h 3148013"/>
              <a:gd name="connsiteX81" fmla="*/ 1081087 w 1428750"/>
              <a:gd name="connsiteY81" fmla="*/ 3132138 h 3148013"/>
              <a:gd name="connsiteX82" fmla="*/ 1081087 w 1428750"/>
              <a:gd name="connsiteY82" fmla="*/ 3132138 h 3148013"/>
              <a:gd name="connsiteX83" fmla="*/ 1038225 w 1428750"/>
              <a:gd name="connsiteY83" fmla="*/ 3144837 h 3148013"/>
              <a:gd name="connsiteX84" fmla="*/ 1038225 w 1428750"/>
              <a:gd name="connsiteY84" fmla="*/ 3144838 h 3148013"/>
              <a:gd name="connsiteX85" fmla="*/ 995363 w 1428750"/>
              <a:gd name="connsiteY85" fmla="*/ 3148013 h 3148013"/>
              <a:gd name="connsiteX86" fmla="*/ 995362 w 1428750"/>
              <a:gd name="connsiteY86" fmla="*/ 3148013 h 3148013"/>
              <a:gd name="connsiteX87" fmla="*/ 990600 w 1428750"/>
              <a:gd name="connsiteY87" fmla="*/ 3148013 h 3148013"/>
              <a:gd name="connsiteX88" fmla="*/ 952500 w 1428750"/>
              <a:gd name="connsiteY88" fmla="*/ 3148013 h 3148013"/>
              <a:gd name="connsiteX89" fmla="*/ 909638 w 1428750"/>
              <a:gd name="connsiteY89" fmla="*/ 3148013 h 3148013"/>
              <a:gd name="connsiteX90" fmla="*/ 909637 w 1428750"/>
              <a:gd name="connsiteY90" fmla="*/ 3148013 h 3148013"/>
              <a:gd name="connsiteX91" fmla="*/ 866775 w 1428750"/>
              <a:gd name="connsiteY91" fmla="*/ 3148013 h 3148013"/>
              <a:gd name="connsiteX92" fmla="*/ 822325 w 1428750"/>
              <a:gd name="connsiteY92" fmla="*/ 3148013 h 3148013"/>
              <a:gd name="connsiteX93" fmla="*/ 777875 w 1428750"/>
              <a:gd name="connsiteY93" fmla="*/ 3148013 h 3148013"/>
              <a:gd name="connsiteX94" fmla="*/ 735013 w 1428750"/>
              <a:gd name="connsiteY94" fmla="*/ 3148013 h 3148013"/>
              <a:gd name="connsiteX95" fmla="*/ 735012 w 1428750"/>
              <a:gd name="connsiteY95" fmla="*/ 3148013 h 3148013"/>
              <a:gd name="connsiteX96" fmla="*/ 692150 w 1428750"/>
              <a:gd name="connsiteY96" fmla="*/ 3148013 h 3148013"/>
              <a:gd name="connsiteX97" fmla="*/ 649288 w 1428750"/>
              <a:gd name="connsiteY97" fmla="*/ 3148013 h 3148013"/>
              <a:gd name="connsiteX98" fmla="*/ 649287 w 1428750"/>
              <a:gd name="connsiteY98" fmla="*/ 3148013 h 3148013"/>
              <a:gd name="connsiteX99" fmla="*/ 606425 w 1428750"/>
              <a:gd name="connsiteY99" fmla="*/ 3148013 h 3148013"/>
              <a:gd name="connsiteX100" fmla="*/ 563562 w 1428750"/>
              <a:gd name="connsiteY100" fmla="*/ 3148013 h 3148013"/>
              <a:gd name="connsiteX101" fmla="*/ 519113 w 1428750"/>
              <a:gd name="connsiteY101" fmla="*/ 3148013 h 3148013"/>
              <a:gd name="connsiteX102" fmla="*/ 519112 w 1428750"/>
              <a:gd name="connsiteY102" fmla="*/ 3148013 h 3148013"/>
              <a:gd name="connsiteX103" fmla="*/ 476250 w 1428750"/>
              <a:gd name="connsiteY103" fmla="*/ 3148013 h 3148013"/>
              <a:gd name="connsiteX104" fmla="*/ 431800 w 1428750"/>
              <a:gd name="connsiteY104" fmla="*/ 3148013 h 3148013"/>
              <a:gd name="connsiteX105" fmla="*/ 388938 w 1428750"/>
              <a:gd name="connsiteY105" fmla="*/ 3148013 h 3148013"/>
              <a:gd name="connsiteX106" fmla="*/ 388937 w 1428750"/>
              <a:gd name="connsiteY106" fmla="*/ 3148013 h 3148013"/>
              <a:gd name="connsiteX107" fmla="*/ 346075 w 1428750"/>
              <a:gd name="connsiteY107" fmla="*/ 3148013 h 3148013"/>
              <a:gd name="connsiteX108" fmla="*/ 303212 w 1428750"/>
              <a:gd name="connsiteY108" fmla="*/ 3148013 h 3148013"/>
              <a:gd name="connsiteX109" fmla="*/ 258763 w 1428750"/>
              <a:gd name="connsiteY109" fmla="*/ 3148013 h 3148013"/>
              <a:gd name="connsiteX110" fmla="*/ 258762 w 1428750"/>
              <a:gd name="connsiteY110" fmla="*/ 3148013 h 3148013"/>
              <a:gd name="connsiteX111" fmla="*/ 238125 w 1428750"/>
              <a:gd name="connsiteY111" fmla="*/ 3148013 h 3148013"/>
              <a:gd name="connsiteX112" fmla="*/ 215900 w 1428750"/>
              <a:gd name="connsiteY112" fmla="*/ 3146426 h 3148013"/>
              <a:gd name="connsiteX113" fmla="*/ 215900 w 1428750"/>
              <a:gd name="connsiteY113" fmla="*/ 3146425 h 3148013"/>
              <a:gd name="connsiteX114" fmla="*/ 190499 w 1428750"/>
              <a:gd name="connsiteY114" fmla="*/ 3144838 h 3148013"/>
              <a:gd name="connsiteX115" fmla="*/ 173037 w 1428750"/>
              <a:gd name="connsiteY115" fmla="*/ 3140075 h 3148013"/>
              <a:gd name="connsiteX116" fmla="*/ 173037 w 1428750"/>
              <a:gd name="connsiteY116" fmla="*/ 3140075 h 3148013"/>
              <a:gd name="connsiteX117" fmla="*/ 146050 w 1428750"/>
              <a:gd name="connsiteY117" fmla="*/ 3132138 h 3148013"/>
              <a:gd name="connsiteX118" fmla="*/ 130175 w 1428750"/>
              <a:gd name="connsiteY118" fmla="*/ 3124200 h 3148013"/>
              <a:gd name="connsiteX119" fmla="*/ 106362 w 1428750"/>
              <a:gd name="connsiteY119" fmla="*/ 3113088 h 3148013"/>
              <a:gd name="connsiteX120" fmla="*/ 85725 w 1428750"/>
              <a:gd name="connsiteY120" fmla="*/ 3100388 h 3148013"/>
              <a:gd name="connsiteX121" fmla="*/ 85725 w 1428750"/>
              <a:gd name="connsiteY121" fmla="*/ 3100387 h 3148013"/>
              <a:gd name="connsiteX122" fmla="*/ 69850 w 1428750"/>
              <a:gd name="connsiteY122" fmla="*/ 3087687 h 3148013"/>
              <a:gd name="connsiteX123" fmla="*/ 42862 w 1428750"/>
              <a:gd name="connsiteY123" fmla="*/ 3059112 h 3148013"/>
              <a:gd name="connsiteX124" fmla="*/ 42862 w 1428750"/>
              <a:gd name="connsiteY124" fmla="*/ 3059110 h 3148013"/>
              <a:gd name="connsiteX125" fmla="*/ 41275 w 1428750"/>
              <a:gd name="connsiteY125" fmla="*/ 3055937 h 3148013"/>
              <a:gd name="connsiteX126" fmla="*/ 19050 w 1428750"/>
              <a:gd name="connsiteY126" fmla="*/ 3021012 h 3148013"/>
              <a:gd name="connsiteX127" fmla="*/ 4762 w 1428750"/>
              <a:gd name="connsiteY127" fmla="*/ 2982912 h 3148013"/>
              <a:gd name="connsiteX128" fmla="*/ 0 w 1428750"/>
              <a:gd name="connsiteY128" fmla="*/ 2940050 h 3148013"/>
              <a:gd name="connsiteX129" fmla="*/ 0 w 1428750"/>
              <a:gd name="connsiteY129" fmla="*/ 1049337 h 3148013"/>
              <a:gd name="connsiteX130" fmla="*/ 0 w 1428750"/>
              <a:gd name="connsiteY130" fmla="*/ 209549 h 3148013"/>
              <a:gd name="connsiteX131" fmla="*/ 4762 w 1428750"/>
              <a:gd name="connsiteY131" fmla="*/ 166687 h 3148013"/>
              <a:gd name="connsiteX132" fmla="*/ 19050 w 1428750"/>
              <a:gd name="connsiteY132" fmla="*/ 128587 h 3148013"/>
              <a:gd name="connsiteX133" fmla="*/ 41275 w 1428750"/>
              <a:gd name="connsiteY133" fmla="*/ 92074 h 3148013"/>
              <a:gd name="connsiteX134" fmla="*/ 42862 w 1428750"/>
              <a:gd name="connsiteY134" fmla="*/ 90488 h 3148013"/>
              <a:gd name="connsiteX135" fmla="*/ 42862 w 1428750"/>
              <a:gd name="connsiteY135" fmla="*/ 90487 h 3148013"/>
              <a:gd name="connsiteX136" fmla="*/ 69850 w 1428750"/>
              <a:gd name="connsiteY136" fmla="*/ 60324 h 3148013"/>
              <a:gd name="connsiteX137" fmla="*/ 85725 w 1428750"/>
              <a:gd name="connsiteY137" fmla="*/ 49212 h 3148013"/>
              <a:gd name="connsiteX138" fmla="*/ 85725 w 1428750"/>
              <a:gd name="connsiteY138" fmla="*/ 49212 h 3148013"/>
              <a:gd name="connsiteX139" fmla="*/ 106362 w 1428750"/>
              <a:gd name="connsiteY139" fmla="*/ 34925 h 3148013"/>
              <a:gd name="connsiteX140" fmla="*/ 130175 w 1428750"/>
              <a:gd name="connsiteY140" fmla="*/ 25400 h 3148013"/>
              <a:gd name="connsiteX141" fmla="*/ 146050 w 1428750"/>
              <a:gd name="connsiteY141" fmla="*/ 15875 h 3148013"/>
              <a:gd name="connsiteX142" fmla="*/ 173037 w 1428750"/>
              <a:gd name="connsiteY142" fmla="*/ 9525 h 3148013"/>
              <a:gd name="connsiteX143" fmla="*/ 173037 w 1428750"/>
              <a:gd name="connsiteY143" fmla="*/ 9525 h 3148013"/>
              <a:gd name="connsiteX144" fmla="*/ 190499 w 1428750"/>
              <a:gd name="connsiteY144" fmla="*/ 4762 h 3148013"/>
              <a:gd name="connsiteX145" fmla="*/ 215900 w 1428750"/>
              <a:gd name="connsiteY145" fmla="*/ 3175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1428750" h="3148013">
                <a:moveTo>
                  <a:pt x="238125" y="0"/>
                </a:moveTo>
                <a:lnTo>
                  <a:pt x="258762" y="0"/>
                </a:lnTo>
                <a:lnTo>
                  <a:pt x="258763" y="0"/>
                </a:lnTo>
                <a:lnTo>
                  <a:pt x="303212" y="0"/>
                </a:lnTo>
                <a:lnTo>
                  <a:pt x="346075" y="0"/>
                </a:lnTo>
                <a:lnTo>
                  <a:pt x="388937" y="0"/>
                </a:lnTo>
                <a:lnTo>
                  <a:pt x="388938" y="0"/>
                </a:lnTo>
                <a:lnTo>
                  <a:pt x="431800" y="0"/>
                </a:lnTo>
                <a:lnTo>
                  <a:pt x="476250" y="0"/>
                </a:lnTo>
                <a:lnTo>
                  <a:pt x="519112" y="0"/>
                </a:lnTo>
                <a:lnTo>
                  <a:pt x="519113" y="0"/>
                </a:lnTo>
                <a:lnTo>
                  <a:pt x="563562" y="0"/>
                </a:lnTo>
                <a:lnTo>
                  <a:pt x="606425" y="0"/>
                </a:lnTo>
                <a:lnTo>
                  <a:pt x="649287" y="0"/>
                </a:lnTo>
                <a:lnTo>
                  <a:pt x="649288" y="0"/>
                </a:lnTo>
                <a:lnTo>
                  <a:pt x="692150" y="0"/>
                </a:lnTo>
                <a:lnTo>
                  <a:pt x="735012" y="0"/>
                </a:lnTo>
                <a:lnTo>
                  <a:pt x="735013" y="0"/>
                </a:lnTo>
                <a:lnTo>
                  <a:pt x="777875" y="0"/>
                </a:lnTo>
                <a:lnTo>
                  <a:pt x="822325" y="0"/>
                </a:lnTo>
                <a:lnTo>
                  <a:pt x="866775" y="0"/>
                </a:lnTo>
                <a:lnTo>
                  <a:pt x="909637" y="0"/>
                </a:lnTo>
                <a:lnTo>
                  <a:pt x="909638" y="0"/>
                </a:lnTo>
                <a:lnTo>
                  <a:pt x="952500" y="0"/>
                </a:lnTo>
                <a:lnTo>
                  <a:pt x="990600" y="0"/>
                </a:lnTo>
                <a:lnTo>
                  <a:pt x="995362" y="0"/>
                </a:lnTo>
                <a:lnTo>
                  <a:pt x="995363" y="0"/>
                </a:lnTo>
                <a:lnTo>
                  <a:pt x="995363" y="0"/>
                </a:lnTo>
                <a:lnTo>
                  <a:pt x="1038225" y="4762"/>
                </a:lnTo>
                <a:lnTo>
                  <a:pt x="1038225" y="4762"/>
                </a:lnTo>
                <a:lnTo>
                  <a:pt x="1081088" y="15874"/>
                </a:lnTo>
                <a:lnTo>
                  <a:pt x="1081088" y="15875"/>
                </a:lnTo>
                <a:lnTo>
                  <a:pt x="1082674" y="15875"/>
                </a:lnTo>
                <a:lnTo>
                  <a:pt x="1123950" y="34925"/>
                </a:lnTo>
                <a:lnTo>
                  <a:pt x="1123950" y="36512"/>
                </a:lnTo>
                <a:lnTo>
                  <a:pt x="1158875" y="60324"/>
                </a:lnTo>
                <a:lnTo>
                  <a:pt x="1169988" y="71437"/>
                </a:lnTo>
                <a:lnTo>
                  <a:pt x="1169988" y="71438"/>
                </a:lnTo>
                <a:lnTo>
                  <a:pt x="1189037" y="92074"/>
                </a:lnTo>
                <a:lnTo>
                  <a:pt x="1211262" y="128587"/>
                </a:lnTo>
                <a:lnTo>
                  <a:pt x="1212850" y="131762"/>
                </a:lnTo>
                <a:lnTo>
                  <a:pt x="1223962" y="166687"/>
                </a:lnTo>
                <a:lnTo>
                  <a:pt x="1230312" y="209549"/>
                </a:lnTo>
                <a:lnTo>
                  <a:pt x="1230312" y="617537"/>
                </a:lnTo>
                <a:lnTo>
                  <a:pt x="1255713" y="636587"/>
                </a:lnTo>
                <a:lnTo>
                  <a:pt x="1255713" y="636588"/>
                </a:lnTo>
                <a:lnTo>
                  <a:pt x="1298575" y="669924"/>
                </a:lnTo>
                <a:lnTo>
                  <a:pt x="1298575" y="669925"/>
                </a:lnTo>
                <a:lnTo>
                  <a:pt x="1341438" y="703262"/>
                </a:lnTo>
                <a:lnTo>
                  <a:pt x="1341438" y="703263"/>
                </a:lnTo>
                <a:lnTo>
                  <a:pt x="1384300" y="735012"/>
                </a:lnTo>
                <a:lnTo>
                  <a:pt x="1411288" y="755649"/>
                </a:lnTo>
                <a:lnTo>
                  <a:pt x="1423988" y="769937"/>
                </a:lnTo>
                <a:lnTo>
                  <a:pt x="1427163" y="787400"/>
                </a:lnTo>
                <a:lnTo>
                  <a:pt x="1427163" y="787400"/>
                </a:lnTo>
                <a:lnTo>
                  <a:pt x="1428750" y="787400"/>
                </a:lnTo>
                <a:lnTo>
                  <a:pt x="1428750" y="788988"/>
                </a:lnTo>
                <a:lnTo>
                  <a:pt x="1427162" y="788988"/>
                </a:lnTo>
                <a:lnTo>
                  <a:pt x="1427162" y="787405"/>
                </a:lnTo>
                <a:lnTo>
                  <a:pt x="1423988" y="803275"/>
                </a:lnTo>
                <a:lnTo>
                  <a:pt x="1411288" y="817563"/>
                </a:lnTo>
                <a:lnTo>
                  <a:pt x="1384300" y="838200"/>
                </a:lnTo>
                <a:lnTo>
                  <a:pt x="1384300" y="838200"/>
                </a:lnTo>
                <a:lnTo>
                  <a:pt x="1341438" y="871536"/>
                </a:lnTo>
                <a:lnTo>
                  <a:pt x="1341438" y="871538"/>
                </a:lnTo>
                <a:lnTo>
                  <a:pt x="1298575" y="904875"/>
                </a:lnTo>
                <a:lnTo>
                  <a:pt x="1255713" y="936624"/>
                </a:lnTo>
                <a:lnTo>
                  <a:pt x="1255713" y="936625"/>
                </a:lnTo>
                <a:lnTo>
                  <a:pt x="1230312" y="955675"/>
                </a:lnTo>
                <a:lnTo>
                  <a:pt x="1230312" y="2940050"/>
                </a:lnTo>
                <a:lnTo>
                  <a:pt x="1223962" y="2982913"/>
                </a:lnTo>
                <a:lnTo>
                  <a:pt x="1212850" y="3016250"/>
                </a:lnTo>
                <a:lnTo>
                  <a:pt x="1211262" y="3021013"/>
                </a:lnTo>
                <a:lnTo>
                  <a:pt x="1189037" y="3055938"/>
                </a:lnTo>
                <a:lnTo>
                  <a:pt x="1169988" y="3076574"/>
                </a:lnTo>
                <a:lnTo>
                  <a:pt x="1169988" y="3076575"/>
                </a:lnTo>
                <a:lnTo>
                  <a:pt x="1158875" y="3087688"/>
                </a:lnTo>
                <a:lnTo>
                  <a:pt x="1123950" y="3111500"/>
                </a:lnTo>
                <a:lnTo>
                  <a:pt x="1123950" y="3111501"/>
                </a:lnTo>
                <a:lnTo>
                  <a:pt x="1123950" y="3113088"/>
                </a:lnTo>
                <a:lnTo>
                  <a:pt x="1082674" y="3132138"/>
                </a:lnTo>
                <a:lnTo>
                  <a:pt x="1081087" y="3132138"/>
                </a:lnTo>
                <a:lnTo>
                  <a:pt x="1081087" y="3132138"/>
                </a:lnTo>
                <a:lnTo>
                  <a:pt x="1038225" y="3144837"/>
                </a:lnTo>
                <a:lnTo>
                  <a:pt x="1038225" y="3144838"/>
                </a:lnTo>
                <a:lnTo>
                  <a:pt x="995363" y="3148013"/>
                </a:lnTo>
                <a:lnTo>
                  <a:pt x="995362" y="3148013"/>
                </a:lnTo>
                <a:lnTo>
                  <a:pt x="990600" y="3148013"/>
                </a:lnTo>
                <a:lnTo>
                  <a:pt x="952500" y="3148013"/>
                </a:lnTo>
                <a:lnTo>
                  <a:pt x="909638" y="3148013"/>
                </a:lnTo>
                <a:lnTo>
                  <a:pt x="909637" y="3148013"/>
                </a:lnTo>
                <a:lnTo>
                  <a:pt x="866775" y="3148013"/>
                </a:lnTo>
                <a:lnTo>
                  <a:pt x="822325" y="3148013"/>
                </a:lnTo>
                <a:lnTo>
                  <a:pt x="777875" y="3148013"/>
                </a:lnTo>
                <a:lnTo>
                  <a:pt x="735013" y="3148013"/>
                </a:lnTo>
                <a:lnTo>
                  <a:pt x="735012" y="3148013"/>
                </a:lnTo>
                <a:lnTo>
                  <a:pt x="692150" y="3148013"/>
                </a:lnTo>
                <a:lnTo>
                  <a:pt x="649288" y="3148013"/>
                </a:lnTo>
                <a:lnTo>
                  <a:pt x="649287" y="3148013"/>
                </a:lnTo>
                <a:lnTo>
                  <a:pt x="606425" y="3148013"/>
                </a:lnTo>
                <a:lnTo>
                  <a:pt x="563562" y="3148013"/>
                </a:lnTo>
                <a:lnTo>
                  <a:pt x="519113" y="3148013"/>
                </a:lnTo>
                <a:lnTo>
                  <a:pt x="519112" y="3148013"/>
                </a:lnTo>
                <a:lnTo>
                  <a:pt x="476250" y="3148013"/>
                </a:lnTo>
                <a:lnTo>
                  <a:pt x="431800" y="3148013"/>
                </a:lnTo>
                <a:lnTo>
                  <a:pt x="388938" y="3148013"/>
                </a:lnTo>
                <a:lnTo>
                  <a:pt x="388937" y="3148013"/>
                </a:lnTo>
                <a:lnTo>
                  <a:pt x="346075" y="3148013"/>
                </a:lnTo>
                <a:lnTo>
                  <a:pt x="303212" y="3148013"/>
                </a:lnTo>
                <a:lnTo>
                  <a:pt x="258763" y="3148013"/>
                </a:lnTo>
                <a:lnTo>
                  <a:pt x="258762" y="3148013"/>
                </a:lnTo>
                <a:lnTo>
                  <a:pt x="238125" y="3148013"/>
                </a:lnTo>
                <a:lnTo>
                  <a:pt x="215900" y="3146426"/>
                </a:lnTo>
                <a:lnTo>
                  <a:pt x="215900" y="3146425"/>
                </a:lnTo>
                <a:lnTo>
                  <a:pt x="190499" y="3144838"/>
                </a:lnTo>
                <a:lnTo>
                  <a:pt x="173037" y="3140075"/>
                </a:lnTo>
                <a:lnTo>
                  <a:pt x="173037" y="3140075"/>
                </a:lnTo>
                <a:lnTo>
                  <a:pt x="146050" y="3132138"/>
                </a:lnTo>
                <a:lnTo>
                  <a:pt x="130175" y="3124200"/>
                </a:lnTo>
                <a:lnTo>
                  <a:pt x="106362" y="3113088"/>
                </a:lnTo>
                <a:lnTo>
                  <a:pt x="85725" y="3100388"/>
                </a:lnTo>
                <a:lnTo>
                  <a:pt x="85725" y="3100387"/>
                </a:lnTo>
                <a:lnTo>
                  <a:pt x="69850" y="3087687"/>
                </a:lnTo>
                <a:lnTo>
                  <a:pt x="42862" y="3059112"/>
                </a:lnTo>
                <a:lnTo>
                  <a:pt x="42862" y="3059110"/>
                </a:lnTo>
                <a:lnTo>
                  <a:pt x="41275" y="3055937"/>
                </a:lnTo>
                <a:lnTo>
                  <a:pt x="19050" y="3021012"/>
                </a:lnTo>
                <a:lnTo>
                  <a:pt x="4762" y="2982912"/>
                </a:lnTo>
                <a:lnTo>
                  <a:pt x="0" y="2940050"/>
                </a:lnTo>
                <a:lnTo>
                  <a:pt x="0" y="1049337"/>
                </a:lnTo>
                <a:lnTo>
                  <a:pt x="0" y="209549"/>
                </a:lnTo>
                <a:lnTo>
                  <a:pt x="4762" y="166687"/>
                </a:lnTo>
                <a:lnTo>
                  <a:pt x="19050" y="128587"/>
                </a:lnTo>
                <a:lnTo>
                  <a:pt x="41275" y="92074"/>
                </a:lnTo>
                <a:lnTo>
                  <a:pt x="42862" y="90488"/>
                </a:lnTo>
                <a:lnTo>
                  <a:pt x="42862" y="90487"/>
                </a:lnTo>
                <a:lnTo>
                  <a:pt x="69850" y="60324"/>
                </a:lnTo>
                <a:lnTo>
                  <a:pt x="85725" y="49212"/>
                </a:lnTo>
                <a:lnTo>
                  <a:pt x="85725" y="49212"/>
                </a:lnTo>
                <a:lnTo>
                  <a:pt x="106362" y="34925"/>
                </a:lnTo>
                <a:lnTo>
                  <a:pt x="130175" y="25400"/>
                </a:lnTo>
                <a:lnTo>
                  <a:pt x="146050" y="15875"/>
                </a:lnTo>
                <a:lnTo>
                  <a:pt x="173037" y="9525"/>
                </a:lnTo>
                <a:lnTo>
                  <a:pt x="173037" y="9525"/>
                </a:lnTo>
                <a:lnTo>
                  <a:pt x="190499" y="4762"/>
                </a:lnTo>
                <a:lnTo>
                  <a:pt x="215900" y="3175"/>
                </a:lnTo>
                <a:close/>
              </a:path>
            </a:pathLst>
          </a:custGeom>
          <a:solidFill>
            <a:schemeClr val="accent2"/>
          </a:solidFill>
          <a:ln w="25400" cap="flat" cmpd="sng" algn="ctr">
            <a:noFill/>
            <a:prstDash val="solid"/>
          </a:ln>
          <a:effectLst/>
        </p:spPr>
        <p:txBody>
          <a:bodyPr rot="0" spcFirstLastPara="0" vertOverflow="overflow" horzOverflow="overflow" vert="horz" wrap="square" lIns="59538" tIns="29769" rIns="59538" bIns="29769" numCol="1" spcCol="0" rtlCol="0" fromWordArt="0" anchor="ctr" anchorCtr="0" forceAA="0" compatLnSpc="1">
            <a:noAutofit/>
          </a:bodyPr>
          <a:lstStyle/>
          <a:p>
            <a:pPr algn="ctr">
              <a:lnSpc>
                <a:spcPct val="120000"/>
              </a:lnSpc>
            </a:pPr>
            <a:endParaRPr lang="zh-CN" altLang="en-US"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9" name="任意多边形 168"/>
          <p:cNvSpPr/>
          <p:nvPr/>
        </p:nvSpPr>
        <p:spPr bwMode="auto">
          <a:xfrm>
            <a:off x="6336462" y="1234238"/>
            <a:ext cx="832537" cy="2133091"/>
          </a:xfrm>
          <a:custGeom>
            <a:avLst/>
            <a:gdLst>
              <a:gd name="connsiteX0" fmla="*/ 239712 w 1228725"/>
              <a:gd name="connsiteY0" fmla="*/ 0 h 3148013"/>
              <a:gd name="connsiteX1" fmla="*/ 252412 w 1228725"/>
              <a:gd name="connsiteY1" fmla="*/ 0 h 3148013"/>
              <a:gd name="connsiteX2" fmla="*/ 296862 w 1228725"/>
              <a:gd name="connsiteY2" fmla="*/ 0 h 3148013"/>
              <a:gd name="connsiteX3" fmla="*/ 339725 w 1228725"/>
              <a:gd name="connsiteY3" fmla="*/ 0 h 3148013"/>
              <a:gd name="connsiteX4" fmla="*/ 381000 w 1228725"/>
              <a:gd name="connsiteY4" fmla="*/ 0 h 3148013"/>
              <a:gd name="connsiteX5" fmla="*/ 423862 w 1228725"/>
              <a:gd name="connsiteY5" fmla="*/ 0 h 3148013"/>
              <a:gd name="connsiteX6" fmla="*/ 423863 w 1228725"/>
              <a:gd name="connsiteY6" fmla="*/ 0 h 3148013"/>
              <a:gd name="connsiteX7" fmla="*/ 465137 w 1228725"/>
              <a:gd name="connsiteY7" fmla="*/ 0 h 3148013"/>
              <a:gd name="connsiteX8" fmla="*/ 508000 w 1228725"/>
              <a:gd name="connsiteY8" fmla="*/ 0 h 3148013"/>
              <a:gd name="connsiteX9" fmla="*/ 550862 w 1228725"/>
              <a:gd name="connsiteY9" fmla="*/ 0 h 3148013"/>
              <a:gd name="connsiteX10" fmla="*/ 550863 w 1228725"/>
              <a:gd name="connsiteY10" fmla="*/ 0 h 3148013"/>
              <a:gd name="connsiteX11" fmla="*/ 592137 w 1228725"/>
              <a:gd name="connsiteY11" fmla="*/ 0 h 3148013"/>
              <a:gd name="connsiteX12" fmla="*/ 635000 w 1228725"/>
              <a:gd name="connsiteY12" fmla="*/ 0 h 3148013"/>
              <a:gd name="connsiteX13" fmla="*/ 676275 w 1228725"/>
              <a:gd name="connsiteY13" fmla="*/ 0 h 3148013"/>
              <a:gd name="connsiteX14" fmla="*/ 720725 w 1228725"/>
              <a:gd name="connsiteY14" fmla="*/ 0 h 3148013"/>
              <a:gd name="connsiteX15" fmla="*/ 763587 w 1228725"/>
              <a:gd name="connsiteY15" fmla="*/ 0 h 3148013"/>
              <a:gd name="connsiteX16" fmla="*/ 763588 w 1228725"/>
              <a:gd name="connsiteY16" fmla="*/ 0 h 3148013"/>
              <a:gd name="connsiteX17" fmla="*/ 804862 w 1228725"/>
              <a:gd name="connsiteY17" fmla="*/ 0 h 3148013"/>
              <a:gd name="connsiteX18" fmla="*/ 847725 w 1228725"/>
              <a:gd name="connsiteY18" fmla="*/ 0 h 3148013"/>
              <a:gd name="connsiteX19" fmla="*/ 889000 w 1228725"/>
              <a:gd name="connsiteY19" fmla="*/ 0 h 3148013"/>
              <a:gd name="connsiteX20" fmla="*/ 931862 w 1228725"/>
              <a:gd name="connsiteY20" fmla="*/ 0 h 3148013"/>
              <a:gd name="connsiteX21" fmla="*/ 931863 w 1228725"/>
              <a:gd name="connsiteY21" fmla="*/ 0 h 3148013"/>
              <a:gd name="connsiteX22" fmla="*/ 974725 w 1228725"/>
              <a:gd name="connsiteY22" fmla="*/ 0 h 3148013"/>
              <a:gd name="connsiteX23" fmla="*/ 989013 w 1228725"/>
              <a:gd name="connsiteY23" fmla="*/ 0 h 3148013"/>
              <a:gd name="connsiteX24" fmla="*/ 1016000 w 1228725"/>
              <a:gd name="connsiteY24" fmla="*/ 3175 h 3148013"/>
              <a:gd name="connsiteX25" fmla="*/ 1036638 w 1228725"/>
              <a:gd name="connsiteY25" fmla="*/ 4762 h 3148013"/>
              <a:gd name="connsiteX26" fmla="*/ 1058862 w 1228725"/>
              <a:gd name="connsiteY26" fmla="*/ 11112 h 3148013"/>
              <a:gd name="connsiteX27" fmla="*/ 1058862 w 1228725"/>
              <a:gd name="connsiteY27" fmla="*/ 11112 h 3148013"/>
              <a:gd name="connsiteX28" fmla="*/ 1081087 w 1228725"/>
              <a:gd name="connsiteY28" fmla="*/ 15874 h 3148013"/>
              <a:gd name="connsiteX29" fmla="*/ 1100137 w 1228725"/>
              <a:gd name="connsiteY29" fmla="*/ 25399 h 3148013"/>
              <a:gd name="connsiteX30" fmla="*/ 1100137 w 1228725"/>
              <a:gd name="connsiteY30" fmla="*/ 25400 h 3148013"/>
              <a:gd name="connsiteX31" fmla="*/ 1123949 w 1228725"/>
              <a:gd name="connsiteY31" fmla="*/ 34925 h 3148013"/>
              <a:gd name="connsiteX32" fmla="*/ 1144587 w 1228725"/>
              <a:gd name="connsiteY32" fmla="*/ 50800 h 3148013"/>
              <a:gd name="connsiteX33" fmla="*/ 1158875 w 1228725"/>
              <a:gd name="connsiteY33" fmla="*/ 60325 h 3148013"/>
              <a:gd name="connsiteX34" fmla="*/ 1187450 w 1228725"/>
              <a:gd name="connsiteY34" fmla="*/ 90488 h 3148013"/>
              <a:gd name="connsiteX35" fmla="*/ 1187450 w 1228725"/>
              <a:gd name="connsiteY35" fmla="*/ 90487 h 3148013"/>
              <a:gd name="connsiteX36" fmla="*/ 1189037 w 1228725"/>
              <a:gd name="connsiteY36" fmla="*/ 92075 h 3148013"/>
              <a:gd name="connsiteX37" fmla="*/ 1209675 w 1228725"/>
              <a:gd name="connsiteY37" fmla="*/ 128587 h 3148013"/>
              <a:gd name="connsiteX38" fmla="*/ 1222375 w 1228725"/>
              <a:gd name="connsiteY38" fmla="*/ 166687 h 3148013"/>
              <a:gd name="connsiteX39" fmla="*/ 1228725 w 1228725"/>
              <a:gd name="connsiteY39" fmla="*/ 209550 h 3148013"/>
              <a:gd name="connsiteX40" fmla="*/ 1228725 w 1228725"/>
              <a:gd name="connsiteY40" fmla="*/ 2940050 h 3148013"/>
              <a:gd name="connsiteX41" fmla="*/ 1222375 w 1228725"/>
              <a:gd name="connsiteY41" fmla="*/ 2982912 h 3148013"/>
              <a:gd name="connsiteX42" fmla="*/ 1209675 w 1228725"/>
              <a:gd name="connsiteY42" fmla="*/ 3021012 h 3148013"/>
              <a:gd name="connsiteX43" fmla="*/ 1189037 w 1228725"/>
              <a:gd name="connsiteY43" fmla="*/ 3055937 h 3148013"/>
              <a:gd name="connsiteX44" fmla="*/ 1187450 w 1228725"/>
              <a:gd name="connsiteY44" fmla="*/ 3059112 h 3148013"/>
              <a:gd name="connsiteX45" fmla="*/ 1187450 w 1228725"/>
              <a:gd name="connsiteY45" fmla="*/ 3059113 h 3148013"/>
              <a:gd name="connsiteX46" fmla="*/ 1158875 w 1228725"/>
              <a:gd name="connsiteY46" fmla="*/ 3087688 h 3148013"/>
              <a:gd name="connsiteX47" fmla="*/ 1144587 w 1228725"/>
              <a:gd name="connsiteY47" fmla="*/ 3097213 h 3148013"/>
              <a:gd name="connsiteX48" fmla="*/ 1144587 w 1228725"/>
              <a:gd name="connsiteY48" fmla="*/ 3097213 h 3148013"/>
              <a:gd name="connsiteX49" fmla="*/ 1123949 w 1228725"/>
              <a:gd name="connsiteY49" fmla="*/ 3113088 h 3148013"/>
              <a:gd name="connsiteX50" fmla="*/ 1100137 w 1228725"/>
              <a:gd name="connsiteY50" fmla="*/ 3124200 h 3148013"/>
              <a:gd name="connsiteX51" fmla="*/ 1081087 w 1228725"/>
              <a:gd name="connsiteY51" fmla="*/ 3132138 h 3148013"/>
              <a:gd name="connsiteX52" fmla="*/ 1058863 w 1228725"/>
              <a:gd name="connsiteY52" fmla="*/ 3136900 h 3148013"/>
              <a:gd name="connsiteX53" fmla="*/ 1036638 w 1228725"/>
              <a:gd name="connsiteY53" fmla="*/ 3144838 h 3148013"/>
              <a:gd name="connsiteX54" fmla="*/ 1016000 w 1228725"/>
              <a:gd name="connsiteY54" fmla="*/ 3146425 h 3148013"/>
              <a:gd name="connsiteX55" fmla="*/ 1016000 w 1228725"/>
              <a:gd name="connsiteY55" fmla="*/ 3146426 h 3148013"/>
              <a:gd name="connsiteX56" fmla="*/ 989013 w 1228725"/>
              <a:gd name="connsiteY56" fmla="*/ 3148013 h 3148013"/>
              <a:gd name="connsiteX57" fmla="*/ 974725 w 1228725"/>
              <a:gd name="connsiteY57" fmla="*/ 3148013 h 3148013"/>
              <a:gd name="connsiteX58" fmla="*/ 931863 w 1228725"/>
              <a:gd name="connsiteY58" fmla="*/ 3148013 h 3148013"/>
              <a:gd name="connsiteX59" fmla="*/ 931862 w 1228725"/>
              <a:gd name="connsiteY59" fmla="*/ 3148013 h 3148013"/>
              <a:gd name="connsiteX60" fmla="*/ 889000 w 1228725"/>
              <a:gd name="connsiteY60" fmla="*/ 3148013 h 3148013"/>
              <a:gd name="connsiteX61" fmla="*/ 847725 w 1228725"/>
              <a:gd name="connsiteY61" fmla="*/ 3148013 h 3148013"/>
              <a:gd name="connsiteX62" fmla="*/ 804862 w 1228725"/>
              <a:gd name="connsiteY62" fmla="*/ 3148013 h 3148013"/>
              <a:gd name="connsiteX63" fmla="*/ 763588 w 1228725"/>
              <a:gd name="connsiteY63" fmla="*/ 3148013 h 3148013"/>
              <a:gd name="connsiteX64" fmla="*/ 763587 w 1228725"/>
              <a:gd name="connsiteY64" fmla="*/ 3148013 h 3148013"/>
              <a:gd name="connsiteX65" fmla="*/ 720725 w 1228725"/>
              <a:gd name="connsiteY65" fmla="*/ 3148013 h 3148013"/>
              <a:gd name="connsiteX66" fmla="*/ 676275 w 1228725"/>
              <a:gd name="connsiteY66" fmla="*/ 3148013 h 3148013"/>
              <a:gd name="connsiteX67" fmla="*/ 635000 w 1228725"/>
              <a:gd name="connsiteY67" fmla="*/ 3148013 h 3148013"/>
              <a:gd name="connsiteX68" fmla="*/ 592137 w 1228725"/>
              <a:gd name="connsiteY68" fmla="*/ 3148013 h 3148013"/>
              <a:gd name="connsiteX69" fmla="*/ 550863 w 1228725"/>
              <a:gd name="connsiteY69" fmla="*/ 3148013 h 3148013"/>
              <a:gd name="connsiteX70" fmla="*/ 550862 w 1228725"/>
              <a:gd name="connsiteY70" fmla="*/ 3148013 h 3148013"/>
              <a:gd name="connsiteX71" fmla="*/ 508000 w 1228725"/>
              <a:gd name="connsiteY71" fmla="*/ 3148013 h 3148013"/>
              <a:gd name="connsiteX72" fmla="*/ 465137 w 1228725"/>
              <a:gd name="connsiteY72" fmla="*/ 3148013 h 3148013"/>
              <a:gd name="connsiteX73" fmla="*/ 423863 w 1228725"/>
              <a:gd name="connsiteY73" fmla="*/ 3148013 h 3148013"/>
              <a:gd name="connsiteX74" fmla="*/ 423862 w 1228725"/>
              <a:gd name="connsiteY74" fmla="*/ 3148013 h 3148013"/>
              <a:gd name="connsiteX75" fmla="*/ 381000 w 1228725"/>
              <a:gd name="connsiteY75" fmla="*/ 3148013 h 3148013"/>
              <a:gd name="connsiteX76" fmla="*/ 339725 w 1228725"/>
              <a:gd name="connsiteY76" fmla="*/ 3148013 h 3148013"/>
              <a:gd name="connsiteX77" fmla="*/ 296862 w 1228725"/>
              <a:gd name="connsiteY77" fmla="*/ 3148013 h 3148013"/>
              <a:gd name="connsiteX78" fmla="*/ 252412 w 1228725"/>
              <a:gd name="connsiteY78" fmla="*/ 3148013 h 3148013"/>
              <a:gd name="connsiteX79" fmla="*/ 239712 w 1228725"/>
              <a:gd name="connsiteY79" fmla="*/ 3148013 h 3148013"/>
              <a:gd name="connsiteX80" fmla="*/ 211137 w 1228725"/>
              <a:gd name="connsiteY80" fmla="*/ 3146426 h 3148013"/>
              <a:gd name="connsiteX81" fmla="*/ 211137 w 1228725"/>
              <a:gd name="connsiteY81" fmla="*/ 3146425 h 3148013"/>
              <a:gd name="connsiteX82" fmla="*/ 190500 w 1228725"/>
              <a:gd name="connsiteY82" fmla="*/ 3144838 h 3148013"/>
              <a:gd name="connsiteX83" fmla="*/ 168275 w 1228725"/>
              <a:gd name="connsiteY83" fmla="*/ 3136900 h 3148013"/>
              <a:gd name="connsiteX84" fmla="*/ 146049 w 1228725"/>
              <a:gd name="connsiteY84" fmla="*/ 3132138 h 3148013"/>
              <a:gd name="connsiteX85" fmla="*/ 125412 w 1228725"/>
              <a:gd name="connsiteY85" fmla="*/ 3124200 h 3148013"/>
              <a:gd name="connsiteX86" fmla="*/ 104774 w 1228725"/>
              <a:gd name="connsiteY86" fmla="*/ 3113088 h 3148013"/>
              <a:gd name="connsiteX87" fmla="*/ 84137 w 1228725"/>
              <a:gd name="connsiteY87" fmla="*/ 3097213 h 3148013"/>
              <a:gd name="connsiteX88" fmla="*/ 68263 w 1228725"/>
              <a:gd name="connsiteY88" fmla="*/ 3087688 h 3148013"/>
              <a:gd name="connsiteX89" fmla="*/ 41275 w 1228725"/>
              <a:gd name="connsiteY89" fmla="*/ 3059113 h 3148013"/>
              <a:gd name="connsiteX90" fmla="*/ 41275 w 1228725"/>
              <a:gd name="connsiteY90" fmla="*/ 3059112 h 3148013"/>
              <a:gd name="connsiteX91" fmla="*/ 39687 w 1228725"/>
              <a:gd name="connsiteY91" fmla="*/ 3055937 h 3148013"/>
              <a:gd name="connsiteX92" fmla="*/ 19050 w 1228725"/>
              <a:gd name="connsiteY92" fmla="*/ 3021012 h 3148013"/>
              <a:gd name="connsiteX93" fmla="*/ 3175 w 1228725"/>
              <a:gd name="connsiteY93" fmla="*/ 2982912 h 3148013"/>
              <a:gd name="connsiteX94" fmla="*/ 0 w 1228725"/>
              <a:gd name="connsiteY94" fmla="*/ 2940050 h 3148013"/>
              <a:gd name="connsiteX95" fmla="*/ 0 w 1228725"/>
              <a:gd name="connsiteY95" fmla="*/ 209550 h 3148013"/>
              <a:gd name="connsiteX96" fmla="*/ 3175 w 1228725"/>
              <a:gd name="connsiteY96" fmla="*/ 166687 h 3148013"/>
              <a:gd name="connsiteX97" fmla="*/ 19050 w 1228725"/>
              <a:gd name="connsiteY97" fmla="*/ 128587 h 3148013"/>
              <a:gd name="connsiteX98" fmla="*/ 39687 w 1228725"/>
              <a:gd name="connsiteY98" fmla="*/ 92075 h 3148013"/>
              <a:gd name="connsiteX99" fmla="*/ 41275 w 1228725"/>
              <a:gd name="connsiteY99" fmla="*/ 90487 h 3148013"/>
              <a:gd name="connsiteX100" fmla="*/ 41275 w 1228725"/>
              <a:gd name="connsiteY100" fmla="*/ 90488 h 3148013"/>
              <a:gd name="connsiteX101" fmla="*/ 68263 w 1228725"/>
              <a:gd name="connsiteY101" fmla="*/ 60325 h 3148013"/>
              <a:gd name="connsiteX102" fmla="*/ 84137 w 1228725"/>
              <a:gd name="connsiteY102" fmla="*/ 50801 h 3148013"/>
              <a:gd name="connsiteX103" fmla="*/ 84137 w 1228725"/>
              <a:gd name="connsiteY103" fmla="*/ 50800 h 3148013"/>
              <a:gd name="connsiteX104" fmla="*/ 104774 w 1228725"/>
              <a:gd name="connsiteY104" fmla="*/ 34925 h 3148013"/>
              <a:gd name="connsiteX105" fmla="*/ 125412 w 1228725"/>
              <a:gd name="connsiteY105" fmla="*/ 25400 h 3148013"/>
              <a:gd name="connsiteX106" fmla="*/ 125412 w 1228725"/>
              <a:gd name="connsiteY106" fmla="*/ 25399 h 3148013"/>
              <a:gd name="connsiteX107" fmla="*/ 146049 w 1228725"/>
              <a:gd name="connsiteY107" fmla="*/ 15874 h 3148013"/>
              <a:gd name="connsiteX108" fmla="*/ 168275 w 1228725"/>
              <a:gd name="connsiteY108" fmla="*/ 11112 h 3148013"/>
              <a:gd name="connsiteX109" fmla="*/ 168275 w 1228725"/>
              <a:gd name="connsiteY109" fmla="*/ 11112 h 3148013"/>
              <a:gd name="connsiteX110" fmla="*/ 190500 w 1228725"/>
              <a:gd name="connsiteY110" fmla="*/ 4762 h 3148013"/>
              <a:gd name="connsiteX111" fmla="*/ 211137 w 1228725"/>
              <a:gd name="connsiteY111" fmla="*/ 3175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228725" h="3148013">
                <a:moveTo>
                  <a:pt x="239712" y="0"/>
                </a:moveTo>
                <a:lnTo>
                  <a:pt x="252412" y="0"/>
                </a:lnTo>
                <a:lnTo>
                  <a:pt x="296862" y="0"/>
                </a:lnTo>
                <a:lnTo>
                  <a:pt x="339725" y="0"/>
                </a:lnTo>
                <a:lnTo>
                  <a:pt x="381000" y="0"/>
                </a:lnTo>
                <a:lnTo>
                  <a:pt x="423862" y="0"/>
                </a:lnTo>
                <a:lnTo>
                  <a:pt x="423863" y="0"/>
                </a:lnTo>
                <a:lnTo>
                  <a:pt x="465137" y="0"/>
                </a:lnTo>
                <a:lnTo>
                  <a:pt x="508000" y="0"/>
                </a:lnTo>
                <a:lnTo>
                  <a:pt x="550862" y="0"/>
                </a:lnTo>
                <a:lnTo>
                  <a:pt x="550863" y="0"/>
                </a:lnTo>
                <a:lnTo>
                  <a:pt x="592137" y="0"/>
                </a:lnTo>
                <a:lnTo>
                  <a:pt x="635000" y="0"/>
                </a:lnTo>
                <a:lnTo>
                  <a:pt x="676275" y="0"/>
                </a:lnTo>
                <a:lnTo>
                  <a:pt x="720725" y="0"/>
                </a:lnTo>
                <a:lnTo>
                  <a:pt x="763587" y="0"/>
                </a:lnTo>
                <a:lnTo>
                  <a:pt x="763588" y="0"/>
                </a:lnTo>
                <a:lnTo>
                  <a:pt x="804862" y="0"/>
                </a:lnTo>
                <a:lnTo>
                  <a:pt x="847725" y="0"/>
                </a:lnTo>
                <a:lnTo>
                  <a:pt x="889000" y="0"/>
                </a:lnTo>
                <a:lnTo>
                  <a:pt x="931862" y="0"/>
                </a:lnTo>
                <a:lnTo>
                  <a:pt x="931863" y="0"/>
                </a:lnTo>
                <a:lnTo>
                  <a:pt x="974725" y="0"/>
                </a:lnTo>
                <a:lnTo>
                  <a:pt x="989013" y="0"/>
                </a:lnTo>
                <a:lnTo>
                  <a:pt x="1016000" y="3175"/>
                </a:lnTo>
                <a:lnTo>
                  <a:pt x="1036638" y="4762"/>
                </a:lnTo>
                <a:lnTo>
                  <a:pt x="1058862" y="11112"/>
                </a:lnTo>
                <a:lnTo>
                  <a:pt x="1058862" y="11112"/>
                </a:lnTo>
                <a:lnTo>
                  <a:pt x="1081087" y="15874"/>
                </a:lnTo>
                <a:lnTo>
                  <a:pt x="1100137" y="25399"/>
                </a:lnTo>
                <a:lnTo>
                  <a:pt x="1100137" y="25400"/>
                </a:lnTo>
                <a:lnTo>
                  <a:pt x="1123949" y="34925"/>
                </a:lnTo>
                <a:lnTo>
                  <a:pt x="1144587" y="50800"/>
                </a:lnTo>
                <a:lnTo>
                  <a:pt x="1158875" y="60325"/>
                </a:lnTo>
                <a:lnTo>
                  <a:pt x="1187450" y="90488"/>
                </a:lnTo>
                <a:lnTo>
                  <a:pt x="1187450" y="90487"/>
                </a:lnTo>
                <a:lnTo>
                  <a:pt x="1189037" y="92075"/>
                </a:lnTo>
                <a:lnTo>
                  <a:pt x="1209675" y="128587"/>
                </a:lnTo>
                <a:lnTo>
                  <a:pt x="1222375" y="166687"/>
                </a:lnTo>
                <a:lnTo>
                  <a:pt x="1228725" y="209550"/>
                </a:lnTo>
                <a:lnTo>
                  <a:pt x="1228725" y="2940050"/>
                </a:lnTo>
                <a:lnTo>
                  <a:pt x="1222375" y="2982912"/>
                </a:lnTo>
                <a:lnTo>
                  <a:pt x="1209675" y="3021012"/>
                </a:lnTo>
                <a:lnTo>
                  <a:pt x="1189037" y="3055937"/>
                </a:lnTo>
                <a:lnTo>
                  <a:pt x="1187450" y="3059112"/>
                </a:lnTo>
                <a:lnTo>
                  <a:pt x="1187450" y="3059113"/>
                </a:lnTo>
                <a:lnTo>
                  <a:pt x="1158875" y="3087688"/>
                </a:lnTo>
                <a:lnTo>
                  <a:pt x="1144587" y="3097213"/>
                </a:lnTo>
                <a:lnTo>
                  <a:pt x="1144587" y="3097213"/>
                </a:lnTo>
                <a:lnTo>
                  <a:pt x="1123949" y="3113088"/>
                </a:lnTo>
                <a:lnTo>
                  <a:pt x="1100137" y="3124200"/>
                </a:lnTo>
                <a:lnTo>
                  <a:pt x="1081087" y="3132138"/>
                </a:lnTo>
                <a:lnTo>
                  <a:pt x="1058863" y="3136900"/>
                </a:lnTo>
                <a:lnTo>
                  <a:pt x="1036638" y="3144838"/>
                </a:lnTo>
                <a:lnTo>
                  <a:pt x="1016000" y="3146425"/>
                </a:lnTo>
                <a:lnTo>
                  <a:pt x="1016000" y="3146426"/>
                </a:lnTo>
                <a:lnTo>
                  <a:pt x="989013" y="3148013"/>
                </a:lnTo>
                <a:lnTo>
                  <a:pt x="974725" y="3148013"/>
                </a:lnTo>
                <a:lnTo>
                  <a:pt x="931863" y="3148013"/>
                </a:lnTo>
                <a:lnTo>
                  <a:pt x="931862" y="3148013"/>
                </a:lnTo>
                <a:lnTo>
                  <a:pt x="889000" y="3148013"/>
                </a:lnTo>
                <a:lnTo>
                  <a:pt x="847725" y="3148013"/>
                </a:lnTo>
                <a:lnTo>
                  <a:pt x="804862" y="3148013"/>
                </a:lnTo>
                <a:lnTo>
                  <a:pt x="763588" y="3148013"/>
                </a:lnTo>
                <a:lnTo>
                  <a:pt x="763587" y="3148013"/>
                </a:lnTo>
                <a:lnTo>
                  <a:pt x="720725" y="3148013"/>
                </a:lnTo>
                <a:lnTo>
                  <a:pt x="676275" y="3148013"/>
                </a:lnTo>
                <a:lnTo>
                  <a:pt x="635000" y="3148013"/>
                </a:lnTo>
                <a:lnTo>
                  <a:pt x="592137" y="3148013"/>
                </a:lnTo>
                <a:lnTo>
                  <a:pt x="550863" y="3148013"/>
                </a:lnTo>
                <a:lnTo>
                  <a:pt x="550862" y="3148013"/>
                </a:lnTo>
                <a:lnTo>
                  <a:pt x="508000" y="3148013"/>
                </a:lnTo>
                <a:lnTo>
                  <a:pt x="465137" y="3148013"/>
                </a:lnTo>
                <a:lnTo>
                  <a:pt x="423863" y="3148013"/>
                </a:lnTo>
                <a:lnTo>
                  <a:pt x="423862" y="3148013"/>
                </a:lnTo>
                <a:lnTo>
                  <a:pt x="381000" y="3148013"/>
                </a:lnTo>
                <a:lnTo>
                  <a:pt x="339725" y="3148013"/>
                </a:lnTo>
                <a:lnTo>
                  <a:pt x="296862" y="3148013"/>
                </a:lnTo>
                <a:lnTo>
                  <a:pt x="252412" y="3148013"/>
                </a:lnTo>
                <a:lnTo>
                  <a:pt x="239712" y="3148013"/>
                </a:lnTo>
                <a:lnTo>
                  <a:pt x="211137" y="3146426"/>
                </a:lnTo>
                <a:lnTo>
                  <a:pt x="211137" y="3146425"/>
                </a:lnTo>
                <a:lnTo>
                  <a:pt x="190500" y="3144838"/>
                </a:lnTo>
                <a:lnTo>
                  <a:pt x="168275" y="3136900"/>
                </a:lnTo>
                <a:lnTo>
                  <a:pt x="146049" y="3132138"/>
                </a:lnTo>
                <a:lnTo>
                  <a:pt x="125412" y="3124200"/>
                </a:lnTo>
                <a:lnTo>
                  <a:pt x="104774" y="3113088"/>
                </a:lnTo>
                <a:lnTo>
                  <a:pt x="84137" y="3097213"/>
                </a:lnTo>
                <a:lnTo>
                  <a:pt x="68263" y="3087688"/>
                </a:lnTo>
                <a:lnTo>
                  <a:pt x="41275" y="3059113"/>
                </a:lnTo>
                <a:lnTo>
                  <a:pt x="41275" y="3059112"/>
                </a:lnTo>
                <a:lnTo>
                  <a:pt x="39687" y="3055937"/>
                </a:lnTo>
                <a:lnTo>
                  <a:pt x="19050" y="3021012"/>
                </a:lnTo>
                <a:lnTo>
                  <a:pt x="3175" y="2982912"/>
                </a:lnTo>
                <a:lnTo>
                  <a:pt x="0" y="2940050"/>
                </a:lnTo>
                <a:lnTo>
                  <a:pt x="0" y="209550"/>
                </a:lnTo>
                <a:lnTo>
                  <a:pt x="3175" y="166687"/>
                </a:lnTo>
                <a:lnTo>
                  <a:pt x="19050" y="128587"/>
                </a:lnTo>
                <a:lnTo>
                  <a:pt x="39687" y="92075"/>
                </a:lnTo>
                <a:lnTo>
                  <a:pt x="41275" y="90487"/>
                </a:lnTo>
                <a:lnTo>
                  <a:pt x="41275" y="90488"/>
                </a:lnTo>
                <a:lnTo>
                  <a:pt x="68263" y="60325"/>
                </a:lnTo>
                <a:lnTo>
                  <a:pt x="84137" y="50801"/>
                </a:lnTo>
                <a:lnTo>
                  <a:pt x="84137" y="50800"/>
                </a:lnTo>
                <a:lnTo>
                  <a:pt x="104774" y="34925"/>
                </a:lnTo>
                <a:lnTo>
                  <a:pt x="125412" y="25400"/>
                </a:lnTo>
                <a:lnTo>
                  <a:pt x="125412" y="25399"/>
                </a:lnTo>
                <a:lnTo>
                  <a:pt x="146049" y="15874"/>
                </a:lnTo>
                <a:lnTo>
                  <a:pt x="168275" y="11112"/>
                </a:lnTo>
                <a:lnTo>
                  <a:pt x="168275" y="11112"/>
                </a:lnTo>
                <a:lnTo>
                  <a:pt x="190500" y="4762"/>
                </a:lnTo>
                <a:lnTo>
                  <a:pt x="211137" y="3175"/>
                </a:lnTo>
                <a:close/>
              </a:path>
            </a:pathLst>
          </a:custGeom>
          <a:solidFill>
            <a:schemeClr val="accent4"/>
          </a:solidFill>
          <a:ln w="25400" cap="flat" cmpd="sng" algn="ctr">
            <a:noFill/>
            <a:prstDash val="solid"/>
          </a:ln>
          <a:effectLst/>
        </p:spPr>
        <p:txBody>
          <a:bodyPr rot="0" spcFirstLastPara="0" vertOverflow="overflow" horzOverflow="overflow" vert="horz" wrap="square" lIns="59538" tIns="29769" rIns="59538" bIns="29769" numCol="1" spcCol="0" rtlCol="0" fromWordArt="0" anchor="ctr" anchorCtr="0" forceAA="0" compatLnSpc="1">
            <a:noAutofit/>
          </a:bodyPr>
          <a:lstStyle/>
          <a:p>
            <a:pPr algn="ctr">
              <a:lnSpc>
                <a:spcPct val="120000"/>
              </a:lnSpc>
            </a:pPr>
            <a:endParaRPr lang="zh-CN" altLang="en-US"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9" name="任意多边形 198"/>
          <p:cNvSpPr>
            <a:spLocks noChangeArrowheads="1"/>
          </p:cNvSpPr>
          <p:nvPr/>
        </p:nvSpPr>
        <p:spPr bwMode="auto">
          <a:xfrm>
            <a:off x="4903701" y="1234238"/>
            <a:ext cx="969143" cy="2133091"/>
          </a:xfrm>
          <a:custGeom>
            <a:avLst/>
            <a:gdLst>
              <a:gd name="connsiteX0" fmla="*/ 1428750 w 1430338"/>
              <a:gd name="connsiteY0" fmla="*/ 787400 h 3148013"/>
              <a:gd name="connsiteX1" fmla="*/ 1430338 w 1430338"/>
              <a:gd name="connsiteY1" fmla="*/ 787400 h 3148013"/>
              <a:gd name="connsiteX2" fmla="*/ 1430338 w 1430338"/>
              <a:gd name="connsiteY2" fmla="*/ 788988 h 3148013"/>
              <a:gd name="connsiteX3" fmla="*/ 1428750 w 1430338"/>
              <a:gd name="connsiteY3" fmla="*/ 788988 h 3148013"/>
              <a:gd name="connsiteX4" fmla="*/ 239712 w 1430338"/>
              <a:gd name="connsiteY4" fmla="*/ 0 h 3148013"/>
              <a:gd name="connsiteX5" fmla="*/ 260350 w 1430338"/>
              <a:gd name="connsiteY5" fmla="*/ 0 h 3148013"/>
              <a:gd name="connsiteX6" fmla="*/ 303212 w 1430338"/>
              <a:gd name="connsiteY6" fmla="*/ 0 h 3148013"/>
              <a:gd name="connsiteX7" fmla="*/ 303213 w 1430338"/>
              <a:gd name="connsiteY7" fmla="*/ 0 h 3148013"/>
              <a:gd name="connsiteX8" fmla="*/ 346075 w 1430338"/>
              <a:gd name="connsiteY8" fmla="*/ 0 h 3148013"/>
              <a:gd name="connsiteX9" fmla="*/ 392112 w 1430338"/>
              <a:gd name="connsiteY9" fmla="*/ 0 h 3148013"/>
              <a:gd name="connsiteX10" fmla="*/ 392113 w 1430338"/>
              <a:gd name="connsiteY10" fmla="*/ 0 h 3148013"/>
              <a:gd name="connsiteX11" fmla="*/ 434975 w 1430338"/>
              <a:gd name="connsiteY11" fmla="*/ 0 h 3148013"/>
              <a:gd name="connsiteX12" fmla="*/ 477837 w 1430338"/>
              <a:gd name="connsiteY12" fmla="*/ 0 h 3148013"/>
              <a:gd name="connsiteX13" fmla="*/ 477838 w 1430338"/>
              <a:gd name="connsiteY13" fmla="*/ 0 h 3148013"/>
              <a:gd name="connsiteX14" fmla="*/ 520700 w 1430338"/>
              <a:gd name="connsiteY14" fmla="*/ 0 h 3148013"/>
              <a:gd name="connsiteX15" fmla="*/ 563562 w 1430338"/>
              <a:gd name="connsiteY15" fmla="*/ 0 h 3148013"/>
              <a:gd name="connsiteX16" fmla="*/ 563563 w 1430338"/>
              <a:gd name="connsiteY16" fmla="*/ 0 h 3148013"/>
              <a:gd name="connsiteX17" fmla="*/ 606425 w 1430338"/>
              <a:gd name="connsiteY17" fmla="*/ 0 h 3148013"/>
              <a:gd name="connsiteX18" fmla="*/ 649287 w 1430338"/>
              <a:gd name="connsiteY18" fmla="*/ 0 h 3148013"/>
              <a:gd name="connsiteX19" fmla="*/ 649288 w 1430338"/>
              <a:gd name="connsiteY19" fmla="*/ 0 h 3148013"/>
              <a:gd name="connsiteX20" fmla="*/ 693737 w 1430338"/>
              <a:gd name="connsiteY20" fmla="*/ 0 h 3148013"/>
              <a:gd name="connsiteX21" fmla="*/ 738187 w 1430338"/>
              <a:gd name="connsiteY21" fmla="*/ 0 h 3148013"/>
              <a:gd name="connsiteX22" fmla="*/ 781050 w 1430338"/>
              <a:gd name="connsiteY22" fmla="*/ 0 h 3148013"/>
              <a:gd name="connsiteX23" fmla="*/ 823912 w 1430338"/>
              <a:gd name="connsiteY23" fmla="*/ 0 h 3148013"/>
              <a:gd name="connsiteX24" fmla="*/ 823913 w 1430338"/>
              <a:gd name="connsiteY24" fmla="*/ 0 h 3148013"/>
              <a:gd name="connsiteX25" fmla="*/ 866775 w 1430338"/>
              <a:gd name="connsiteY25" fmla="*/ 0 h 3148013"/>
              <a:gd name="connsiteX26" fmla="*/ 909637 w 1430338"/>
              <a:gd name="connsiteY26" fmla="*/ 0 h 3148013"/>
              <a:gd name="connsiteX27" fmla="*/ 909638 w 1430338"/>
              <a:gd name="connsiteY27" fmla="*/ 0 h 3148013"/>
              <a:gd name="connsiteX28" fmla="*/ 952500 w 1430338"/>
              <a:gd name="connsiteY28" fmla="*/ 0 h 3148013"/>
              <a:gd name="connsiteX29" fmla="*/ 990600 w 1430338"/>
              <a:gd name="connsiteY29" fmla="*/ 0 h 3148013"/>
              <a:gd name="connsiteX30" fmla="*/ 996950 w 1430338"/>
              <a:gd name="connsiteY30" fmla="*/ 0 h 3148013"/>
              <a:gd name="connsiteX31" fmla="*/ 1039812 w 1430338"/>
              <a:gd name="connsiteY31" fmla="*/ 4762 h 3148013"/>
              <a:gd name="connsiteX32" fmla="*/ 1039812 w 1430338"/>
              <a:gd name="connsiteY32" fmla="*/ 4762 h 3148013"/>
              <a:gd name="connsiteX33" fmla="*/ 1082675 w 1430338"/>
              <a:gd name="connsiteY33" fmla="*/ 15874 h 3148013"/>
              <a:gd name="connsiteX34" fmla="*/ 1082675 w 1430338"/>
              <a:gd name="connsiteY34" fmla="*/ 15875 h 3148013"/>
              <a:gd name="connsiteX35" fmla="*/ 1084262 w 1430338"/>
              <a:gd name="connsiteY35" fmla="*/ 15875 h 3148013"/>
              <a:gd name="connsiteX36" fmla="*/ 1125537 w 1430338"/>
              <a:gd name="connsiteY36" fmla="*/ 34925 h 3148013"/>
              <a:gd name="connsiteX37" fmla="*/ 1127125 w 1430338"/>
              <a:gd name="connsiteY37" fmla="*/ 36512 h 3148013"/>
              <a:gd name="connsiteX38" fmla="*/ 1127125 w 1430338"/>
              <a:gd name="connsiteY38" fmla="*/ 36512 h 3148013"/>
              <a:gd name="connsiteX39" fmla="*/ 1160463 w 1430338"/>
              <a:gd name="connsiteY39" fmla="*/ 60324 h 3148013"/>
              <a:gd name="connsiteX40" fmla="*/ 1169988 w 1430338"/>
              <a:gd name="connsiteY40" fmla="*/ 71437 h 3148013"/>
              <a:gd name="connsiteX41" fmla="*/ 1169988 w 1430338"/>
              <a:gd name="connsiteY41" fmla="*/ 71438 h 3148013"/>
              <a:gd name="connsiteX42" fmla="*/ 1189037 w 1430338"/>
              <a:gd name="connsiteY42" fmla="*/ 92074 h 3148013"/>
              <a:gd name="connsiteX43" fmla="*/ 1211262 w 1430338"/>
              <a:gd name="connsiteY43" fmla="*/ 128587 h 3148013"/>
              <a:gd name="connsiteX44" fmla="*/ 1212850 w 1430338"/>
              <a:gd name="connsiteY44" fmla="*/ 131762 h 3148013"/>
              <a:gd name="connsiteX45" fmla="*/ 1225550 w 1430338"/>
              <a:gd name="connsiteY45" fmla="*/ 166687 h 3148013"/>
              <a:gd name="connsiteX46" fmla="*/ 1230312 w 1430338"/>
              <a:gd name="connsiteY46" fmla="*/ 209549 h 3148013"/>
              <a:gd name="connsiteX47" fmla="*/ 1230312 w 1430338"/>
              <a:gd name="connsiteY47" fmla="*/ 617537 h 3148013"/>
              <a:gd name="connsiteX48" fmla="*/ 1255713 w 1430338"/>
              <a:gd name="connsiteY48" fmla="*/ 636587 h 3148013"/>
              <a:gd name="connsiteX49" fmla="*/ 1255713 w 1430338"/>
              <a:gd name="connsiteY49" fmla="*/ 636588 h 3148013"/>
              <a:gd name="connsiteX50" fmla="*/ 1300162 w 1430338"/>
              <a:gd name="connsiteY50" fmla="*/ 669924 h 3148013"/>
              <a:gd name="connsiteX51" fmla="*/ 1300162 w 1430338"/>
              <a:gd name="connsiteY51" fmla="*/ 669925 h 3148013"/>
              <a:gd name="connsiteX52" fmla="*/ 1343025 w 1430338"/>
              <a:gd name="connsiteY52" fmla="*/ 703262 h 3148013"/>
              <a:gd name="connsiteX53" fmla="*/ 1343025 w 1430338"/>
              <a:gd name="connsiteY53" fmla="*/ 703262 h 3148013"/>
              <a:gd name="connsiteX54" fmla="*/ 1385888 w 1430338"/>
              <a:gd name="connsiteY54" fmla="*/ 735012 h 3148013"/>
              <a:gd name="connsiteX55" fmla="*/ 1385888 w 1430338"/>
              <a:gd name="connsiteY55" fmla="*/ 735013 h 3148013"/>
              <a:gd name="connsiteX56" fmla="*/ 1412875 w 1430338"/>
              <a:gd name="connsiteY56" fmla="*/ 755649 h 3148013"/>
              <a:gd name="connsiteX57" fmla="*/ 1425575 w 1430338"/>
              <a:gd name="connsiteY57" fmla="*/ 769937 h 3148013"/>
              <a:gd name="connsiteX58" fmla="*/ 1428750 w 1430338"/>
              <a:gd name="connsiteY58" fmla="*/ 787399 h 3148013"/>
              <a:gd name="connsiteX59" fmla="*/ 1425575 w 1430338"/>
              <a:gd name="connsiteY59" fmla="*/ 803275 h 3148013"/>
              <a:gd name="connsiteX60" fmla="*/ 1412875 w 1430338"/>
              <a:gd name="connsiteY60" fmla="*/ 817562 h 3148013"/>
              <a:gd name="connsiteX61" fmla="*/ 1385888 w 1430338"/>
              <a:gd name="connsiteY61" fmla="*/ 836611 h 3148013"/>
              <a:gd name="connsiteX62" fmla="*/ 1385888 w 1430338"/>
              <a:gd name="connsiteY62" fmla="*/ 836612 h 3148013"/>
              <a:gd name="connsiteX63" fmla="*/ 1343025 w 1430338"/>
              <a:gd name="connsiteY63" fmla="*/ 871537 h 3148013"/>
              <a:gd name="connsiteX64" fmla="*/ 1343025 w 1430338"/>
              <a:gd name="connsiteY64" fmla="*/ 871538 h 3148013"/>
              <a:gd name="connsiteX65" fmla="*/ 1300162 w 1430338"/>
              <a:gd name="connsiteY65" fmla="*/ 904875 h 3148013"/>
              <a:gd name="connsiteX66" fmla="*/ 1255713 w 1430338"/>
              <a:gd name="connsiteY66" fmla="*/ 936624 h 3148013"/>
              <a:gd name="connsiteX67" fmla="*/ 1255713 w 1430338"/>
              <a:gd name="connsiteY67" fmla="*/ 936625 h 3148013"/>
              <a:gd name="connsiteX68" fmla="*/ 1230312 w 1430338"/>
              <a:gd name="connsiteY68" fmla="*/ 955675 h 3148013"/>
              <a:gd name="connsiteX69" fmla="*/ 1230312 w 1430338"/>
              <a:gd name="connsiteY69" fmla="*/ 2940050 h 3148013"/>
              <a:gd name="connsiteX70" fmla="*/ 1225550 w 1430338"/>
              <a:gd name="connsiteY70" fmla="*/ 2982913 h 3148013"/>
              <a:gd name="connsiteX71" fmla="*/ 1212850 w 1430338"/>
              <a:gd name="connsiteY71" fmla="*/ 3016250 h 3148013"/>
              <a:gd name="connsiteX72" fmla="*/ 1211262 w 1430338"/>
              <a:gd name="connsiteY72" fmla="*/ 3021013 h 3148013"/>
              <a:gd name="connsiteX73" fmla="*/ 1189037 w 1430338"/>
              <a:gd name="connsiteY73" fmla="*/ 3055938 h 3148013"/>
              <a:gd name="connsiteX74" fmla="*/ 1169988 w 1430338"/>
              <a:gd name="connsiteY74" fmla="*/ 3076574 h 3148013"/>
              <a:gd name="connsiteX75" fmla="*/ 1169988 w 1430338"/>
              <a:gd name="connsiteY75" fmla="*/ 3076575 h 3148013"/>
              <a:gd name="connsiteX76" fmla="*/ 1160463 w 1430338"/>
              <a:gd name="connsiteY76" fmla="*/ 3087688 h 3148013"/>
              <a:gd name="connsiteX77" fmla="*/ 1127125 w 1430338"/>
              <a:gd name="connsiteY77" fmla="*/ 3111500 h 3148013"/>
              <a:gd name="connsiteX78" fmla="*/ 1127125 w 1430338"/>
              <a:gd name="connsiteY78" fmla="*/ 3111501 h 3148013"/>
              <a:gd name="connsiteX79" fmla="*/ 1125537 w 1430338"/>
              <a:gd name="connsiteY79" fmla="*/ 3113088 h 3148013"/>
              <a:gd name="connsiteX80" fmla="*/ 1084262 w 1430338"/>
              <a:gd name="connsiteY80" fmla="*/ 3132138 h 3148013"/>
              <a:gd name="connsiteX81" fmla="*/ 1082675 w 1430338"/>
              <a:gd name="connsiteY81" fmla="*/ 3132138 h 3148013"/>
              <a:gd name="connsiteX82" fmla="*/ 1082675 w 1430338"/>
              <a:gd name="connsiteY82" fmla="*/ 3132137 h 3148013"/>
              <a:gd name="connsiteX83" fmla="*/ 1039813 w 1430338"/>
              <a:gd name="connsiteY83" fmla="*/ 3144837 h 3148013"/>
              <a:gd name="connsiteX84" fmla="*/ 1039813 w 1430338"/>
              <a:gd name="connsiteY84" fmla="*/ 3144838 h 3148013"/>
              <a:gd name="connsiteX85" fmla="*/ 996950 w 1430338"/>
              <a:gd name="connsiteY85" fmla="*/ 3148013 h 3148013"/>
              <a:gd name="connsiteX86" fmla="*/ 990600 w 1430338"/>
              <a:gd name="connsiteY86" fmla="*/ 3148013 h 3148013"/>
              <a:gd name="connsiteX87" fmla="*/ 952500 w 1430338"/>
              <a:gd name="connsiteY87" fmla="*/ 3148013 h 3148013"/>
              <a:gd name="connsiteX88" fmla="*/ 909638 w 1430338"/>
              <a:gd name="connsiteY88" fmla="*/ 3148013 h 3148013"/>
              <a:gd name="connsiteX89" fmla="*/ 909637 w 1430338"/>
              <a:gd name="connsiteY89" fmla="*/ 3148013 h 3148013"/>
              <a:gd name="connsiteX90" fmla="*/ 866775 w 1430338"/>
              <a:gd name="connsiteY90" fmla="*/ 3148013 h 3148013"/>
              <a:gd name="connsiteX91" fmla="*/ 823913 w 1430338"/>
              <a:gd name="connsiteY91" fmla="*/ 3148013 h 3148013"/>
              <a:gd name="connsiteX92" fmla="*/ 823912 w 1430338"/>
              <a:gd name="connsiteY92" fmla="*/ 3148013 h 3148013"/>
              <a:gd name="connsiteX93" fmla="*/ 781050 w 1430338"/>
              <a:gd name="connsiteY93" fmla="*/ 3148013 h 3148013"/>
              <a:gd name="connsiteX94" fmla="*/ 738187 w 1430338"/>
              <a:gd name="connsiteY94" fmla="*/ 3148013 h 3148013"/>
              <a:gd name="connsiteX95" fmla="*/ 693737 w 1430338"/>
              <a:gd name="connsiteY95" fmla="*/ 3148013 h 3148013"/>
              <a:gd name="connsiteX96" fmla="*/ 649288 w 1430338"/>
              <a:gd name="connsiteY96" fmla="*/ 3148013 h 3148013"/>
              <a:gd name="connsiteX97" fmla="*/ 649287 w 1430338"/>
              <a:gd name="connsiteY97" fmla="*/ 3148013 h 3148013"/>
              <a:gd name="connsiteX98" fmla="*/ 606425 w 1430338"/>
              <a:gd name="connsiteY98" fmla="*/ 3148013 h 3148013"/>
              <a:gd name="connsiteX99" fmla="*/ 563563 w 1430338"/>
              <a:gd name="connsiteY99" fmla="*/ 3148013 h 3148013"/>
              <a:gd name="connsiteX100" fmla="*/ 563562 w 1430338"/>
              <a:gd name="connsiteY100" fmla="*/ 3148013 h 3148013"/>
              <a:gd name="connsiteX101" fmla="*/ 520700 w 1430338"/>
              <a:gd name="connsiteY101" fmla="*/ 3148013 h 3148013"/>
              <a:gd name="connsiteX102" fmla="*/ 477838 w 1430338"/>
              <a:gd name="connsiteY102" fmla="*/ 3148013 h 3148013"/>
              <a:gd name="connsiteX103" fmla="*/ 477837 w 1430338"/>
              <a:gd name="connsiteY103" fmla="*/ 3148013 h 3148013"/>
              <a:gd name="connsiteX104" fmla="*/ 434975 w 1430338"/>
              <a:gd name="connsiteY104" fmla="*/ 3148013 h 3148013"/>
              <a:gd name="connsiteX105" fmla="*/ 392113 w 1430338"/>
              <a:gd name="connsiteY105" fmla="*/ 3148013 h 3148013"/>
              <a:gd name="connsiteX106" fmla="*/ 392112 w 1430338"/>
              <a:gd name="connsiteY106" fmla="*/ 3148013 h 3148013"/>
              <a:gd name="connsiteX107" fmla="*/ 346075 w 1430338"/>
              <a:gd name="connsiteY107" fmla="*/ 3148013 h 3148013"/>
              <a:gd name="connsiteX108" fmla="*/ 303213 w 1430338"/>
              <a:gd name="connsiteY108" fmla="*/ 3148013 h 3148013"/>
              <a:gd name="connsiteX109" fmla="*/ 303212 w 1430338"/>
              <a:gd name="connsiteY109" fmla="*/ 3148013 h 3148013"/>
              <a:gd name="connsiteX110" fmla="*/ 260350 w 1430338"/>
              <a:gd name="connsiteY110" fmla="*/ 3148013 h 3148013"/>
              <a:gd name="connsiteX111" fmla="*/ 239712 w 1430338"/>
              <a:gd name="connsiteY111" fmla="*/ 3148013 h 3148013"/>
              <a:gd name="connsiteX112" fmla="*/ 217487 w 1430338"/>
              <a:gd name="connsiteY112" fmla="*/ 3146426 h 3148013"/>
              <a:gd name="connsiteX113" fmla="*/ 217487 w 1430338"/>
              <a:gd name="connsiteY113" fmla="*/ 3146425 h 3148013"/>
              <a:gd name="connsiteX114" fmla="*/ 192087 w 1430338"/>
              <a:gd name="connsiteY114" fmla="*/ 3144838 h 3148013"/>
              <a:gd name="connsiteX115" fmla="*/ 174625 w 1430338"/>
              <a:gd name="connsiteY115" fmla="*/ 3140075 h 3148013"/>
              <a:gd name="connsiteX116" fmla="*/ 146049 w 1430338"/>
              <a:gd name="connsiteY116" fmla="*/ 3132138 h 3148013"/>
              <a:gd name="connsiteX117" fmla="*/ 131762 w 1430338"/>
              <a:gd name="connsiteY117" fmla="*/ 3124200 h 3148013"/>
              <a:gd name="connsiteX118" fmla="*/ 131762 w 1430338"/>
              <a:gd name="connsiteY118" fmla="*/ 3124200 h 3148013"/>
              <a:gd name="connsiteX119" fmla="*/ 106362 w 1430338"/>
              <a:gd name="connsiteY119" fmla="*/ 3113088 h 3148013"/>
              <a:gd name="connsiteX120" fmla="*/ 88900 w 1430338"/>
              <a:gd name="connsiteY120" fmla="*/ 3100388 h 3148013"/>
              <a:gd name="connsiteX121" fmla="*/ 88900 w 1430338"/>
              <a:gd name="connsiteY121" fmla="*/ 3100387 h 3148013"/>
              <a:gd name="connsiteX122" fmla="*/ 71437 w 1430338"/>
              <a:gd name="connsiteY122" fmla="*/ 3087687 h 3148013"/>
              <a:gd name="connsiteX123" fmla="*/ 44450 w 1430338"/>
              <a:gd name="connsiteY123" fmla="*/ 3059112 h 3148013"/>
              <a:gd name="connsiteX124" fmla="*/ 41275 w 1430338"/>
              <a:gd name="connsiteY124" fmla="*/ 3055937 h 3148013"/>
              <a:gd name="connsiteX125" fmla="*/ 19050 w 1430338"/>
              <a:gd name="connsiteY125" fmla="*/ 3021012 h 3148013"/>
              <a:gd name="connsiteX126" fmla="*/ 4762 w 1430338"/>
              <a:gd name="connsiteY126" fmla="*/ 2982912 h 3148013"/>
              <a:gd name="connsiteX127" fmla="*/ 0 w 1430338"/>
              <a:gd name="connsiteY127" fmla="*/ 2940050 h 3148013"/>
              <a:gd name="connsiteX128" fmla="*/ 0 w 1430338"/>
              <a:gd name="connsiteY128" fmla="*/ 209549 h 3148013"/>
              <a:gd name="connsiteX129" fmla="*/ 4762 w 1430338"/>
              <a:gd name="connsiteY129" fmla="*/ 166687 h 3148013"/>
              <a:gd name="connsiteX130" fmla="*/ 19050 w 1430338"/>
              <a:gd name="connsiteY130" fmla="*/ 128587 h 3148013"/>
              <a:gd name="connsiteX131" fmla="*/ 41275 w 1430338"/>
              <a:gd name="connsiteY131" fmla="*/ 92074 h 3148013"/>
              <a:gd name="connsiteX132" fmla="*/ 44450 w 1430338"/>
              <a:gd name="connsiteY132" fmla="*/ 90487 h 3148013"/>
              <a:gd name="connsiteX133" fmla="*/ 71437 w 1430338"/>
              <a:gd name="connsiteY133" fmla="*/ 60324 h 3148013"/>
              <a:gd name="connsiteX134" fmla="*/ 88900 w 1430338"/>
              <a:gd name="connsiteY134" fmla="*/ 49212 h 3148013"/>
              <a:gd name="connsiteX135" fmla="*/ 88900 w 1430338"/>
              <a:gd name="connsiteY135" fmla="*/ 49212 h 3148013"/>
              <a:gd name="connsiteX136" fmla="*/ 106362 w 1430338"/>
              <a:gd name="connsiteY136" fmla="*/ 34925 h 3148013"/>
              <a:gd name="connsiteX137" fmla="*/ 131762 w 1430338"/>
              <a:gd name="connsiteY137" fmla="*/ 25400 h 3148013"/>
              <a:gd name="connsiteX138" fmla="*/ 131762 w 1430338"/>
              <a:gd name="connsiteY138" fmla="*/ 25400 h 3148013"/>
              <a:gd name="connsiteX139" fmla="*/ 146049 w 1430338"/>
              <a:gd name="connsiteY139" fmla="*/ 15875 h 3148013"/>
              <a:gd name="connsiteX140" fmla="*/ 174625 w 1430338"/>
              <a:gd name="connsiteY140" fmla="*/ 9525 h 3148013"/>
              <a:gd name="connsiteX141" fmla="*/ 192087 w 1430338"/>
              <a:gd name="connsiteY141" fmla="*/ 4762 h 3148013"/>
              <a:gd name="connsiteX142" fmla="*/ 217487 w 1430338"/>
              <a:gd name="connsiteY142" fmla="*/ 3175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430338" h="3148013">
                <a:moveTo>
                  <a:pt x="1428750" y="787400"/>
                </a:moveTo>
                <a:lnTo>
                  <a:pt x="1430338" y="787400"/>
                </a:lnTo>
                <a:lnTo>
                  <a:pt x="1430338" y="788988"/>
                </a:lnTo>
                <a:lnTo>
                  <a:pt x="1428750" y="788988"/>
                </a:lnTo>
                <a:close/>
                <a:moveTo>
                  <a:pt x="239712" y="0"/>
                </a:moveTo>
                <a:lnTo>
                  <a:pt x="260350" y="0"/>
                </a:lnTo>
                <a:lnTo>
                  <a:pt x="303212" y="0"/>
                </a:lnTo>
                <a:lnTo>
                  <a:pt x="303213" y="0"/>
                </a:lnTo>
                <a:lnTo>
                  <a:pt x="346075" y="0"/>
                </a:lnTo>
                <a:lnTo>
                  <a:pt x="392112" y="0"/>
                </a:lnTo>
                <a:lnTo>
                  <a:pt x="392113" y="0"/>
                </a:lnTo>
                <a:lnTo>
                  <a:pt x="434975" y="0"/>
                </a:lnTo>
                <a:lnTo>
                  <a:pt x="477837" y="0"/>
                </a:lnTo>
                <a:lnTo>
                  <a:pt x="477838" y="0"/>
                </a:lnTo>
                <a:lnTo>
                  <a:pt x="520700" y="0"/>
                </a:lnTo>
                <a:lnTo>
                  <a:pt x="563562" y="0"/>
                </a:lnTo>
                <a:lnTo>
                  <a:pt x="563563" y="0"/>
                </a:lnTo>
                <a:lnTo>
                  <a:pt x="606425" y="0"/>
                </a:lnTo>
                <a:lnTo>
                  <a:pt x="649287" y="0"/>
                </a:lnTo>
                <a:lnTo>
                  <a:pt x="649288" y="0"/>
                </a:lnTo>
                <a:lnTo>
                  <a:pt x="693737" y="0"/>
                </a:lnTo>
                <a:lnTo>
                  <a:pt x="738187" y="0"/>
                </a:lnTo>
                <a:lnTo>
                  <a:pt x="781050" y="0"/>
                </a:lnTo>
                <a:lnTo>
                  <a:pt x="823912" y="0"/>
                </a:lnTo>
                <a:lnTo>
                  <a:pt x="823913" y="0"/>
                </a:lnTo>
                <a:lnTo>
                  <a:pt x="866775" y="0"/>
                </a:lnTo>
                <a:lnTo>
                  <a:pt x="909637" y="0"/>
                </a:lnTo>
                <a:lnTo>
                  <a:pt x="909638" y="0"/>
                </a:lnTo>
                <a:lnTo>
                  <a:pt x="952500" y="0"/>
                </a:lnTo>
                <a:lnTo>
                  <a:pt x="990600" y="0"/>
                </a:lnTo>
                <a:lnTo>
                  <a:pt x="996950" y="0"/>
                </a:lnTo>
                <a:lnTo>
                  <a:pt x="1039812" y="4762"/>
                </a:lnTo>
                <a:lnTo>
                  <a:pt x="1039812" y="4762"/>
                </a:lnTo>
                <a:lnTo>
                  <a:pt x="1082675" y="15874"/>
                </a:lnTo>
                <a:lnTo>
                  <a:pt x="1082675" y="15875"/>
                </a:lnTo>
                <a:lnTo>
                  <a:pt x="1084262" y="15875"/>
                </a:lnTo>
                <a:lnTo>
                  <a:pt x="1125537" y="34925"/>
                </a:lnTo>
                <a:lnTo>
                  <a:pt x="1127125" y="36512"/>
                </a:lnTo>
                <a:lnTo>
                  <a:pt x="1127125" y="36512"/>
                </a:lnTo>
                <a:lnTo>
                  <a:pt x="1160463" y="60324"/>
                </a:lnTo>
                <a:lnTo>
                  <a:pt x="1169988" y="71437"/>
                </a:lnTo>
                <a:lnTo>
                  <a:pt x="1169988" y="71438"/>
                </a:lnTo>
                <a:lnTo>
                  <a:pt x="1189037" y="92074"/>
                </a:lnTo>
                <a:lnTo>
                  <a:pt x="1211262" y="128587"/>
                </a:lnTo>
                <a:lnTo>
                  <a:pt x="1212850" y="131762"/>
                </a:lnTo>
                <a:lnTo>
                  <a:pt x="1225550" y="166687"/>
                </a:lnTo>
                <a:lnTo>
                  <a:pt x="1230312" y="209549"/>
                </a:lnTo>
                <a:lnTo>
                  <a:pt x="1230312" y="617537"/>
                </a:lnTo>
                <a:lnTo>
                  <a:pt x="1255713" y="636587"/>
                </a:lnTo>
                <a:lnTo>
                  <a:pt x="1255713" y="636588"/>
                </a:lnTo>
                <a:lnTo>
                  <a:pt x="1300162" y="669924"/>
                </a:lnTo>
                <a:lnTo>
                  <a:pt x="1300162" y="669925"/>
                </a:lnTo>
                <a:lnTo>
                  <a:pt x="1343025" y="703262"/>
                </a:lnTo>
                <a:lnTo>
                  <a:pt x="1343025" y="703262"/>
                </a:lnTo>
                <a:lnTo>
                  <a:pt x="1385888" y="735012"/>
                </a:lnTo>
                <a:lnTo>
                  <a:pt x="1385888" y="735013"/>
                </a:lnTo>
                <a:lnTo>
                  <a:pt x="1412875" y="755649"/>
                </a:lnTo>
                <a:lnTo>
                  <a:pt x="1425575" y="769937"/>
                </a:lnTo>
                <a:lnTo>
                  <a:pt x="1428750" y="787399"/>
                </a:lnTo>
                <a:lnTo>
                  <a:pt x="1425575" y="803275"/>
                </a:lnTo>
                <a:lnTo>
                  <a:pt x="1412875" y="817562"/>
                </a:lnTo>
                <a:lnTo>
                  <a:pt x="1385888" y="836611"/>
                </a:lnTo>
                <a:lnTo>
                  <a:pt x="1385888" y="836612"/>
                </a:lnTo>
                <a:lnTo>
                  <a:pt x="1343025" y="871537"/>
                </a:lnTo>
                <a:lnTo>
                  <a:pt x="1343025" y="871538"/>
                </a:lnTo>
                <a:lnTo>
                  <a:pt x="1300162" y="904875"/>
                </a:lnTo>
                <a:lnTo>
                  <a:pt x="1255713" y="936624"/>
                </a:lnTo>
                <a:lnTo>
                  <a:pt x="1255713" y="936625"/>
                </a:lnTo>
                <a:lnTo>
                  <a:pt x="1230312" y="955675"/>
                </a:lnTo>
                <a:lnTo>
                  <a:pt x="1230312" y="2940050"/>
                </a:lnTo>
                <a:lnTo>
                  <a:pt x="1225550" y="2982913"/>
                </a:lnTo>
                <a:lnTo>
                  <a:pt x="1212850" y="3016250"/>
                </a:lnTo>
                <a:lnTo>
                  <a:pt x="1211262" y="3021013"/>
                </a:lnTo>
                <a:lnTo>
                  <a:pt x="1189037" y="3055938"/>
                </a:lnTo>
                <a:lnTo>
                  <a:pt x="1169988" y="3076574"/>
                </a:lnTo>
                <a:lnTo>
                  <a:pt x="1169988" y="3076575"/>
                </a:lnTo>
                <a:lnTo>
                  <a:pt x="1160463" y="3087688"/>
                </a:lnTo>
                <a:lnTo>
                  <a:pt x="1127125" y="3111500"/>
                </a:lnTo>
                <a:lnTo>
                  <a:pt x="1127125" y="3111501"/>
                </a:lnTo>
                <a:lnTo>
                  <a:pt x="1125537" y="3113088"/>
                </a:lnTo>
                <a:lnTo>
                  <a:pt x="1084262" y="3132138"/>
                </a:lnTo>
                <a:lnTo>
                  <a:pt x="1082675" y="3132138"/>
                </a:lnTo>
                <a:lnTo>
                  <a:pt x="1082675" y="3132137"/>
                </a:lnTo>
                <a:lnTo>
                  <a:pt x="1039813" y="3144837"/>
                </a:lnTo>
                <a:lnTo>
                  <a:pt x="1039813" y="3144838"/>
                </a:lnTo>
                <a:lnTo>
                  <a:pt x="996950" y="3148013"/>
                </a:lnTo>
                <a:lnTo>
                  <a:pt x="990600" y="3148013"/>
                </a:lnTo>
                <a:lnTo>
                  <a:pt x="952500" y="3148013"/>
                </a:lnTo>
                <a:lnTo>
                  <a:pt x="909638" y="3148013"/>
                </a:lnTo>
                <a:lnTo>
                  <a:pt x="909637" y="3148013"/>
                </a:lnTo>
                <a:lnTo>
                  <a:pt x="866775" y="3148013"/>
                </a:lnTo>
                <a:lnTo>
                  <a:pt x="823913" y="3148013"/>
                </a:lnTo>
                <a:lnTo>
                  <a:pt x="823912" y="3148013"/>
                </a:lnTo>
                <a:lnTo>
                  <a:pt x="781050" y="3148013"/>
                </a:lnTo>
                <a:lnTo>
                  <a:pt x="738187" y="3148013"/>
                </a:lnTo>
                <a:lnTo>
                  <a:pt x="693737" y="3148013"/>
                </a:lnTo>
                <a:lnTo>
                  <a:pt x="649288" y="3148013"/>
                </a:lnTo>
                <a:lnTo>
                  <a:pt x="649287" y="3148013"/>
                </a:lnTo>
                <a:lnTo>
                  <a:pt x="606425" y="3148013"/>
                </a:lnTo>
                <a:lnTo>
                  <a:pt x="563563" y="3148013"/>
                </a:lnTo>
                <a:lnTo>
                  <a:pt x="563562" y="3148013"/>
                </a:lnTo>
                <a:lnTo>
                  <a:pt x="520700" y="3148013"/>
                </a:lnTo>
                <a:lnTo>
                  <a:pt x="477838" y="3148013"/>
                </a:lnTo>
                <a:lnTo>
                  <a:pt x="477837" y="3148013"/>
                </a:lnTo>
                <a:lnTo>
                  <a:pt x="434975" y="3148013"/>
                </a:lnTo>
                <a:lnTo>
                  <a:pt x="392113" y="3148013"/>
                </a:lnTo>
                <a:lnTo>
                  <a:pt x="392112" y="3148013"/>
                </a:lnTo>
                <a:lnTo>
                  <a:pt x="346075" y="3148013"/>
                </a:lnTo>
                <a:lnTo>
                  <a:pt x="303213" y="3148013"/>
                </a:lnTo>
                <a:lnTo>
                  <a:pt x="303212" y="3148013"/>
                </a:lnTo>
                <a:lnTo>
                  <a:pt x="260350" y="3148013"/>
                </a:lnTo>
                <a:lnTo>
                  <a:pt x="239712" y="3148013"/>
                </a:lnTo>
                <a:lnTo>
                  <a:pt x="217487" y="3146426"/>
                </a:lnTo>
                <a:lnTo>
                  <a:pt x="217487" y="3146425"/>
                </a:lnTo>
                <a:lnTo>
                  <a:pt x="192087" y="3144838"/>
                </a:lnTo>
                <a:lnTo>
                  <a:pt x="174625" y="3140075"/>
                </a:lnTo>
                <a:lnTo>
                  <a:pt x="146049" y="3132138"/>
                </a:lnTo>
                <a:lnTo>
                  <a:pt x="131762" y="3124200"/>
                </a:lnTo>
                <a:lnTo>
                  <a:pt x="131762" y="3124200"/>
                </a:lnTo>
                <a:lnTo>
                  <a:pt x="106362" y="3113088"/>
                </a:lnTo>
                <a:lnTo>
                  <a:pt x="88900" y="3100388"/>
                </a:lnTo>
                <a:lnTo>
                  <a:pt x="88900" y="3100387"/>
                </a:lnTo>
                <a:lnTo>
                  <a:pt x="71437" y="3087687"/>
                </a:lnTo>
                <a:lnTo>
                  <a:pt x="44450" y="3059112"/>
                </a:lnTo>
                <a:lnTo>
                  <a:pt x="41275" y="3055937"/>
                </a:lnTo>
                <a:lnTo>
                  <a:pt x="19050" y="3021012"/>
                </a:lnTo>
                <a:lnTo>
                  <a:pt x="4762" y="2982912"/>
                </a:lnTo>
                <a:lnTo>
                  <a:pt x="0" y="2940050"/>
                </a:lnTo>
                <a:lnTo>
                  <a:pt x="0" y="209549"/>
                </a:lnTo>
                <a:lnTo>
                  <a:pt x="4762" y="166687"/>
                </a:lnTo>
                <a:lnTo>
                  <a:pt x="19050" y="128587"/>
                </a:lnTo>
                <a:lnTo>
                  <a:pt x="41275" y="92074"/>
                </a:lnTo>
                <a:lnTo>
                  <a:pt x="44450" y="90487"/>
                </a:lnTo>
                <a:lnTo>
                  <a:pt x="71437" y="60324"/>
                </a:lnTo>
                <a:lnTo>
                  <a:pt x="88900" y="49212"/>
                </a:lnTo>
                <a:lnTo>
                  <a:pt x="88900" y="49212"/>
                </a:lnTo>
                <a:lnTo>
                  <a:pt x="106362" y="34925"/>
                </a:lnTo>
                <a:lnTo>
                  <a:pt x="131762" y="25400"/>
                </a:lnTo>
                <a:lnTo>
                  <a:pt x="131762" y="25400"/>
                </a:lnTo>
                <a:lnTo>
                  <a:pt x="146049" y="15875"/>
                </a:lnTo>
                <a:lnTo>
                  <a:pt x="174625" y="9525"/>
                </a:lnTo>
                <a:lnTo>
                  <a:pt x="192087" y="4762"/>
                </a:lnTo>
                <a:lnTo>
                  <a:pt x="217487" y="3175"/>
                </a:lnTo>
                <a:close/>
              </a:path>
            </a:pathLst>
          </a:custGeom>
          <a:solidFill>
            <a:schemeClr val="accent3"/>
          </a:solidFill>
          <a:ln w="25400" cap="flat" cmpd="sng" algn="ctr">
            <a:noFill/>
            <a:prstDash val="solid"/>
          </a:ln>
          <a:effectLst/>
        </p:spPr>
        <p:txBody>
          <a:bodyPr rot="0" spcFirstLastPara="0" vertOverflow="overflow" horzOverflow="overflow" vert="horz" wrap="square" lIns="59538" tIns="29769" rIns="59538" bIns="29769" numCol="1" spcCol="0" rtlCol="0" fromWordArt="0" anchor="ctr" anchorCtr="0" forceAA="0" compatLnSpc="1">
            <a:noAutofit/>
          </a:bodyPr>
          <a:lstStyle/>
          <a:p>
            <a:pPr algn="ctr">
              <a:lnSpc>
                <a:spcPct val="120000"/>
              </a:lnSpc>
            </a:pPr>
            <a:endParaRPr lang="zh-CN" altLang="en-US"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组合 8"/>
          <p:cNvGrpSpPr/>
          <p:nvPr/>
        </p:nvGrpSpPr>
        <p:grpSpPr>
          <a:xfrm>
            <a:off x="6336462" y="1376230"/>
            <a:ext cx="404437" cy="1203696"/>
            <a:chOff x="9286715" y="1680422"/>
            <a:chExt cx="654939" cy="1949140"/>
          </a:xfrm>
          <a:solidFill>
            <a:schemeClr val="accent4"/>
          </a:solidFill>
        </p:grpSpPr>
        <p:sp>
          <p:nvSpPr>
            <p:cNvPr id="171" name="Freeform 137"/>
            <p:cNvSpPr/>
            <p:nvPr/>
          </p:nvSpPr>
          <p:spPr bwMode="auto">
            <a:xfrm>
              <a:off x="9286715" y="1680422"/>
              <a:ext cx="654939" cy="1949140"/>
            </a:xfrm>
            <a:custGeom>
              <a:avLst/>
              <a:gdLst>
                <a:gd name="T0" fmla="*/ 0 w 376"/>
                <a:gd name="T1" fmla="*/ 0 h 1119"/>
                <a:gd name="T2" fmla="*/ 259 w 376"/>
                <a:gd name="T3" fmla="*/ 37 h 1119"/>
                <a:gd name="T4" fmla="*/ 283 w 376"/>
                <a:gd name="T5" fmla="*/ 42 h 1119"/>
                <a:gd name="T6" fmla="*/ 305 w 376"/>
                <a:gd name="T7" fmla="*/ 50 h 1119"/>
                <a:gd name="T8" fmla="*/ 325 w 376"/>
                <a:gd name="T9" fmla="*/ 60 h 1119"/>
                <a:gd name="T10" fmla="*/ 343 w 376"/>
                <a:gd name="T11" fmla="*/ 72 h 1119"/>
                <a:gd name="T12" fmla="*/ 357 w 376"/>
                <a:gd name="T13" fmla="*/ 86 h 1119"/>
                <a:gd name="T14" fmla="*/ 368 w 376"/>
                <a:gd name="T15" fmla="*/ 101 h 1119"/>
                <a:gd name="T16" fmla="*/ 374 w 376"/>
                <a:gd name="T17" fmla="*/ 119 h 1119"/>
                <a:gd name="T18" fmla="*/ 376 w 376"/>
                <a:gd name="T19" fmla="*/ 140 h 1119"/>
                <a:gd name="T20" fmla="*/ 376 w 376"/>
                <a:gd name="T21" fmla="*/ 968 h 1119"/>
                <a:gd name="T22" fmla="*/ 374 w 376"/>
                <a:gd name="T23" fmla="*/ 988 h 1119"/>
                <a:gd name="T24" fmla="*/ 368 w 376"/>
                <a:gd name="T25" fmla="*/ 1007 h 1119"/>
                <a:gd name="T26" fmla="*/ 358 w 376"/>
                <a:gd name="T27" fmla="*/ 1022 h 1119"/>
                <a:gd name="T28" fmla="*/ 344 w 376"/>
                <a:gd name="T29" fmla="*/ 1036 h 1119"/>
                <a:gd name="T30" fmla="*/ 327 w 376"/>
                <a:gd name="T31" fmla="*/ 1048 h 1119"/>
                <a:gd name="T32" fmla="*/ 306 w 376"/>
                <a:gd name="T33" fmla="*/ 1058 h 1119"/>
                <a:gd name="T34" fmla="*/ 284 w 376"/>
                <a:gd name="T35" fmla="*/ 1066 h 1119"/>
                <a:gd name="T36" fmla="*/ 259 w 376"/>
                <a:gd name="T37" fmla="*/ 1071 h 1119"/>
                <a:gd name="T38" fmla="*/ 0 w 376"/>
                <a:gd name="T39" fmla="*/ 1119 h 1119"/>
                <a:gd name="T40" fmla="*/ 0 w 376"/>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6" h="1119">
                  <a:moveTo>
                    <a:pt x="0" y="0"/>
                  </a:moveTo>
                  <a:lnTo>
                    <a:pt x="259" y="37"/>
                  </a:lnTo>
                  <a:lnTo>
                    <a:pt x="283" y="42"/>
                  </a:lnTo>
                  <a:lnTo>
                    <a:pt x="305" y="50"/>
                  </a:lnTo>
                  <a:lnTo>
                    <a:pt x="325" y="60"/>
                  </a:lnTo>
                  <a:lnTo>
                    <a:pt x="343" y="72"/>
                  </a:lnTo>
                  <a:lnTo>
                    <a:pt x="357" y="86"/>
                  </a:lnTo>
                  <a:lnTo>
                    <a:pt x="368" y="101"/>
                  </a:lnTo>
                  <a:lnTo>
                    <a:pt x="374" y="119"/>
                  </a:lnTo>
                  <a:lnTo>
                    <a:pt x="376" y="140"/>
                  </a:lnTo>
                  <a:lnTo>
                    <a:pt x="376" y="968"/>
                  </a:lnTo>
                  <a:lnTo>
                    <a:pt x="374" y="988"/>
                  </a:lnTo>
                  <a:lnTo>
                    <a:pt x="368" y="1007"/>
                  </a:lnTo>
                  <a:lnTo>
                    <a:pt x="358" y="1022"/>
                  </a:lnTo>
                  <a:lnTo>
                    <a:pt x="344" y="1036"/>
                  </a:lnTo>
                  <a:lnTo>
                    <a:pt x="327" y="1048"/>
                  </a:lnTo>
                  <a:lnTo>
                    <a:pt x="306" y="1058"/>
                  </a:lnTo>
                  <a:lnTo>
                    <a:pt x="284" y="1066"/>
                  </a:lnTo>
                  <a:lnTo>
                    <a:pt x="259" y="1071"/>
                  </a:lnTo>
                  <a:lnTo>
                    <a:pt x="0" y="1119"/>
                  </a:lnTo>
                  <a:lnTo>
                    <a:pt x="0" y="0"/>
                  </a:lnTo>
                  <a:close/>
                </a:path>
              </a:pathLst>
            </a:custGeom>
            <a:solidFill>
              <a:schemeClr val="bg1"/>
            </a:solidFill>
            <a:ln w="0">
              <a:noFill/>
              <a:prstDash val="solid"/>
              <a:round/>
            </a:ln>
            <a:effectLst>
              <a:outerShdw blurRad="254000" dist="38100" algn="l" rotWithShape="0">
                <a:prstClr val="black">
                  <a:alpha val="40000"/>
                </a:prstClr>
              </a:outerShdw>
            </a:effectLst>
          </p:spPr>
          <p:txBody>
            <a:bodyPr vert="horz" wrap="square" lIns="79405" tIns="39702" rIns="79405" bIns="39702" numCol="1" anchor="t" anchorCtr="0" compatLnSpc="1"/>
            <a:lstStyle/>
            <a:p>
              <a:pPr>
                <a:lnSpc>
                  <a:spcPct val="120000"/>
                </a:lnSpc>
              </a:pPr>
              <a:endParaRPr lang="zh-CN" altLang="en-US" sz="1100" dirty="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组合 4"/>
            <p:cNvGrpSpPr/>
            <p:nvPr/>
          </p:nvGrpSpPr>
          <p:grpSpPr>
            <a:xfrm>
              <a:off x="9380775" y="2482548"/>
              <a:ext cx="362307" cy="344889"/>
              <a:chOff x="8289913" y="3162328"/>
              <a:chExt cx="362307" cy="344889"/>
            </a:xfrm>
            <a:grpFill/>
          </p:grpSpPr>
          <p:sp>
            <p:nvSpPr>
              <p:cNvPr id="177" name="Freeform 162"/>
              <p:cNvSpPr>
                <a:spLocks noEditPoints="1"/>
              </p:cNvSpPr>
              <p:nvPr/>
            </p:nvSpPr>
            <p:spPr bwMode="auto">
              <a:xfrm>
                <a:off x="8289913" y="3218068"/>
                <a:ext cx="362307" cy="289149"/>
              </a:xfrm>
              <a:custGeom>
                <a:avLst/>
                <a:gdLst>
                  <a:gd name="T0" fmla="*/ 174 w 208"/>
                  <a:gd name="T1" fmla="*/ 62 h 166"/>
                  <a:gd name="T2" fmla="*/ 175 w 208"/>
                  <a:gd name="T3" fmla="*/ 43 h 166"/>
                  <a:gd name="T4" fmla="*/ 122 w 208"/>
                  <a:gd name="T5" fmla="*/ 50 h 166"/>
                  <a:gd name="T6" fmla="*/ 116 w 208"/>
                  <a:gd name="T7" fmla="*/ 53 h 166"/>
                  <a:gd name="T8" fmla="*/ 80 w 208"/>
                  <a:gd name="T9" fmla="*/ 53 h 166"/>
                  <a:gd name="T10" fmla="*/ 75 w 208"/>
                  <a:gd name="T11" fmla="*/ 51 h 166"/>
                  <a:gd name="T12" fmla="*/ 72 w 208"/>
                  <a:gd name="T13" fmla="*/ 51 h 166"/>
                  <a:gd name="T14" fmla="*/ 48 w 208"/>
                  <a:gd name="T15" fmla="*/ 51 h 166"/>
                  <a:gd name="T16" fmla="*/ 48 w 208"/>
                  <a:gd name="T17" fmla="*/ 54 h 166"/>
                  <a:gd name="T18" fmla="*/ 55 w 208"/>
                  <a:gd name="T19" fmla="*/ 58 h 166"/>
                  <a:gd name="T20" fmla="*/ 58 w 208"/>
                  <a:gd name="T21" fmla="*/ 60 h 166"/>
                  <a:gd name="T22" fmla="*/ 127 w 208"/>
                  <a:gd name="T23" fmla="*/ 62 h 166"/>
                  <a:gd name="T24" fmla="*/ 10 w 208"/>
                  <a:gd name="T25" fmla="*/ 6 h 166"/>
                  <a:gd name="T26" fmla="*/ 70 w 208"/>
                  <a:gd name="T27" fmla="*/ 41 h 166"/>
                  <a:gd name="T28" fmla="*/ 10 w 208"/>
                  <a:gd name="T29" fmla="*/ 6 h 166"/>
                  <a:gd name="T30" fmla="*/ 71 w 208"/>
                  <a:gd name="T31" fmla="*/ 0 h 166"/>
                  <a:gd name="T32" fmla="*/ 75 w 208"/>
                  <a:gd name="T33" fmla="*/ 2 h 166"/>
                  <a:gd name="T34" fmla="*/ 76 w 208"/>
                  <a:gd name="T35" fmla="*/ 39 h 166"/>
                  <a:gd name="T36" fmla="*/ 80 w 208"/>
                  <a:gd name="T37" fmla="*/ 38 h 166"/>
                  <a:gd name="T38" fmla="*/ 126 w 208"/>
                  <a:gd name="T39" fmla="*/ 14 h 166"/>
                  <a:gd name="T40" fmla="*/ 131 w 208"/>
                  <a:gd name="T41" fmla="*/ 9 h 166"/>
                  <a:gd name="T42" fmla="*/ 166 w 208"/>
                  <a:gd name="T43" fmla="*/ 8 h 166"/>
                  <a:gd name="T44" fmla="*/ 169 w 208"/>
                  <a:gd name="T45" fmla="*/ 9 h 166"/>
                  <a:gd name="T46" fmla="*/ 172 w 208"/>
                  <a:gd name="T47" fmla="*/ 10 h 166"/>
                  <a:gd name="T48" fmla="*/ 175 w 208"/>
                  <a:gd name="T49" fmla="*/ 14 h 166"/>
                  <a:gd name="T50" fmla="*/ 207 w 208"/>
                  <a:gd name="T51" fmla="*/ 67 h 166"/>
                  <a:gd name="T52" fmla="*/ 208 w 208"/>
                  <a:gd name="T53" fmla="*/ 74 h 166"/>
                  <a:gd name="T54" fmla="*/ 206 w 208"/>
                  <a:gd name="T55" fmla="*/ 80 h 166"/>
                  <a:gd name="T56" fmla="*/ 201 w 208"/>
                  <a:gd name="T57" fmla="*/ 85 h 166"/>
                  <a:gd name="T58" fmla="*/ 194 w 208"/>
                  <a:gd name="T59" fmla="*/ 86 h 166"/>
                  <a:gd name="T60" fmla="*/ 193 w 208"/>
                  <a:gd name="T61" fmla="*/ 163 h 166"/>
                  <a:gd name="T62" fmla="*/ 189 w 208"/>
                  <a:gd name="T63" fmla="*/ 166 h 166"/>
                  <a:gd name="T64" fmla="*/ 185 w 208"/>
                  <a:gd name="T65" fmla="*/ 163 h 166"/>
                  <a:gd name="T66" fmla="*/ 184 w 208"/>
                  <a:gd name="T67" fmla="*/ 86 h 166"/>
                  <a:gd name="T68" fmla="*/ 171 w 208"/>
                  <a:gd name="T69" fmla="*/ 157 h 166"/>
                  <a:gd name="T70" fmla="*/ 168 w 208"/>
                  <a:gd name="T71" fmla="*/ 163 h 166"/>
                  <a:gd name="T72" fmla="*/ 162 w 208"/>
                  <a:gd name="T73" fmla="*/ 166 h 166"/>
                  <a:gd name="T74" fmla="*/ 155 w 208"/>
                  <a:gd name="T75" fmla="*/ 163 h 166"/>
                  <a:gd name="T76" fmla="*/ 153 w 208"/>
                  <a:gd name="T77" fmla="*/ 157 h 166"/>
                  <a:gd name="T78" fmla="*/ 147 w 208"/>
                  <a:gd name="T79" fmla="*/ 86 h 166"/>
                  <a:gd name="T80" fmla="*/ 147 w 208"/>
                  <a:gd name="T81" fmla="*/ 161 h 166"/>
                  <a:gd name="T82" fmla="*/ 141 w 208"/>
                  <a:gd name="T83" fmla="*/ 165 h 166"/>
                  <a:gd name="T84" fmla="*/ 135 w 208"/>
                  <a:gd name="T85" fmla="*/ 165 h 166"/>
                  <a:gd name="T86" fmla="*/ 130 w 208"/>
                  <a:gd name="T87" fmla="*/ 161 h 166"/>
                  <a:gd name="T88" fmla="*/ 129 w 208"/>
                  <a:gd name="T89" fmla="*/ 86 h 166"/>
                  <a:gd name="T90" fmla="*/ 29 w 208"/>
                  <a:gd name="T91" fmla="*/ 161 h 166"/>
                  <a:gd name="T92" fmla="*/ 26 w 208"/>
                  <a:gd name="T93" fmla="*/ 165 h 166"/>
                  <a:gd name="T94" fmla="*/ 21 w 208"/>
                  <a:gd name="T95" fmla="*/ 165 h 166"/>
                  <a:gd name="T96" fmla="*/ 19 w 208"/>
                  <a:gd name="T97" fmla="*/ 161 h 166"/>
                  <a:gd name="T98" fmla="*/ 11 w 208"/>
                  <a:gd name="T99" fmla="*/ 86 h 166"/>
                  <a:gd name="T100" fmla="*/ 4 w 208"/>
                  <a:gd name="T101" fmla="*/ 83 h 166"/>
                  <a:gd name="T102" fmla="*/ 0 w 208"/>
                  <a:gd name="T103" fmla="*/ 77 h 166"/>
                  <a:gd name="T104" fmla="*/ 0 w 208"/>
                  <a:gd name="T105" fmla="*/ 69 h 166"/>
                  <a:gd name="T106" fmla="*/ 4 w 208"/>
                  <a:gd name="T107" fmla="*/ 64 h 166"/>
                  <a:gd name="T108" fmla="*/ 11 w 208"/>
                  <a:gd name="T109" fmla="*/ 62 h 166"/>
                  <a:gd name="T110" fmla="*/ 22 w 208"/>
                  <a:gd name="T111" fmla="*/ 60 h 166"/>
                  <a:gd name="T112" fmla="*/ 23 w 208"/>
                  <a:gd name="T113" fmla="*/ 58 h 166"/>
                  <a:gd name="T114" fmla="*/ 30 w 208"/>
                  <a:gd name="T115" fmla="*/ 54 h 166"/>
                  <a:gd name="T116" fmla="*/ 32 w 208"/>
                  <a:gd name="T117" fmla="*/ 54 h 166"/>
                  <a:gd name="T118" fmla="*/ 9 w 208"/>
                  <a:gd name="T119" fmla="*/ 51 h 166"/>
                  <a:gd name="T120" fmla="*/ 4 w 208"/>
                  <a:gd name="T121" fmla="*/ 48 h 166"/>
                  <a:gd name="T122" fmla="*/ 3 w 208"/>
                  <a:gd name="T123" fmla="*/ 5 h 166"/>
                  <a:gd name="T124" fmla="*/ 7 w 208"/>
                  <a:gd name="T125"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8" h="166">
                    <a:moveTo>
                      <a:pt x="175" y="43"/>
                    </a:moveTo>
                    <a:lnTo>
                      <a:pt x="174" y="62"/>
                    </a:lnTo>
                    <a:lnTo>
                      <a:pt x="186" y="62"/>
                    </a:lnTo>
                    <a:lnTo>
                      <a:pt x="175" y="43"/>
                    </a:lnTo>
                    <a:close/>
                    <a:moveTo>
                      <a:pt x="126" y="42"/>
                    </a:moveTo>
                    <a:lnTo>
                      <a:pt x="122" y="50"/>
                    </a:lnTo>
                    <a:lnTo>
                      <a:pt x="119" y="52"/>
                    </a:lnTo>
                    <a:lnTo>
                      <a:pt x="116" y="53"/>
                    </a:lnTo>
                    <a:lnTo>
                      <a:pt x="115" y="53"/>
                    </a:lnTo>
                    <a:lnTo>
                      <a:pt x="80" y="53"/>
                    </a:lnTo>
                    <a:lnTo>
                      <a:pt x="77" y="53"/>
                    </a:lnTo>
                    <a:lnTo>
                      <a:pt x="75" y="51"/>
                    </a:lnTo>
                    <a:lnTo>
                      <a:pt x="74" y="50"/>
                    </a:lnTo>
                    <a:lnTo>
                      <a:pt x="72" y="51"/>
                    </a:lnTo>
                    <a:lnTo>
                      <a:pt x="71" y="51"/>
                    </a:lnTo>
                    <a:lnTo>
                      <a:pt x="48" y="51"/>
                    </a:lnTo>
                    <a:lnTo>
                      <a:pt x="48" y="54"/>
                    </a:lnTo>
                    <a:lnTo>
                      <a:pt x="48" y="54"/>
                    </a:lnTo>
                    <a:lnTo>
                      <a:pt x="48" y="54"/>
                    </a:lnTo>
                    <a:lnTo>
                      <a:pt x="55" y="58"/>
                    </a:lnTo>
                    <a:lnTo>
                      <a:pt x="57" y="59"/>
                    </a:lnTo>
                    <a:lnTo>
                      <a:pt x="58" y="60"/>
                    </a:lnTo>
                    <a:lnTo>
                      <a:pt x="57" y="62"/>
                    </a:lnTo>
                    <a:lnTo>
                      <a:pt x="127" y="62"/>
                    </a:lnTo>
                    <a:lnTo>
                      <a:pt x="126" y="42"/>
                    </a:lnTo>
                    <a:close/>
                    <a:moveTo>
                      <a:pt x="10" y="6"/>
                    </a:moveTo>
                    <a:lnTo>
                      <a:pt x="10" y="41"/>
                    </a:lnTo>
                    <a:lnTo>
                      <a:pt x="70" y="41"/>
                    </a:lnTo>
                    <a:lnTo>
                      <a:pt x="70" y="6"/>
                    </a:lnTo>
                    <a:lnTo>
                      <a:pt x="10" y="6"/>
                    </a:lnTo>
                    <a:close/>
                    <a:moveTo>
                      <a:pt x="9" y="0"/>
                    </a:moveTo>
                    <a:lnTo>
                      <a:pt x="71" y="0"/>
                    </a:lnTo>
                    <a:lnTo>
                      <a:pt x="73" y="0"/>
                    </a:lnTo>
                    <a:lnTo>
                      <a:pt x="75" y="2"/>
                    </a:lnTo>
                    <a:lnTo>
                      <a:pt x="76" y="5"/>
                    </a:lnTo>
                    <a:lnTo>
                      <a:pt x="76" y="39"/>
                    </a:lnTo>
                    <a:lnTo>
                      <a:pt x="78" y="38"/>
                    </a:lnTo>
                    <a:lnTo>
                      <a:pt x="80" y="38"/>
                    </a:lnTo>
                    <a:lnTo>
                      <a:pt x="111" y="38"/>
                    </a:lnTo>
                    <a:lnTo>
                      <a:pt x="126" y="14"/>
                    </a:lnTo>
                    <a:lnTo>
                      <a:pt x="128" y="11"/>
                    </a:lnTo>
                    <a:lnTo>
                      <a:pt x="131" y="9"/>
                    </a:lnTo>
                    <a:lnTo>
                      <a:pt x="135" y="8"/>
                    </a:lnTo>
                    <a:lnTo>
                      <a:pt x="166" y="8"/>
                    </a:lnTo>
                    <a:lnTo>
                      <a:pt x="168" y="9"/>
                    </a:lnTo>
                    <a:lnTo>
                      <a:pt x="169" y="9"/>
                    </a:lnTo>
                    <a:lnTo>
                      <a:pt x="169" y="9"/>
                    </a:lnTo>
                    <a:lnTo>
                      <a:pt x="172" y="10"/>
                    </a:lnTo>
                    <a:lnTo>
                      <a:pt x="173" y="11"/>
                    </a:lnTo>
                    <a:lnTo>
                      <a:pt x="175" y="14"/>
                    </a:lnTo>
                    <a:lnTo>
                      <a:pt x="205" y="65"/>
                    </a:lnTo>
                    <a:lnTo>
                      <a:pt x="207" y="67"/>
                    </a:lnTo>
                    <a:lnTo>
                      <a:pt x="208" y="71"/>
                    </a:lnTo>
                    <a:lnTo>
                      <a:pt x="208" y="74"/>
                    </a:lnTo>
                    <a:lnTo>
                      <a:pt x="208" y="77"/>
                    </a:lnTo>
                    <a:lnTo>
                      <a:pt x="206" y="80"/>
                    </a:lnTo>
                    <a:lnTo>
                      <a:pt x="204" y="83"/>
                    </a:lnTo>
                    <a:lnTo>
                      <a:pt x="201" y="85"/>
                    </a:lnTo>
                    <a:lnTo>
                      <a:pt x="198" y="86"/>
                    </a:lnTo>
                    <a:lnTo>
                      <a:pt x="194" y="86"/>
                    </a:lnTo>
                    <a:lnTo>
                      <a:pt x="194" y="161"/>
                    </a:lnTo>
                    <a:lnTo>
                      <a:pt x="193" y="163"/>
                    </a:lnTo>
                    <a:lnTo>
                      <a:pt x="191" y="165"/>
                    </a:lnTo>
                    <a:lnTo>
                      <a:pt x="189" y="166"/>
                    </a:lnTo>
                    <a:lnTo>
                      <a:pt x="186" y="165"/>
                    </a:lnTo>
                    <a:lnTo>
                      <a:pt x="185" y="163"/>
                    </a:lnTo>
                    <a:lnTo>
                      <a:pt x="184" y="161"/>
                    </a:lnTo>
                    <a:lnTo>
                      <a:pt x="184" y="86"/>
                    </a:lnTo>
                    <a:lnTo>
                      <a:pt x="171" y="86"/>
                    </a:lnTo>
                    <a:lnTo>
                      <a:pt x="171" y="157"/>
                    </a:lnTo>
                    <a:lnTo>
                      <a:pt x="169" y="161"/>
                    </a:lnTo>
                    <a:lnTo>
                      <a:pt x="168" y="163"/>
                    </a:lnTo>
                    <a:lnTo>
                      <a:pt x="165" y="165"/>
                    </a:lnTo>
                    <a:lnTo>
                      <a:pt x="162" y="166"/>
                    </a:lnTo>
                    <a:lnTo>
                      <a:pt x="159" y="165"/>
                    </a:lnTo>
                    <a:lnTo>
                      <a:pt x="155" y="163"/>
                    </a:lnTo>
                    <a:lnTo>
                      <a:pt x="154" y="161"/>
                    </a:lnTo>
                    <a:lnTo>
                      <a:pt x="153" y="157"/>
                    </a:lnTo>
                    <a:lnTo>
                      <a:pt x="153" y="86"/>
                    </a:lnTo>
                    <a:lnTo>
                      <a:pt x="147" y="86"/>
                    </a:lnTo>
                    <a:lnTo>
                      <a:pt x="147" y="157"/>
                    </a:lnTo>
                    <a:lnTo>
                      <a:pt x="147" y="161"/>
                    </a:lnTo>
                    <a:lnTo>
                      <a:pt x="144" y="163"/>
                    </a:lnTo>
                    <a:lnTo>
                      <a:pt x="141" y="165"/>
                    </a:lnTo>
                    <a:lnTo>
                      <a:pt x="138" y="166"/>
                    </a:lnTo>
                    <a:lnTo>
                      <a:pt x="135" y="165"/>
                    </a:lnTo>
                    <a:lnTo>
                      <a:pt x="133" y="163"/>
                    </a:lnTo>
                    <a:lnTo>
                      <a:pt x="130" y="161"/>
                    </a:lnTo>
                    <a:lnTo>
                      <a:pt x="129" y="157"/>
                    </a:lnTo>
                    <a:lnTo>
                      <a:pt x="129" y="86"/>
                    </a:lnTo>
                    <a:lnTo>
                      <a:pt x="29" y="86"/>
                    </a:lnTo>
                    <a:lnTo>
                      <a:pt x="29" y="161"/>
                    </a:lnTo>
                    <a:lnTo>
                      <a:pt x="28" y="163"/>
                    </a:lnTo>
                    <a:lnTo>
                      <a:pt x="26" y="165"/>
                    </a:lnTo>
                    <a:lnTo>
                      <a:pt x="24" y="166"/>
                    </a:lnTo>
                    <a:lnTo>
                      <a:pt x="21" y="165"/>
                    </a:lnTo>
                    <a:lnTo>
                      <a:pt x="20" y="163"/>
                    </a:lnTo>
                    <a:lnTo>
                      <a:pt x="19" y="161"/>
                    </a:lnTo>
                    <a:lnTo>
                      <a:pt x="19" y="86"/>
                    </a:lnTo>
                    <a:lnTo>
                      <a:pt x="11" y="86"/>
                    </a:lnTo>
                    <a:lnTo>
                      <a:pt x="8" y="85"/>
                    </a:lnTo>
                    <a:lnTo>
                      <a:pt x="4" y="83"/>
                    </a:lnTo>
                    <a:lnTo>
                      <a:pt x="2" y="80"/>
                    </a:lnTo>
                    <a:lnTo>
                      <a:pt x="0" y="77"/>
                    </a:lnTo>
                    <a:lnTo>
                      <a:pt x="0" y="74"/>
                    </a:lnTo>
                    <a:lnTo>
                      <a:pt x="0" y="69"/>
                    </a:lnTo>
                    <a:lnTo>
                      <a:pt x="2" y="66"/>
                    </a:lnTo>
                    <a:lnTo>
                      <a:pt x="4" y="64"/>
                    </a:lnTo>
                    <a:lnTo>
                      <a:pt x="8" y="62"/>
                    </a:lnTo>
                    <a:lnTo>
                      <a:pt x="11" y="62"/>
                    </a:lnTo>
                    <a:lnTo>
                      <a:pt x="22" y="62"/>
                    </a:lnTo>
                    <a:lnTo>
                      <a:pt x="22" y="60"/>
                    </a:lnTo>
                    <a:lnTo>
                      <a:pt x="22" y="59"/>
                    </a:lnTo>
                    <a:lnTo>
                      <a:pt x="23" y="58"/>
                    </a:lnTo>
                    <a:lnTo>
                      <a:pt x="23" y="58"/>
                    </a:lnTo>
                    <a:lnTo>
                      <a:pt x="30" y="54"/>
                    </a:lnTo>
                    <a:lnTo>
                      <a:pt x="30" y="54"/>
                    </a:lnTo>
                    <a:lnTo>
                      <a:pt x="32" y="54"/>
                    </a:lnTo>
                    <a:lnTo>
                      <a:pt x="32" y="51"/>
                    </a:lnTo>
                    <a:lnTo>
                      <a:pt x="9" y="51"/>
                    </a:lnTo>
                    <a:lnTo>
                      <a:pt x="7" y="50"/>
                    </a:lnTo>
                    <a:lnTo>
                      <a:pt x="4" y="48"/>
                    </a:lnTo>
                    <a:lnTo>
                      <a:pt x="3" y="46"/>
                    </a:lnTo>
                    <a:lnTo>
                      <a:pt x="3" y="5"/>
                    </a:lnTo>
                    <a:lnTo>
                      <a:pt x="4" y="2"/>
                    </a:lnTo>
                    <a:lnTo>
                      <a:pt x="7" y="0"/>
                    </a:lnTo>
                    <a:lnTo>
                      <a:pt x="9" y="0"/>
                    </a:lnTo>
                    <a:close/>
                  </a:path>
                </a:pathLst>
              </a:custGeom>
              <a:grpFill/>
              <a:ln w="0">
                <a:noFill/>
                <a:prstDash val="solid"/>
                <a:round/>
              </a:ln>
            </p:spPr>
            <p:txBody>
              <a:bodyPr vert="horz" wrap="square" lIns="79405" tIns="39702" rIns="79405" bIns="39702" numCol="1" anchor="t" anchorCtr="0" compatLnSpc="1"/>
              <a:lstStyle/>
              <a:p>
                <a:pPr>
                  <a:lnSpc>
                    <a:spcPct val="120000"/>
                  </a:lnSpc>
                </a:pPr>
                <a:endParaRPr lang="zh-CN" altLang="en-US" sz="1100" dirty="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8" name="Freeform 163"/>
              <p:cNvSpPr/>
              <p:nvPr/>
            </p:nvSpPr>
            <p:spPr bwMode="auto">
              <a:xfrm>
                <a:off x="8518096" y="3162328"/>
                <a:ext cx="66191" cy="64449"/>
              </a:xfrm>
              <a:custGeom>
                <a:avLst/>
                <a:gdLst>
                  <a:gd name="T0" fmla="*/ 19 w 38"/>
                  <a:gd name="T1" fmla="*/ 0 h 37"/>
                  <a:gd name="T2" fmla="*/ 29 w 38"/>
                  <a:gd name="T3" fmla="*/ 3 h 37"/>
                  <a:gd name="T4" fmla="*/ 35 w 38"/>
                  <a:gd name="T5" fmla="*/ 9 h 37"/>
                  <a:gd name="T6" fmla="*/ 38 w 38"/>
                  <a:gd name="T7" fmla="*/ 19 h 37"/>
                  <a:gd name="T8" fmla="*/ 35 w 38"/>
                  <a:gd name="T9" fmla="*/ 28 h 37"/>
                  <a:gd name="T10" fmla="*/ 29 w 38"/>
                  <a:gd name="T11" fmla="*/ 34 h 37"/>
                  <a:gd name="T12" fmla="*/ 19 w 38"/>
                  <a:gd name="T13" fmla="*/ 37 h 37"/>
                  <a:gd name="T14" fmla="*/ 10 w 38"/>
                  <a:gd name="T15" fmla="*/ 34 h 37"/>
                  <a:gd name="T16" fmla="*/ 4 w 38"/>
                  <a:gd name="T17" fmla="*/ 28 h 37"/>
                  <a:gd name="T18" fmla="*/ 0 w 38"/>
                  <a:gd name="T19" fmla="*/ 19 h 37"/>
                  <a:gd name="T20" fmla="*/ 4 w 38"/>
                  <a:gd name="T21" fmla="*/ 9 h 37"/>
                  <a:gd name="T22" fmla="*/ 10 w 38"/>
                  <a:gd name="T23" fmla="*/ 3 h 37"/>
                  <a:gd name="T24" fmla="*/ 19 w 38"/>
                  <a:gd name="T25"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37">
                    <a:moveTo>
                      <a:pt x="19" y="0"/>
                    </a:moveTo>
                    <a:lnTo>
                      <a:pt x="29" y="3"/>
                    </a:lnTo>
                    <a:lnTo>
                      <a:pt x="35" y="9"/>
                    </a:lnTo>
                    <a:lnTo>
                      <a:pt x="38" y="19"/>
                    </a:lnTo>
                    <a:lnTo>
                      <a:pt x="35" y="28"/>
                    </a:lnTo>
                    <a:lnTo>
                      <a:pt x="29" y="34"/>
                    </a:lnTo>
                    <a:lnTo>
                      <a:pt x="19" y="37"/>
                    </a:lnTo>
                    <a:lnTo>
                      <a:pt x="10" y="34"/>
                    </a:lnTo>
                    <a:lnTo>
                      <a:pt x="4" y="28"/>
                    </a:lnTo>
                    <a:lnTo>
                      <a:pt x="0" y="19"/>
                    </a:lnTo>
                    <a:lnTo>
                      <a:pt x="4" y="9"/>
                    </a:lnTo>
                    <a:lnTo>
                      <a:pt x="10" y="3"/>
                    </a:lnTo>
                    <a:lnTo>
                      <a:pt x="19" y="0"/>
                    </a:lnTo>
                    <a:close/>
                  </a:path>
                </a:pathLst>
              </a:custGeom>
              <a:grpFill/>
              <a:ln w="0">
                <a:noFill/>
                <a:prstDash val="solid"/>
                <a:round/>
              </a:ln>
            </p:spPr>
            <p:txBody>
              <a:bodyPr vert="horz" wrap="square" lIns="79405" tIns="39702" rIns="79405" bIns="39702" numCol="1" anchor="t" anchorCtr="0" compatLnSpc="1"/>
              <a:lstStyle/>
              <a:p>
                <a:pPr>
                  <a:lnSpc>
                    <a:spcPct val="120000"/>
                  </a:lnSpc>
                </a:pPr>
                <a:endParaRPr lang="zh-CN" altLang="en-US" sz="1100" dirty="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4" name="组合 5"/>
          <p:cNvGrpSpPr/>
          <p:nvPr/>
        </p:nvGrpSpPr>
        <p:grpSpPr>
          <a:xfrm>
            <a:off x="2001783" y="1376230"/>
            <a:ext cx="406588" cy="1203696"/>
            <a:chOff x="2267202" y="1680422"/>
            <a:chExt cx="658423" cy="1949140"/>
          </a:xfrm>
          <a:solidFill>
            <a:schemeClr val="accent1"/>
          </a:solidFill>
        </p:grpSpPr>
        <p:sp>
          <p:nvSpPr>
            <p:cNvPr id="180" name="Freeform 37"/>
            <p:cNvSpPr/>
            <p:nvPr/>
          </p:nvSpPr>
          <p:spPr bwMode="auto">
            <a:xfrm>
              <a:off x="2267202" y="1680422"/>
              <a:ext cx="658423" cy="1949140"/>
            </a:xfrm>
            <a:custGeom>
              <a:avLst/>
              <a:gdLst>
                <a:gd name="T0" fmla="*/ 0 w 378"/>
                <a:gd name="T1" fmla="*/ 0 h 1119"/>
                <a:gd name="T2" fmla="*/ 259 w 378"/>
                <a:gd name="T3" fmla="*/ 37 h 1119"/>
                <a:gd name="T4" fmla="*/ 283 w 378"/>
                <a:gd name="T5" fmla="*/ 42 h 1119"/>
                <a:gd name="T6" fmla="*/ 306 w 378"/>
                <a:gd name="T7" fmla="*/ 50 h 1119"/>
                <a:gd name="T8" fmla="*/ 326 w 378"/>
                <a:gd name="T9" fmla="*/ 60 h 1119"/>
                <a:gd name="T10" fmla="*/ 343 w 378"/>
                <a:gd name="T11" fmla="*/ 72 h 1119"/>
                <a:gd name="T12" fmla="*/ 357 w 378"/>
                <a:gd name="T13" fmla="*/ 86 h 1119"/>
                <a:gd name="T14" fmla="*/ 368 w 378"/>
                <a:gd name="T15" fmla="*/ 101 h 1119"/>
                <a:gd name="T16" fmla="*/ 376 w 378"/>
                <a:gd name="T17" fmla="*/ 119 h 1119"/>
                <a:gd name="T18" fmla="*/ 378 w 378"/>
                <a:gd name="T19" fmla="*/ 140 h 1119"/>
                <a:gd name="T20" fmla="*/ 378 w 378"/>
                <a:gd name="T21" fmla="*/ 968 h 1119"/>
                <a:gd name="T22" fmla="*/ 376 w 378"/>
                <a:gd name="T23" fmla="*/ 988 h 1119"/>
                <a:gd name="T24" fmla="*/ 369 w 378"/>
                <a:gd name="T25" fmla="*/ 1007 h 1119"/>
                <a:gd name="T26" fmla="*/ 358 w 378"/>
                <a:gd name="T27" fmla="*/ 1022 h 1119"/>
                <a:gd name="T28" fmla="*/ 344 w 378"/>
                <a:gd name="T29" fmla="*/ 1036 h 1119"/>
                <a:gd name="T30" fmla="*/ 327 w 378"/>
                <a:gd name="T31" fmla="*/ 1048 h 1119"/>
                <a:gd name="T32" fmla="*/ 307 w 378"/>
                <a:gd name="T33" fmla="*/ 1058 h 1119"/>
                <a:gd name="T34" fmla="*/ 284 w 378"/>
                <a:gd name="T35" fmla="*/ 1066 h 1119"/>
                <a:gd name="T36" fmla="*/ 259 w 378"/>
                <a:gd name="T37" fmla="*/ 1071 h 1119"/>
                <a:gd name="T38" fmla="*/ 0 w 378"/>
                <a:gd name="T39" fmla="*/ 1119 h 1119"/>
                <a:gd name="T40" fmla="*/ 0 w 378"/>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8" h="1119">
                  <a:moveTo>
                    <a:pt x="0" y="0"/>
                  </a:moveTo>
                  <a:lnTo>
                    <a:pt x="259" y="37"/>
                  </a:lnTo>
                  <a:lnTo>
                    <a:pt x="283" y="42"/>
                  </a:lnTo>
                  <a:lnTo>
                    <a:pt x="306" y="50"/>
                  </a:lnTo>
                  <a:lnTo>
                    <a:pt x="326" y="60"/>
                  </a:lnTo>
                  <a:lnTo>
                    <a:pt x="343" y="72"/>
                  </a:lnTo>
                  <a:lnTo>
                    <a:pt x="357" y="86"/>
                  </a:lnTo>
                  <a:lnTo>
                    <a:pt x="368" y="101"/>
                  </a:lnTo>
                  <a:lnTo>
                    <a:pt x="376" y="119"/>
                  </a:lnTo>
                  <a:lnTo>
                    <a:pt x="378" y="140"/>
                  </a:lnTo>
                  <a:lnTo>
                    <a:pt x="378" y="968"/>
                  </a:lnTo>
                  <a:lnTo>
                    <a:pt x="376" y="988"/>
                  </a:lnTo>
                  <a:lnTo>
                    <a:pt x="369" y="1007"/>
                  </a:lnTo>
                  <a:lnTo>
                    <a:pt x="358" y="1022"/>
                  </a:lnTo>
                  <a:lnTo>
                    <a:pt x="344" y="1036"/>
                  </a:lnTo>
                  <a:lnTo>
                    <a:pt x="327" y="1048"/>
                  </a:lnTo>
                  <a:lnTo>
                    <a:pt x="307" y="1058"/>
                  </a:lnTo>
                  <a:lnTo>
                    <a:pt x="284" y="1066"/>
                  </a:lnTo>
                  <a:lnTo>
                    <a:pt x="259" y="1071"/>
                  </a:lnTo>
                  <a:lnTo>
                    <a:pt x="0" y="1119"/>
                  </a:lnTo>
                  <a:lnTo>
                    <a:pt x="0" y="0"/>
                  </a:lnTo>
                  <a:close/>
                </a:path>
              </a:pathLst>
            </a:custGeom>
            <a:solidFill>
              <a:schemeClr val="bg1"/>
            </a:solidFill>
            <a:ln w="0">
              <a:noFill/>
              <a:prstDash val="solid"/>
              <a:round/>
            </a:ln>
            <a:effectLst>
              <a:outerShdw blurRad="254000" dist="38100" algn="l" rotWithShape="0">
                <a:prstClr val="black">
                  <a:alpha val="40000"/>
                </a:prstClr>
              </a:outerShdw>
            </a:effectLst>
          </p:spPr>
          <p:txBody>
            <a:bodyPr vert="horz" wrap="square" lIns="79405" tIns="39702" rIns="79405" bIns="39702" numCol="1" anchor="t" anchorCtr="0" compatLnSpc="1"/>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组合 1"/>
            <p:cNvGrpSpPr/>
            <p:nvPr/>
          </p:nvGrpSpPr>
          <p:grpSpPr>
            <a:xfrm>
              <a:off x="2462290" y="2482548"/>
              <a:ext cx="165477" cy="344888"/>
              <a:chOff x="3505027" y="3162328"/>
              <a:chExt cx="165477" cy="344888"/>
            </a:xfrm>
            <a:grpFill/>
          </p:grpSpPr>
          <p:sp>
            <p:nvSpPr>
              <p:cNvPr id="186" name="Freeform 157"/>
              <p:cNvSpPr/>
              <p:nvPr/>
            </p:nvSpPr>
            <p:spPr bwMode="auto">
              <a:xfrm>
                <a:off x="3557283" y="3162328"/>
                <a:ext cx="62707" cy="62707"/>
              </a:xfrm>
              <a:custGeom>
                <a:avLst/>
                <a:gdLst>
                  <a:gd name="T0" fmla="*/ 19 w 36"/>
                  <a:gd name="T1" fmla="*/ 0 h 36"/>
                  <a:gd name="T2" fmla="*/ 27 w 36"/>
                  <a:gd name="T3" fmla="*/ 3 h 36"/>
                  <a:gd name="T4" fmla="*/ 34 w 36"/>
                  <a:gd name="T5" fmla="*/ 9 h 36"/>
                  <a:gd name="T6" fmla="*/ 36 w 36"/>
                  <a:gd name="T7" fmla="*/ 18 h 36"/>
                  <a:gd name="T8" fmla="*/ 34 w 36"/>
                  <a:gd name="T9" fmla="*/ 28 h 36"/>
                  <a:gd name="T10" fmla="*/ 27 w 36"/>
                  <a:gd name="T11" fmla="*/ 34 h 36"/>
                  <a:gd name="T12" fmla="*/ 19 w 36"/>
                  <a:gd name="T13" fmla="*/ 36 h 36"/>
                  <a:gd name="T14" fmla="*/ 9 w 36"/>
                  <a:gd name="T15" fmla="*/ 34 h 36"/>
                  <a:gd name="T16" fmla="*/ 2 w 36"/>
                  <a:gd name="T17" fmla="*/ 28 h 36"/>
                  <a:gd name="T18" fmla="*/ 0 w 36"/>
                  <a:gd name="T19" fmla="*/ 18 h 36"/>
                  <a:gd name="T20" fmla="*/ 2 w 36"/>
                  <a:gd name="T21" fmla="*/ 9 h 36"/>
                  <a:gd name="T22" fmla="*/ 9 w 36"/>
                  <a:gd name="T23" fmla="*/ 3 h 36"/>
                  <a:gd name="T24" fmla="*/ 19 w 36"/>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36">
                    <a:moveTo>
                      <a:pt x="19" y="0"/>
                    </a:moveTo>
                    <a:lnTo>
                      <a:pt x="27" y="3"/>
                    </a:lnTo>
                    <a:lnTo>
                      <a:pt x="34" y="9"/>
                    </a:lnTo>
                    <a:lnTo>
                      <a:pt x="36" y="18"/>
                    </a:lnTo>
                    <a:lnTo>
                      <a:pt x="34" y="28"/>
                    </a:lnTo>
                    <a:lnTo>
                      <a:pt x="27" y="34"/>
                    </a:lnTo>
                    <a:lnTo>
                      <a:pt x="19" y="36"/>
                    </a:lnTo>
                    <a:lnTo>
                      <a:pt x="9" y="34"/>
                    </a:lnTo>
                    <a:lnTo>
                      <a:pt x="2" y="28"/>
                    </a:lnTo>
                    <a:lnTo>
                      <a:pt x="0" y="18"/>
                    </a:lnTo>
                    <a:lnTo>
                      <a:pt x="2" y="9"/>
                    </a:lnTo>
                    <a:lnTo>
                      <a:pt x="9" y="3"/>
                    </a:lnTo>
                    <a:lnTo>
                      <a:pt x="19" y="0"/>
                    </a:lnTo>
                    <a:close/>
                  </a:path>
                </a:pathLst>
              </a:custGeom>
              <a:grpFill/>
              <a:ln w="0">
                <a:noFill/>
                <a:prstDash val="solid"/>
                <a:round/>
              </a:ln>
            </p:spPr>
            <p:txBody>
              <a:bodyPr vert="horz" wrap="square" lIns="79405" tIns="39702" rIns="79405" bIns="39702" numCol="1" anchor="t" anchorCtr="0" compatLnSpc="1"/>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7" name="Freeform 158"/>
              <p:cNvSpPr>
                <a:spLocks noEditPoints="1"/>
              </p:cNvSpPr>
              <p:nvPr/>
            </p:nvSpPr>
            <p:spPr bwMode="auto">
              <a:xfrm>
                <a:off x="3505027" y="3176263"/>
                <a:ext cx="165477" cy="330953"/>
              </a:xfrm>
              <a:custGeom>
                <a:avLst/>
                <a:gdLst>
                  <a:gd name="T0" fmla="*/ 71 w 95"/>
                  <a:gd name="T1" fmla="*/ 21 h 190"/>
                  <a:gd name="T2" fmla="*/ 73 w 95"/>
                  <a:gd name="T3" fmla="*/ 23 h 190"/>
                  <a:gd name="T4" fmla="*/ 77 w 95"/>
                  <a:gd name="T5" fmla="*/ 23 h 190"/>
                  <a:gd name="T6" fmla="*/ 77 w 95"/>
                  <a:gd name="T7" fmla="*/ 21 h 190"/>
                  <a:gd name="T8" fmla="*/ 70 w 95"/>
                  <a:gd name="T9" fmla="*/ 3 h 190"/>
                  <a:gd name="T10" fmla="*/ 69 w 95"/>
                  <a:gd name="T11" fmla="*/ 15 h 190"/>
                  <a:gd name="T12" fmla="*/ 73 w 95"/>
                  <a:gd name="T13" fmla="*/ 17 h 190"/>
                  <a:gd name="T14" fmla="*/ 79 w 95"/>
                  <a:gd name="T15" fmla="*/ 16 h 190"/>
                  <a:gd name="T16" fmla="*/ 79 w 95"/>
                  <a:gd name="T17" fmla="*/ 4 h 190"/>
                  <a:gd name="T18" fmla="*/ 73 w 95"/>
                  <a:gd name="T19" fmla="*/ 2 h 190"/>
                  <a:gd name="T20" fmla="*/ 76 w 95"/>
                  <a:gd name="T21" fmla="*/ 1 h 190"/>
                  <a:gd name="T22" fmla="*/ 75 w 95"/>
                  <a:gd name="T23" fmla="*/ 0 h 190"/>
                  <a:gd name="T24" fmla="*/ 75 w 95"/>
                  <a:gd name="T25" fmla="*/ 1 h 190"/>
                  <a:gd name="T26" fmla="*/ 73 w 95"/>
                  <a:gd name="T27" fmla="*/ 1 h 190"/>
                  <a:gd name="T28" fmla="*/ 74 w 95"/>
                  <a:gd name="T29" fmla="*/ 0 h 190"/>
                  <a:gd name="T30" fmla="*/ 79 w 95"/>
                  <a:gd name="T31" fmla="*/ 1 h 190"/>
                  <a:gd name="T32" fmla="*/ 81 w 95"/>
                  <a:gd name="T33" fmla="*/ 21 h 190"/>
                  <a:gd name="T34" fmla="*/ 82 w 95"/>
                  <a:gd name="T35" fmla="*/ 22 h 190"/>
                  <a:gd name="T36" fmla="*/ 90 w 95"/>
                  <a:gd name="T37" fmla="*/ 25 h 190"/>
                  <a:gd name="T38" fmla="*/ 95 w 95"/>
                  <a:gd name="T39" fmla="*/ 60 h 190"/>
                  <a:gd name="T40" fmla="*/ 89 w 95"/>
                  <a:gd name="T41" fmla="*/ 65 h 190"/>
                  <a:gd name="T42" fmla="*/ 82 w 95"/>
                  <a:gd name="T43" fmla="*/ 63 h 190"/>
                  <a:gd name="T44" fmla="*/ 70 w 95"/>
                  <a:gd name="T45" fmla="*/ 101 h 190"/>
                  <a:gd name="T46" fmla="*/ 68 w 95"/>
                  <a:gd name="T47" fmla="*/ 185 h 190"/>
                  <a:gd name="T48" fmla="*/ 61 w 95"/>
                  <a:gd name="T49" fmla="*/ 190 h 190"/>
                  <a:gd name="T50" fmla="*/ 52 w 95"/>
                  <a:gd name="T51" fmla="*/ 185 h 190"/>
                  <a:gd name="T52" fmla="*/ 45 w 95"/>
                  <a:gd name="T53" fmla="*/ 108 h 190"/>
                  <a:gd name="T54" fmla="*/ 42 w 95"/>
                  <a:gd name="T55" fmla="*/ 187 h 190"/>
                  <a:gd name="T56" fmla="*/ 33 w 95"/>
                  <a:gd name="T57" fmla="*/ 189 h 190"/>
                  <a:gd name="T58" fmla="*/ 28 w 95"/>
                  <a:gd name="T59" fmla="*/ 181 h 190"/>
                  <a:gd name="T60" fmla="*/ 26 w 95"/>
                  <a:gd name="T61" fmla="*/ 98 h 190"/>
                  <a:gd name="T62" fmla="*/ 12 w 95"/>
                  <a:gd name="T63" fmla="*/ 110 h 190"/>
                  <a:gd name="T64" fmla="*/ 4 w 95"/>
                  <a:gd name="T65" fmla="*/ 112 h 190"/>
                  <a:gd name="T66" fmla="*/ 0 w 95"/>
                  <a:gd name="T67" fmla="*/ 104 h 190"/>
                  <a:gd name="T68" fmla="*/ 25 w 95"/>
                  <a:gd name="T69" fmla="*/ 37 h 190"/>
                  <a:gd name="T70" fmla="*/ 29 w 95"/>
                  <a:gd name="T71" fmla="*/ 32 h 190"/>
                  <a:gd name="T72" fmla="*/ 64 w 95"/>
                  <a:gd name="T73" fmla="*/ 30 h 190"/>
                  <a:gd name="T74" fmla="*/ 70 w 95"/>
                  <a:gd name="T75" fmla="*/ 33 h 190"/>
                  <a:gd name="T76" fmla="*/ 76 w 95"/>
                  <a:gd name="T77" fmla="*/ 27 h 190"/>
                  <a:gd name="T78" fmla="*/ 77 w 95"/>
                  <a:gd name="T79" fmla="*/ 25 h 190"/>
                  <a:gd name="T80" fmla="*/ 68 w 95"/>
                  <a:gd name="T81" fmla="*/ 23 h 190"/>
                  <a:gd name="T82" fmla="*/ 68 w 95"/>
                  <a:gd name="T83" fmla="*/ 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5" h="190">
                    <a:moveTo>
                      <a:pt x="73" y="21"/>
                    </a:moveTo>
                    <a:lnTo>
                      <a:pt x="71" y="21"/>
                    </a:lnTo>
                    <a:lnTo>
                      <a:pt x="71" y="21"/>
                    </a:lnTo>
                    <a:lnTo>
                      <a:pt x="71" y="23"/>
                    </a:lnTo>
                    <a:lnTo>
                      <a:pt x="71" y="23"/>
                    </a:lnTo>
                    <a:lnTo>
                      <a:pt x="73" y="23"/>
                    </a:lnTo>
                    <a:lnTo>
                      <a:pt x="77" y="23"/>
                    </a:lnTo>
                    <a:lnTo>
                      <a:pt x="77" y="23"/>
                    </a:lnTo>
                    <a:lnTo>
                      <a:pt x="77" y="23"/>
                    </a:lnTo>
                    <a:lnTo>
                      <a:pt x="77" y="21"/>
                    </a:lnTo>
                    <a:lnTo>
                      <a:pt x="77" y="21"/>
                    </a:lnTo>
                    <a:lnTo>
                      <a:pt x="77" y="21"/>
                    </a:lnTo>
                    <a:lnTo>
                      <a:pt x="73" y="21"/>
                    </a:lnTo>
                    <a:close/>
                    <a:moveTo>
                      <a:pt x="73" y="2"/>
                    </a:moveTo>
                    <a:lnTo>
                      <a:pt x="70" y="3"/>
                    </a:lnTo>
                    <a:lnTo>
                      <a:pt x="69" y="4"/>
                    </a:lnTo>
                    <a:lnTo>
                      <a:pt x="69" y="5"/>
                    </a:lnTo>
                    <a:lnTo>
                      <a:pt x="69" y="15"/>
                    </a:lnTo>
                    <a:lnTo>
                      <a:pt x="69" y="16"/>
                    </a:lnTo>
                    <a:lnTo>
                      <a:pt x="70" y="17"/>
                    </a:lnTo>
                    <a:lnTo>
                      <a:pt x="73" y="17"/>
                    </a:lnTo>
                    <a:lnTo>
                      <a:pt x="76" y="17"/>
                    </a:lnTo>
                    <a:lnTo>
                      <a:pt x="78" y="17"/>
                    </a:lnTo>
                    <a:lnTo>
                      <a:pt x="79" y="16"/>
                    </a:lnTo>
                    <a:lnTo>
                      <a:pt x="79" y="15"/>
                    </a:lnTo>
                    <a:lnTo>
                      <a:pt x="79" y="5"/>
                    </a:lnTo>
                    <a:lnTo>
                      <a:pt x="79" y="4"/>
                    </a:lnTo>
                    <a:lnTo>
                      <a:pt x="78" y="3"/>
                    </a:lnTo>
                    <a:lnTo>
                      <a:pt x="76" y="2"/>
                    </a:lnTo>
                    <a:lnTo>
                      <a:pt x="73" y="2"/>
                    </a:lnTo>
                    <a:close/>
                    <a:moveTo>
                      <a:pt x="76" y="0"/>
                    </a:moveTo>
                    <a:lnTo>
                      <a:pt x="75" y="1"/>
                    </a:lnTo>
                    <a:lnTo>
                      <a:pt x="76" y="1"/>
                    </a:lnTo>
                    <a:lnTo>
                      <a:pt x="76" y="1"/>
                    </a:lnTo>
                    <a:lnTo>
                      <a:pt x="76" y="0"/>
                    </a:lnTo>
                    <a:close/>
                    <a:moveTo>
                      <a:pt x="75" y="0"/>
                    </a:moveTo>
                    <a:lnTo>
                      <a:pt x="74" y="1"/>
                    </a:lnTo>
                    <a:lnTo>
                      <a:pt x="75" y="1"/>
                    </a:lnTo>
                    <a:lnTo>
                      <a:pt x="75" y="1"/>
                    </a:lnTo>
                    <a:lnTo>
                      <a:pt x="75" y="0"/>
                    </a:lnTo>
                    <a:close/>
                    <a:moveTo>
                      <a:pt x="74" y="0"/>
                    </a:moveTo>
                    <a:lnTo>
                      <a:pt x="73" y="1"/>
                    </a:lnTo>
                    <a:lnTo>
                      <a:pt x="74" y="1"/>
                    </a:lnTo>
                    <a:lnTo>
                      <a:pt x="74" y="1"/>
                    </a:lnTo>
                    <a:lnTo>
                      <a:pt x="74" y="0"/>
                    </a:lnTo>
                    <a:close/>
                    <a:moveTo>
                      <a:pt x="71" y="0"/>
                    </a:moveTo>
                    <a:lnTo>
                      <a:pt x="77" y="0"/>
                    </a:lnTo>
                    <a:lnTo>
                      <a:pt x="79" y="1"/>
                    </a:lnTo>
                    <a:lnTo>
                      <a:pt x="80" y="2"/>
                    </a:lnTo>
                    <a:lnTo>
                      <a:pt x="81" y="4"/>
                    </a:lnTo>
                    <a:lnTo>
                      <a:pt x="81" y="21"/>
                    </a:lnTo>
                    <a:lnTo>
                      <a:pt x="81" y="22"/>
                    </a:lnTo>
                    <a:lnTo>
                      <a:pt x="81" y="22"/>
                    </a:lnTo>
                    <a:lnTo>
                      <a:pt x="82" y="22"/>
                    </a:lnTo>
                    <a:lnTo>
                      <a:pt x="86" y="22"/>
                    </a:lnTo>
                    <a:lnTo>
                      <a:pt x="88" y="23"/>
                    </a:lnTo>
                    <a:lnTo>
                      <a:pt x="90" y="25"/>
                    </a:lnTo>
                    <a:lnTo>
                      <a:pt x="91" y="28"/>
                    </a:lnTo>
                    <a:lnTo>
                      <a:pt x="95" y="57"/>
                    </a:lnTo>
                    <a:lnTo>
                      <a:pt x="95" y="60"/>
                    </a:lnTo>
                    <a:lnTo>
                      <a:pt x="94" y="63"/>
                    </a:lnTo>
                    <a:lnTo>
                      <a:pt x="92" y="64"/>
                    </a:lnTo>
                    <a:lnTo>
                      <a:pt x="89" y="65"/>
                    </a:lnTo>
                    <a:lnTo>
                      <a:pt x="87" y="65"/>
                    </a:lnTo>
                    <a:lnTo>
                      <a:pt x="84" y="64"/>
                    </a:lnTo>
                    <a:lnTo>
                      <a:pt x="82" y="63"/>
                    </a:lnTo>
                    <a:lnTo>
                      <a:pt x="73" y="54"/>
                    </a:lnTo>
                    <a:lnTo>
                      <a:pt x="70" y="98"/>
                    </a:lnTo>
                    <a:lnTo>
                      <a:pt x="70" y="101"/>
                    </a:lnTo>
                    <a:lnTo>
                      <a:pt x="69" y="103"/>
                    </a:lnTo>
                    <a:lnTo>
                      <a:pt x="69" y="181"/>
                    </a:lnTo>
                    <a:lnTo>
                      <a:pt x="68" y="185"/>
                    </a:lnTo>
                    <a:lnTo>
                      <a:pt x="66" y="187"/>
                    </a:lnTo>
                    <a:lnTo>
                      <a:pt x="64" y="189"/>
                    </a:lnTo>
                    <a:lnTo>
                      <a:pt x="61" y="190"/>
                    </a:lnTo>
                    <a:lnTo>
                      <a:pt x="57" y="189"/>
                    </a:lnTo>
                    <a:lnTo>
                      <a:pt x="54" y="187"/>
                    </a:lnTo>
                    <a:lnTo>
                      <a:pt x="52" y="185"/>
                    </a:lnTo>
                    <a:lnTo>
                      <a:pt x="52" y="181"/>
                    </a:lnTo>
                    <a:lnTo>
                      <a:pt x="52" y="108"/>
                    </a:lnTo>
                    <a:lnTo>
                      <a:pt x="45" y="108"/>
                    </a:lnTo>
                    <a:lnTo>
                      <a:pt x="45" y="181"/>
                    </a:lnTo>
                    <a:lnTo>
                      <a:pt x="44" y="185"/>
                    </a:lnTo>
                    <a:lnTo>
                      <a:pt x="42" y="187"/>
                    </a:lnTo>
                    <a:lnTo>
                      <a:pt x="40" y="189"/>
                    </a:lnTo>
                    <a:lnTo>
                      <a:pt x="37" y="190"/>
                    </a:lnTo>
                    <a:lnTo>
                      <a:pt x="33" y="189"/>
                    </a:lnTo>
                    <a:lnTo>
                      <a:pt x="30" y="187"/>
                    </a:lnTo>
                    <a:lnTo>
                      <a:pt x="28" y="185"/>
                    </a:lnTo>
                    <a:lnTo>
                      <a:pt x="28" y="181"/>
                    </a:lnTo>
                    <a:lnTo>
                      <a:pt x="28" y="103"/>
                    </a:lnTo>
                    <a:lnTo>
                      <a:pt x="26" y="101"/>
                    </a:lnTo>
                    <a:lnTo>
                      <a:pt x="26" y="98"/>
                    </a:lnTo>
                    <a:lnTo>
                      <a:pt x="25" y="77"/>
                    </a:lnTo>
                    <a:lnTo>
                      <a:pt x="14" y="108"/>
                    </a:lnTo>
                    <a:lnTo>
                      <a:pt x="12" y="110"/>
                    </a:lnTo>
                    <a:lnTo>
                      <a:pt x="10" y="112"/>
                    </a:lnTo>
                    <a:lnTo>
                      <a:pt x="7" y="112"/>
                    </a:lnTo>
                    <a:lnTo>
                      <a:pt x="4" y="112"/>
                    </a:lnTo>
                    <a:lnTo>
                      <a:pt x="2" y="110"/>
                    </a:lnTo>
                    <a:lnTo>
                      <a:pt x="0" y="108"/>
                    </a:lnTo>
                    <a:lnTo>
                      <a:pt x="0" y="104"/>
                    </a:lnTo>
                    <a:lnTo>
                      <a:pt x="0" y="102"/>
                    </a:lnTo>
                    <a:lnTo>
                      <a:pt x="24" y="38"/>
                    </a:lnTo>
                    <a:lnTo>
                      <a:pt x="25" y="37"/>
                    </a:lnTo>
                    <a:lnTo>
                      <a:pt x="26" y="35"/>
                    </a:lnTo>
                    <a:lnTo>
                      <a:pt x="27" y="33"/>
                    </a:lnTo>
                    <a:lnTo>
                      <a:pt x="29" y="32"/>
                    </a:lnTo>
                    <a:lnTo>
                      <a:pt x="31" y="32"/>
                    </a:lnTo>
                    <a:lnTo>
                      <a:pt x="33" y="30"/>
                    </a:lnTo>
                    <a:lnTo>
                      <a:pt x="64" y="30"/>
                    </a:lnTo>
                    <a:lnTo>
                      <a:pt x="65" y="30"/>
                    </a:lnTo>
                    <a:lnTo>
                      <a:pt x="68" y="32"/>
                    </a:lnTo>
                    <a:lnTo>
                      <a:pt x="70" y="33"/>
                    </a:lnTo>
                    <a:lnTo>
                      <a:pt x="78" y="39"/>
                    </a:lnTo>
                    <a:lnTo>
                      <a:pt x="76" y="30"/>
                    </a:lnTo>
                    <a:lnTo>
                      <a:pt x="76" y="27"/>
                    </a:lnTo>
                    <a:lnTo>
                      <a:pt x="77" y="25"/>
                    </a:lnTo>
                    <a:lnTo>
                      <a:pt x="77" y="25"/>
                    </a:lnTo>
                    <a:lnTo>
                      <a:pt x="77" y="25"/>
                    </a:lnTo>
                    <a:lnTo>
                      <a:pt x="71" y="25"/>
                    </a:lnTo>
                    <a:lnTo>
                      <a:pt x="69" y="25"/>
                    </a:lnTo>
                    <a:lnTo>
                      <a:pt x="68" y="23"/>
                    </a:lnTo>
                    <a:lnTo>
                      <a:pt x="67" y="21"/>
                    </a:lnTo>
                    <a:lnTo>
                      <a:pt x="67" y="4"/>
                    </a:lnTo>
                    <a:lnTo>
                      <a:pt x="68" y="2"/>
                    </a:lnTo>
                    <a:lnTo>
                      <a:pt x="69" y="1"/>
                    </a:lnTo>
                    <a:lnTo>
                      <a:pt x="71" y="0"/>
                    </a:lnTo>
                    <a:close/>
                  </a:path>
                </a:pathLst>
              </a:custGeom>
              <a:grpFill/>
              <a:ln w="0">
                <a:noFill/>
                <a:prstDash val="solid"/>
                <a:round/>
              </a:ln>
            </p:spPr>
            <p:txBody>
              <a:bodyPr vert="horz" wrap="square" lIns="79405" tIns="39702" rIns="79405" bIns="39702" numCol="1" anchor="t" anchorCtr="0" compatLnSpc="1"/>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6" name="组合 6"/>
          <p:cNvGrpSpPr/>
          <p:nvPr/>
        </p:nvGrpSpPr>
        <p:grpSpPr>
          <a:xfrm>
            <a:off x="3433467" y="1376230"/>
            <a:ext cx="405513" cy="1203696"/>
            <a:chOff x="4585650" y="1680422"/>
            <a:chExt cx="656681" cy="1949140"/>
          </a:xfrm>
          <a:solidFill>
            <a:schemeClr val="accent2"/>
          </a:solidFill>
        </p:grpSpPr>
        <p:sp>
          <p:nvSpPr>
            <p:cNvPr id="189" name="Freeform 72"/>
            <p:cNvSpPr/>
            <p:nvPr/>
          </p:nvSpPr>
          <p:spPr bwMode="auto">
            <a:xfrm>
              <a:off x="4585650" y="1680422"/>
              <a:ext cx="656681" cy="1949140"/>
            </a:xfrm>
            <a:custGeom>
              <a:avLst/>
              <a:gdLst>
                <a:gd name="T0" fmla="*/ 0 w 377"/>
                <a:gd name="T1" fmla="*/ 0 h 1119"/>
                <a:gd name="T2" fmla="*/ 259 w 377"/>
                <a:gd name="T3" fmla="*/ 37 h 1119"/>
                <a:gd name="T4" fmla="*/ 283 w 377"/>
                <a:gd name="T5" fmla="*/ 42 h 1119"/>
                <a:gd name="T6" fmla="*/ 306 w 377"/>
                <a:gd name="T7" fmla="*/ 50 h 1119"/>
                <a:gd name="T8" fmla="*/ 326 w 377"/>
                <a:gd name="T9" fmla="*/ 60 h 1119"/>
                <a:gd name="T10" fmla="*/ 344 w 377"/>
                <a:gd name="T11" fmla="*/ 72 h 1119"/>
                <a:gd name="T12" fmla="*/ 358 w 377"/>
                <a:gd name="T13" fmla="*/ 86 h 1119"/>
                <a:gd name="T14" fmla="*/ 369 w 377"/>
                <a:gd name="T15" fmla="*/ 101 h 1119"/>
                <a:gd name="T16" fmla="*/ 375 w 377"/>
                <a:gd name="T17" fmla="*/ 119 h 1119"/>
                <a:gd name="T18" fmla="*/ 377 w 377"/>
                <a:gd name="T19" fmla="*/ 140 h 1119"/>
                <a:gd name="T20" fmla="*/ 377 w 377"/>
                <a:gd name="T21" fmla="*/ 968 h 1119"/>
                <a:gd name="T22" fmla="*/ 375 w 377"/>
                <a:gd name="T23" fmla="*/ 988 h 1119"/>
                <a:gd name="T24" fmla="*/ 369 w 377"/>
                <a:gd name="T25" fmla="*/ 1007 h 1119"/>
                <a:gd name="T26" fmla="*/ 358 w 377"/>
                <a:gd name="T27" fmla="*/ 1022 h 1119"/>
                <a:gd name="T28" fmla="*/ 344 w 377"/>
                <a:gd name="T29" fmla="*/ 1036 h 1119"/>
                <a:gd name="T30" fmla="*/ 327 w 377"/>
                <a:gd name="T31" fmla="*/ 1048 h 1119"/>
                <a:gd name="T32" fmla="*/ 307 w 377"/>
                <a:gd name="T33" fmla="*/ 1058 h 1119"/>
                <a:gd name="T34" fmla="*/ 284 w 377"/>
                <a:gd name="T35" fmla="*/ 1066 h 1119"/>
                <a:gd name="T36" fmla="*/ 259 w 377"/>
                <a:gd name="T37" fmla="*/ 1071 h 1119"/>
                <a:gd name="T38" fmla="*/ 0 w 377"/>
                <a:gd name="T39" fmla="*/ 1119 h 1119"/>
                <a:gd name="T40" fmla="*/ 0 w 377"/>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7" h="1119">
                  <a:moveTo>
                    <a:pt x="0" y="0"/>
                  </a:moveTo>
                  <a:lnTo>
                    <a:pt x="259" y="37"/>
                  </a:lnTo>
                  <a:lnTo>
                    <a:pt x="283" y="42"/>
                  </a:lnTo>
                  <a:lnTo>
                    <a:pt x="306" y="50"/>
                  </a:lnTo>
                  <a:lnTo>
                    <a:pt x="326" y="60"/>
                  </a:lnTo>
                  <a:lnTo>
                    <a:pt x="344" y="72"/>
                  </a:lnTo>
                  <a:lnTo>
                    <a:pt x="358" y="86"/>
                  </a:lnTo>
                  <a:lnTo>
                    <a:pt x="369" y="101"/>
                  </a:lnTo>
                  <a:lnTo>
                    <a:pt x="375" y="119"/>
                  </a:lnTo>
                  <a:lnTo>
                    <a:pt x="377" y="140"/>
                  </a:lnTo>
                  <a:lnTo>
                    <a:pt x="377" y="968"/>
                  </a:lnTo>
                  <a:lnTo>
                    <a:pt x="375" y="988"/>
                  </a:lnTo>
                  <a:lnTo>
                    <a:pt x="369" y="1007"/>
                  </a:lnTo>
                  <a:lnTo>
                    <a:pt x="358" y="1022"/>
                  </a:lnTo>
                  <a:lnTo>
                    <a:pt x="344" y="1036"/>
                  </a:lnTo>
                  <a:lnTo>
                    <a:pt x="327" y="1048"/>
                  </a:lnTo>
                  <a:lnTo>
                    <a:pt x="307" y="1058"/>
                  </a:lnTo>
                  <a:lnTo>
                    <a:pt x="284" y="1066"/>
                  </a:lnTo>
                  <a:lnTo>
                    <a:pt x="259" y="1071"/>
                  </a:lnTo>
                  <a:lnTo>
                    <a:pt x="0" y="1119"/>
                  </a:lnTo>
                  <a:lnTo>
                    <a:pt x="0" y="0"/>
                  </a:lnTo>
                  <a:close/>
                </a:path>
              </a:pathLst>
            </a:custGeom>
            <a:solidFill>
              <a:schemeClr val="bg1"/>
            </a:solidFill>
            <a:ln w="0">
              <a:noFill/>
              <a:prstDash val="solid"/>
              <a:round/>
            </a:ln>
            <a:effectLst>
              <a:outerShdw blurRad="254000" dist="38100" algn="l" rotWithShape="0">
                <a:prstClr val="black">
                  <a:alpha val="40000"/>
                </a:prstClr>
              </a:outerShdw>
            </a:effectLst>
          </p:spPr>
          <p:txBody>
            <a:bodyPr vert="horz" wrap="square" lIns="79405" tIns="39702" rIns="79405" bIns="39702" numCol="1" anchor="t" anchorCtr="0" compatLnSpc="1"/>
            <a:lstStyle/>
            <a:p>
              <a:pPr>
                <a:lnSpc>
                  <a:spcPct val="120000"/>
                </a:lnSpc>
              </a:pPr>
              <a:endParaRPr lang="zh-CN" altLang="en-US" sz="1100" dirty="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 name="组合 2"/>
            <p:cNvGrpSpPr/>
            <p:nvPr/>
          </p:nvGrpSpPr>
          <p:grpSpPr>
            <a:xfrm>
              <a:off x="4745901" y="2482548"/>
              <a:ext cx="224700" cy="344888"/>
              <a:chOff x="5098828" y="3162328"/>
              <a:chExt cx="224700" cy="344888"/>
            </a:xfrm>
            <a:grpFill/>
          </p:grpSpPr>
          <p:sp>
            <p:nvSpPr>
              <p:cNvPr id="196" name="Freeform 164"/>
              <p:cNvSpPr/>
              <p:nvPr/>
            </p:nvSpPr>
            <p:spPr bwMode="auto">
              <a:xfrm>
                <a:off x="5152825" y="3162328"/>
                <a:ext cx="62707" cy="62707"/>
              </a:xfrm>
              <a:custGeom>
                <a:avLst/>
                <a:gdLst>
                  <a:gd name="T0" fmla="*/ 18 w 36"/>
                  <a:gd name="T1" fmla="*/ 0 h 36"/>
                  <a:gd name="T2" fmla="*/ 27 w 36"/>
                  <a:gd name="T3" fmla="*/ 3 h 36"/>
                  <a:gd name="T4" fmla="*/ 34 w 36"/>
                  <a:gd name="T5" fmla="*/ 9 h 36"/>
                  <a:gd name="T6" fmla="*/ 36 w 36"/>
                  <a:gd name="T7" fmla="*/ 18 h 36"/>
                  <a:gd name="T8" fmla="*/ 34 w 36"/>
                  <a:gd name="T9" fmla="*/ 28 h 36"/>
                  <a:gd name="T10" fmla="*/ 27 w 36"/>
                  <a:gd name="T11" fmla="*/ 34 h 36"/>
                  <a:gd name="T12" fmla="*/ 18 w 36"/>
                  <a:gd name="T13" fmla="*/ 36 h 36"/>
                  <a:gd name="T14" fmla="*/ 9 w 36"/>
                  <a:gd name="T15" fmla="*/ 34 h 36"/>
                  <a:gd name="T16" fmla="*/ 2 w 36"/>
                  <a:gd name="T17" fmla="*/ 28 h 36"/>
                  <a:gd name="T18" fmla="*/ 0 w 36"/>
                  <a:gd name="T19" fmla="*/ 18 h 36"/>
                  <a:gd name="T20" fmla="*/ 2 w 36"/>
                  <a:gd name="T21" fmla="*/ 9 h 36"/>
                  <a:gd name="T22" fmla="*/ 9 w 36"/>
                  <a:gd name="T23" fmla="*/ 3 h 36"/>
                  <a:gd name="T24" fmla="*/ 18 w 36"/>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36">
                    <a:moveTo>
                      <a:pt x="18" y="0"/>
                    </a:moveTo>
                    <a:lnTo>
                      <a:pt x="27" y="3"/>
                    </a:lnTo>
                    <a:lnTo>
                      <a:pt x="34" y="9"/>
                    </a:lnTo>
                    <a:lnTo>
                      <a:pt x="36" y="18"/>
                    </a:lnTo>
                    <a:lnTo>
                      <a:pt x="34" y="28"/>
                    </a:lnTo>
                    <a:lnTo>
                      <a:pt x="27" y="34"/>
                    </a:lnTo>
                    <a:lnTo>
                      <a:pt x="18" y="36"/>
                    </a:lnTo>
                    <a:lnTo>
                      <a:pt x="9" y="34"/>
                    </a:lnTo>
                    <a:lnTo>
                      <a:pt x="2" y="28"/>
                    </a:lnTo>
                    <a:lnTo>
                      <a:pt x="0" y="18"/>
                    </a:lnTo>
                    <a:lnTo>
                      <a:pt x="2" y="9"/>
                    </a:lnTo>
                    <a:lnTo>
                      <a:pt x="9" y="3"/>
                    </a:lnTo>
                    <a:lnTo>
                      <a:pt x="18" y="0"/>
                    </a:lnTo>
                    <a:close/>
                  </a:path>
                </a:pathLst>
              </a:custGeom>
              <a:grpFill/>
              <a:ln w="0">
                <a:noFill/>
                <a:prstDash val="solid"/>
                <a:round/>
              </a:ln>
            </p:spPr>
            <p:txBody>
              <a:bodyPr vert="horz" wrap="square" lIns="79405" tIns="39702" rIns="79405" bIns="39702" numCol="1" anchor="t" anchorCtr="0" compatLnSpc="1"/>
              <a:lstStyle/>
              <a:p>
                <a:pPr>
                  <a:lnSpc>
                    <a:spcPct val="120000"/>
                  </a:lnSpc>
                </a:pPr>
                <a:endParaRPr lang="zh-CN" altLang="en-US" sz="1100" dirty="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7" name="Freeform 165"/>
              <p:cNvSpPr>
                <a:spLocks noEditPoints="1"/>
              </p:cNvSpPr>
              <p:nvPr/>
            </p:nvSpPr>
            <p:spPr bwMode="auto">
              <a:xfrm>
                <a:off x="5257337" y="3211100"/>
                <a:ext cx="59223" cy="41805"/>
              </a:xfrm>
              <a:custGeom>
                <a:avLst/>
                <a:gdLst>
                  <a:gd name="T0" fmla="*/ 4 w 34"/>
                  <a:gd name="T1" fmla="*/ 3 h 24"/>
                  <a:gd name="T2" fmla="*/ 4 w 34"/>
                  <a:gd name="T3" fmla="*/ 19 h 24"/>
                  <a:gd name="T4" fmla="*/ 28 w 34"/>
                  <a:gd name="T5" fmla="*/ 19 h 24"/>
                  <a:gd name="T6" fmla="*/ 28 w 34"/>
                  <a:gd name="T7" fmla="*/ 3 h 24"/>
                  <a:gd name="T8" fmla="*/ 4 w 34"/>
                  <a:gd name="T9" fmla="*/ 3 h 24"/>
                  <a:gd name="T10" fmla="*/ 2 w 34"/>
                  <a:gd name="T11" fmla="*/ 0 h 24"/>
                  <a:gd name="T12" fmla="*/ 30 w 34"/>
                  <a:gd name="T13" fmla="*/ 0 h 24"/>
                  <a:gd name="T14" fmla="*/ 33 w 34"/>
                  <a:gd name="T15" fmla="*/ 0 h 24"/>
                  <a:gd name="T16" fmla="*/ 34 w 34"/>
                  <a:gd name="T17" fmla="*/ 2 h 24"/>
                  <a:gd name="T18" fmla="*/ 34 w 34"/>
                  <a:gd name="T19" fmla="*/ 20 h 24"/>
                  <a:gd name="T20" fmla="*/ 33 w 34"/>
                  <a:gd name="T21" fmla="*/ 22 h 24"/>
                  <a:gd name="T22" fmla="*/ 30 w 34"/>
                  <a:gd name="T23" fmla="*/ 24 h 24"/>
                  <a:gd name="T24" fmla="*/ 2 w 34"/>
                  <a:gd name="T25" fmla="*/ 24 h 24"/>
                  <a:gd name="T26" fmla="*/ 0 w 34"/>
                  <a:gd name="T27" fmla="*/ 22 h 24"/>
                  <a:gd name="T28" fmla="*/ 0 w 34"/>
                  <a:gd name="T29" fmla="*/ 20 h 24"/>
                  <a:gd name="T30" fmla="*/ 0 w 34"/>
                  <a:gd name="T31" fmla="*/ 2 h 24"/>
                  <a:gd name="T32" fmla="*/ 0 w 34"/>
                  <a:gd name="T33" fmla="*/ 0 h 24"/>
                  <a:gd name="T34" fmla="*/ 2 w 34"/>
                  <a:gd name="T35"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24">
                    <a:moveTo>
                      <a:pt x="4" y="3"/>
                    </a:moveTo>
                    <a:lnTo>
                      <a:pt x="4" y="19"/>
                    </a:lnTo>
                    <a:lnTo>
                      <a:pt x="28" y="19"/>
                    </a:lnTo>
                    <a:lnTo>
                      <a:pt x="28" y="3"/>
                    </a:lnTo>
                    <a:lnTo>
                      <a:pt x="4" y="3"/>
                    </a:lnTo>
                    <a:close/>
                    <a:moveTo>
                      <a:pt x="2" y="0"/>
                    </a:moveTo>
                    <a:lnTo>
                      <a:pt x="30" y="0"/>
                    </a:lnTo>
                    <a:lnTo>
                      <a:pt x="33" y="0"/>
                    </a:lnTo>
                    <a:lnTo>
                      <a:pt x="34" y="2"/>
                    </a:lnTo>
                    <a:lnTo>
                      <a:pt x="34" y="20"/>
                    </a:lnTo>
                    <a:lnTo>
                      <a:pt x="33" y="22"/>
                    </a:lnTo>
                    <a:lnTo>
                      <a:pt x="30" y="24"/>
                    </a:lnTo>
                    <a:lnTo>
                      <a:pt x="2" y="24"/>
                    </a:lnTo>
                    <a:lnTo>
                      <a:pt x="0" y="22"/>
                    </a:lnTo>
                    <a:lnTo>
                      <a:pt x="0" y="20"/>
                    </a:lnTo>
                    <a:lnTo>
                      <a:pt x="0" y="2"/>
                    </a:lnTo>
                    <a:lnTo>
                      <a:pt x="0" y="0"/>
                    </a:lnTo>
                    <a:lnTo>
                      <a:pt x="2" y="0"/>
                    </a:lnTo>
                    <a:close/>
                  </a:path>
                </a:pathLst>
              </a:custGeom>
              <a:grpFill/>
              <a:ln w="0">
                <a:noFill/>
                <a:prstDash val="solid"/>
                <a:round/>
              </a:ln>
            </p:spPr>
            <p:txBody>
              <a:bodyPr vert="horz" wrap="square" lIns="79405" tIns="39702" rIns="79405" bIns="39702" numCol="1" anchor="t" anchorCtr="0" compatLnSpc="1"/>
              <a:lstStyle/>
              <a:p>
                <a:pPr>
                  <a:lnSpc>
                    <a:spcPct val="120000"/>
                  </a:lnSpc>
                </a:pPr>
                <a:endParaRPr lang="zh-CN" altLang="en-US" sz="1100" dirty="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8" name="Freeform 166"/>
              <p:cNvSpPr/>
              <p:nvPr/>
            </p:nvSpPr>
            <p:spPr bwMode="auto">
              <a:xfrm>
                <a:off x="5098828" y="3228519"/>
                <a:ext cx="224700" cy="278697"/>
              </a:xfrm>
              <a:custGeom>
                <a:avLst/>
                <a:gdLst>
                  <a:gd name="T0" fmla="*/ 64 w 129"/>
                  <a:gd name="T1" fmla="*/ 0 h 160"/>
                  <a:gd name="T2" fmla="*/ 70 w 129"/>
                  <a:gd name="T3" fmla="*/ 4 h 160"/>
                  <a:gd name="T4" fmla="*/ 73 w 129"/>
                  <a:gd name="T5" fmla="*/ 5 h 160"/>
                  <a:gd name="T6" fmla="*/ 98 w 129"/>
                  <a:gd name="T7" fmla="*/ 20 h 160"/>
                  <a:gd name="T8" fmla="*/ 87 w 129"/>
                  <a:gd name="T9" fmla="*/ 20 h 160"/>
                  <a:gd name="T10" fmla="*/ 86 w 129"/>
                  <a:gd name="T11" fmla="*/ 18 h 160"/>
                  <a:gd name="T12" fmla="*/ 87 w 129"/>
                  <a:gd name="T13" fmla="*/ 17 h 160"/>
                  <a:gd name="T14" fmla="*/ 92 w 129"/>
                  <a:gd name="T15" fmla="*/ 14 h 160"/>
                  <a:gd name="T16" fmla="*/ 124 w 129"/>
                  <a:gd name="T17" fmla="*/ 15 h 160"/>
                  <a:gd name="T18" fmla="*/ 129 w 129"/>
                  <a:gd name="T19" fmla="*/ 18 h 160"/>
                  <a:gd name="T20" fmla="*/ 128 w 129"/>
                  <a:gd name="T21" fmla="*/ 20 h 160"/>
                  <a:gd name="T22" fmla="*/ 114 w 129"/>
                  <a:gd name="T23" fmla="*/ 20 h 160"/>
                  <a:gd name="T24" fmla="*/ 114 w 129"/>
                  <a:gd name="T25" fmla="*/ 25 h 160"/>
                  <a:gd name="T26" fmla="*/ 93 w 129"/>
                  <a:gd name="T27" fmla="*/ 46 h 160"/>
                  <a:gd name="T28" fmla="*/ 92 w 129"/>
                  <a:gd name="T29" fmla="*/ 46 h 160"/>
                  <a:gd name="T30" fmla="*/ 89 w 129"/>
                  <a:gd name="T31" fmla="*/ 47 h 160"/>
                  <a:gd name="T32" fmla="*/ 83 w 129"/>
                  <a:gd name="T33" fmla="*/ 46 h 160"/>
                  <a:gd name="T34" fmla="*/ 73 w 129"/>
                  <a:gd name="T35" fmla="*/ 32 h 160"/>
                  <a:gd name="T36" fmla="*/ 71 w 129"/>
                  <a:gd name="T37" fmla="*/ 71 h 160"/>
                  <a:gd name="T38" fmla="*/ 69 w 129"/>
                  <a:gd name="T39" fmla="*/ 151 h 160"/>
                  <a:gd name="T40" fmla="*/ 67 w 129"/>
                  <a:gd name="T41" fmla="*/ 157 h 160"/>
                  <a:gd name="T42" fmla="*/ 61 w 129"/>
                  <a:gd name="T43" fmla="*/ 160 h 160"/>
                  <a:gd name="T44" fmla="*/ 55 w 129"/>
                  <a:gd name="T45" fmla="*/ 157 h 160"/>
                  <a:gd name="T46" fmla="*/ 52 w 129"/>
                  <a:gd name="T47" fmla="*/ 151 h 160"/>
                  <a:gd name="T48" fmla="*/ 45 w 129"/>
                  <a:gd name="T49" fmla="*/ 78 h 160"/>
                  <a:gd name="T50" fmla="*/ 45 w 129"/>
                  <a:gd name="T51" fmla="*/ 155 h 160"/>
                  <a:gd name="T52" fmla="*/ 41 w 129"/>
                  <a:gd name="T53" fmla="*/ 159 h 160"/>
                  <a:gd name="T54" fmla="*/ 33 w 129"/>
                  <a:gd name="T55" fmla="*/ 159 h 160"/>
                  <a:gd name="T56" fmla="*/ 29 w 129"/>
                  <a:gd name="T57" fmla="*/ 155 h 160"/>
                  <a:gd name="T58" fmla="*/ 28 w 129"/>
                  <a:gd name="T59" fmla="*/ 73 h 160"/>
                  <a:gd name="T60" fmla="*/ 27 w 129"/>
                  <a:gd name="T61" fmla="*/ 68 h 160"/>
                  <a:gd name="T62" fmla="*/ 15 w 129"/>
                  <a:gd name="T63" fmla="*/ 78 h 160"/>
                  <a:gd name="T64" fmla="*/ 11 w 129"/>
                  <a:gd name="T65" fmla="*/ 82 h 160"/>
                  <a:gd name="T66" fmla="*/ 5 w 129"/>
                  <a:gd name="T67" fmla="*/ 82 h 160"/>
                  <a:gd name="T68" fmla="*/ 1 w 129"/>
                  <a:gd name="T69" fmla="*/ 78 h 160"/>
                  <a:gd name="T70" fmla="*/ 1 w 129"/>
                  <a:gd name="T71" fmla="*/ 72 h 160"/>
                  <a:gd name="T72" fmla="*/ 26 w 129"/>
                  <a:gd name="T73" fmla="*/ 7 h 160"/>
                  <a:gd name="T74" fmla="*/ 28 w 129"/>
                  <a:gd name="T75" fmla="*/ 3 h 160"/>
                  <a:gd name="T76" fmla="*/ 31 w 129"/>
                  <a:gd name="T77" fmla="*/ 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9" h="160">
                    <a:moveTo>
                      <a:pt x="35" y="0"/>
                    </a:moveTo>
                    <a:lnTo>
                      <a:pt x="64" y="0"/>
                    </a:lnTo>
                    <a:lnTo>
                      <a:pt x="67" y="2"/>
                    </a:lnTo>
                    <a:lnTo>
                      <a:pt x="70" y="4"/>
                    </a:lnTo>
                    <a:lnTo>
                      <a:pt x="70" y="4"/>
                    </a:lnTo>
                    <a:lnTo>
                      <a:pt x="73" y="5"/>
                    </a:lnTo>
                    <a:lnTo>
                      <a:pt x="89" y="29"/>
                    </a:lnTo>
                    <a:lnTo>
                      <a:pt x="98" y="20"/>
                    </a:lnTo>
                    <a:lnTo>
                      <a:pt x="88" y="20"/>
                    </a:lnTo>
                    <a:lnTo>
                      <a:pt x="87" y="20"/>
                    </a:lnTo>
                    <a:lnTo>
                      <a:pt x="86" y="18"/>
                    </a:lnTo>
                    <a:lnTo>
                      <a:pt x="86" y="18"/>
                    </a:lnTo>
                    <a:lnTo>
                      <a:pt x="87" y="17"/>
                    </a:lnTo>
                    <a:lnTo>
                      <a:pt x="87" y="17"/>
                    </a:lnTo>
                    <a:lnTo>
                      <a:pt x="91" y="15"/>
                    </a:lnTo>
                    <a:lnTo>
                      <a:pt x="92" y="14"/>
                    </a:lnTo>
                    <a:lnTo>
                      <a:pt x="122" y="14"/>
                    </a:lnTo>
                    <a:lnTo>
                      <a:pt x="124" y="15"/>
                    </a:lnTo>
                    <a:lnTo>
                      <a:pt x="128" y="17"/>
                    </a:lnTo>
                    <a:lnTo>
                      <a:pt x="129" y="18"/>
                    </a:lnTo>
                    <a:lnTo>
                      <a:pt x="129" y="18"/>
                    </a:lnTo>
                    <a:lnTo>
                      <a:pt x="128" y="20"/>
                    </a:lnTo>
                    <a:lnTo>
                      <a:pt x="127" y="20"/>
                    </a:lnTo>
                    <a:lnTo>
                      <a:pt x="114" y="20"/>
                    </a:lnTo>
                    <a:lnTo>
                      <a:pt x="114" y="23"/>
                    </a:lnTo>
                    <a:lnTo>
                      <a:pt x="114" y="25"/>
                    </a:lnTo>
                    <a:lnTo>
                      <a:pt x="112" y="27"/>
                    </a:lnTo>
                    <a:lnTo>
                      <a:pt x="93" y="46"/>
                    </a:lnTo>
                    <a:lnTo>
                      <a:pt x="92" y="46"/>
                    </a:lnTo>
                    <a:lnTo>
                      <a:pt x="92" y="46"/>
                    </a:lnTo>
                    <a:lnTo>
                      <a:pt x="91" y="47"/>
                    </a:lnTo>
                    <a:lnTo>
                      <a:pt x="89" y="47"/>
                    </a:lnTo>
                    <a:lnTo>
                      <a:pt x="86" y="47"/>
                    </a:lnTo>
                    <a:lnTo>
                      <a:pt x="83" y="46"/>
                    </a:lnTo>
                    <a:lnTo>
                      <a:pt x="81" y="45"/>
                    </a:lnTo>
                    <a:lnTo>
                      <a:pt x="73" y="32"/>
                    </a:lnTo>
                    <a:lnTo>
                      <a:pt x="71" y="68"/>
                    </a:lnTo>
                    <a:lnTo>
                      <a:pt x="71" y="71"/>
                    </a:lnTo>
                    <a:lnTo>
                      <a:pt x="69" y="73"/>
                    </a:lnTo>
                    <a:lnTo>
                      <a:pt x="69" y="151"/>
                    </a:lnTo>
                    <a:lnTo>
                      <a:pt x="69" y="155"/>
                    </a:lnTo>
                    <a:lnTo>
                      <a:pt x="67" y="157"/>
                    </a:lnTo>
                    <a:lnTo>
                      <a:pt x="65" y="159"/>
                    </a:lnTo>
                    <a:lnTo>
                      <a:pt x="61" y="160"/>
                    </a:lnTo>
                    <a:lnTo>
                      <a:pt x="57" y="159"/>
                    </a:lnTo>
                    <a:lnTo>
                      <a:pt x="55" y="157"/>
                    </a:lnTo>
                    <a:lnTo>
                      <a:pt x="53" y="155"/>
                    </a:lnTo>
                    <a:lnTo>
                      <a:pt x="52" y="151"/>
                    </a:lnTo>
                    <a:lnTo>
                      <a:pt x="52" y="78"/>
                    </a:lnTo>
                    <a:lnTo>
                      <a:pt x="45" y="78"/>
                    </a:lnTo>
                    <a:lnTo>
                      <a:pt x="45" y="151"/>
                    </a:lnTo>
                    <a:lnTo>
                      <a:pt x="45" y="155"/>
                    </a:lnTo>
                    <a:lnTo>
                      <a:pt x="43" y="157"/>
                    </a:lnTo>
                    <a:lnTo>
                      <a:pt x="41" y="159"/>
                    </a:lnTo>
                    <a:lnTo>
                      <a:pt x="37" y="160"/>
                    </a:lnTo>
                    <a:lnTo>
                      <a:pt x="33" y="159"/>
                    </a:lnTo>
                    <a:lnTo>
                      <a:pt x="31" y="157"/>
                    </a:lnTo>
                    <a:lnTo>
                      <a:pt x="29" y="155"/>
                    </a:lnTo>
                    <a:lnTo>
                      <a:pt x="28" y="151"/>
                    </a:lnTo>
                    <a:lnTo>
                      <a:pt x="28" y="73"/>
                    </a:lnTo>
                    <a:lnTo>
                      <a:pt x="27" y="71"/>
                    </a:lnTo>
                    <a:lnTo>
                      <a:pt x="27" y="68"/>
                    </a:lnTo>
                    <a:lnTo>
                      <a:pt x="26" y="47"/>
                    </a:lnTo>
                    <a:lnTo>
                      <a:pt x="15" y="78"/>
                    </a:lnTo>
                    <a:lnTo>
                      <a:pt x="13" y="80"/>
                    </a:lnTo>
                    <a:lnTo>
                      <a:pt x="11" y="82"/>
                    </a:lnTo>
                    <a:lnTo>
                      <a:pt x="7" y="82"/>
                    </a:lnTo>
                    <a:lnTo>
                      <a:pt x="5" y="82"/>
                    </a:lnTo>
                    <a:lnTo>
                      <a:pt x="2" y="80"/>
                    </a:lnTo>
                    <a:lnTo>
                      <a:pt x="1" y="78"/>
                    </a:lnTo>
                    <a:lnTo>
                      <a:pt x="0" y="74"/>
                    </a:lnTo>
                    <a:lnTo>
                      <a:pt x="1" y="72"/>
                    </a:lnTo>
                    <a:lnTo>
                      <a:pt x="25" y="8"/>
                    </a:lnTo>
                    <a:lnTo>
                      <a:pt x="26" y="7"/>
                    </a:lnTo>
                    <a:lnTo>
                      <a:pt x="26" y="5"/>
                    </a:lnTo>
                    <a:lnTo>
                      <a:pt x="28" y="3"/>
                    </a:lnTo>
                    <a:lnTo>
                      <a:pt x="29" y="2"/>
                    </a:lnTo>
                    <a:lnTo>
                      <a:pt x="31" y="2"/>
                    </a:lnTo>
                    <a:lnTo>
                      <a:pt x="35" y="0"/>
                    </a:lnTo>
                    <a:close/>
                  </a:path>
                </a:pathLst>
              </a:custGeom>
              <a:grpFill/>
              <a:ln w="0">
                <a:noFill/>
                <a:prstDash val="solid"/>
                <a:round/>
              </a:ln>
            </p:spPr>
            <p:txBody>
              <a:bodyPr vert="horz" wrap="square" lIns="79405" tIns="39702" rIns="79405" bIns="39702" numCol="1" anchor="t" anchorCtr="0" compatLnSpc="1"/>
              <a:lstStyle/>
              <a:p>
                <a:pPr>
                  <a:lnSpc>
                    <a:spcPct val="120000"/>
                  </a:lnSpc>
                </a:pPr>
                <a:endParaRPr lang="zh-CN" altLang="en-US" sz="1100" dirty="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8" name="组合 9"/>
          <p:cNvGrpSpPr/>
          <p:nvPr/>
        </p:nvGrpSpPr>
        <p:grpSpPr>
          <a:xfrm>
            <a:off x="2264686" y="2868211"/>
            <a:ext cx="4656058" cy="405535"/>
            <a:chOff x="2692946" y="4096380"/>
            <a:chExt cx="7539950" cy="656681"/>
          </a:xfrm>
          <a:solidFill>
            <a:schemeClr val="bg1"/>
          </a:solidFill>
        </p:grpSpPr>
        <p:grpSp>
          <p:nvGrpSpPr>
            <p:cNvPr id="9" name="组合 206"/>
            <p:cNvGrpSpPr/>
            <p:nvPr/>
          </p:nvGrpSpPr>
          <p:grpSpPr>
            <a:xfrm>
              <a:off x="9717306" y="4108573"/>
              <a:ext cx="515590" cy="606167"/>
              <a:chOff x="8418513" y="4619626"/>
              <a:chExt cx="469900" cy="552450"/>
            </a:xfrm>
            <a:grpFill/>
          </p:grpSpPr>
          <p:sp>
            <p:nvSpPr>
              <p:cNvPr id="172" name="Freeform 152"/>
              <p:cNvSpPr>
                <a:spLocks noEditPoints="1"/>
              </p:cNvSpPr>
              <p:nvPr/>
            </p:nvSpPr>
            <p:spPr bwMode="auto">
              <a:xfrm>
                <a:off x="8520113" y="4921251"/>
                <a:ext cx="52388" cy="85725"/>
              </a:xfrm>
              <a:custGeom>
                <a:avLst/>
                <a:gdLst>
                  <a:gd name="T0" fmla="*/ 15 w 33"/>
                  <a:gd name="T1" fmla="*/ 5 h 54"/>
                  <a:gd name="T2" fmla="*/ 12 w 33"/>
                  <a:gd name="T3" fmla="*/ 6 h 54"/>
                  <a:gd name="T4" fmla="*/ 8 w 33"/>
                  <a:gd name="T5" fmla="*/ 8 h 54"/>
                  <a:gd name="T6" fmla="*/ 6 w 33"/>
                  <a:gd name="T7" fmla="*/ 12 h 54"/>
                  <a:gd name="T8" fmla="*/ 5 w 33"/>
                  <a:gd name="T9" fmla="*/ 16 h 54"/>
                  <a:gd name="T10" fmla="*/ 5 w 33"/>
                  <a:gd name="T11" fmla="*/ 48 h 54"/>
                  <a:gd name="T12" fmla="*/ 28 w 33"/>
                  <a:gd name="T13" fmla="*/ 48 h 54"/>
                  <a:gd name="T14" fmla="*/ 28 w 33"/>
                  <a:gd name="T15" fmla="*/ 16 h 54"/>
                  <a:gd name="T16" fmla="*/ 27 w 33"/>
                  <a:gd name="T17" fmla="*/ 12 h 54"/>
                  <a:gd name="T18" fmla="*/ 25 w 33"/>
                  <a:gd name="T19" fmla="*/ 8 h 54"/>
                  <a:gd name="T20" fmla="*/ 21 w 33"/>
                  <a:gd name="T21" fmla="*/ 6 h 54"/>
                  <a:gd name="T22" fmla="*/ 17 w 33"/>
                  <a:gd name="T23" fmla="*/ 5 h 54"/>
                  <a:gd name="T24" fmla="*/ 15 w 33"/>
                  <a:gd name="T25" fmla="*/ 5 h 54"/>
                  <a:gd name="T26" fmla="*/ 15 w 33"/>
                  <a:gd name="T27" fmla="*/ 0 h 54"/>
                  <a:gd name="T28" fmla="*/ 17 w 33"/>
                  <a:gd name="T29" fmla="*/ 0 h 54"/>
                  <a:gd name="T30" fmla="*/ 22 w 33"/>
                  <a:gd name="T31" fmla="*/ 0 h 54"/>
                  <a:gd name="T32" fmla="*/ 27 w 33"/>
                  <a:gd name="T33" fmla="*/ 2 h 54"/>
                  <a:gd name="T34" fmla="*/ 30 w 33"/>
                  <a:gd name="T35" fmla="*/ 6 h 54"/>
                  <a:gd name="T36" fmla="*/ 32 w 33"/>
                  <a:gd name="T37" fmla="*/ 11 h 54"/>
                  <a:gd name="T38" fmla="*/ 33 w 33"/>
                  <a:gd name="T39" fmla="*/ 16 h 54"/>
                  <a:gd name="T40" fmla="*/ 33 w 33"/>
                  <a:gd name="T41" fmla="*/ 54 h 54"/>
                  <a:gd name="T42" fmla="*/ 0 w 33"/>
                  <a:gd name="T43" fmla="*/ 54 h 54"/>
                  <a:gd name="T44" fmla="*/ 0 w 33"/>
                  <a:gd name="T45" fmla="*/ 16 h 54"/>
                  <a:gd name="T46" fmla="*/ 0 w 33"/>
                  <a:gd name="T47" fmla="*/ 11 h 54"/>
                  <a:gd name="T48" fmla="*/ 2 w 33"/>
                  <a:gd name="T49" fmla="*/ 6 h 54"/>
                  <a:gd name="T50" fmla="*/ 6 w 33"/>
                  <a:gd name="T51" fmla="*/ 2 h 54"/>
                  <a:gd name="T52" fmla="*/ 11 w 33"/>
                  <a:gd name="T53" fmla="*/ 0 h 54"/>
                  <a:gd name="T54" fmla="*/ 15 w 33"/>
                  <a:gd name="T55"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 h="54">
                    <a:moveTo>
                      <a:pt x="15" y="5"/>
                    </a:moveTo>
                    <a:lnTo>
                      <a:pt x="12" y="6"/>
                    </a:lnTo>
                    <a:lnTo>
                      <a:pt x="8" y="8"/>
                    </a:lnTo>
                    <a:lnTo>
                      <a:pt x="6" y="12"/>
                    </a:lnTo>
                    <a:lnTo>
                      <a:pt x="5" y="16"/>
                    </a:lnTo>
                    <a:lnTo>
                      <a:pt x="5" y="48"/>
                    </a:lnTo>
                    <a:lnTo>
                      <a:pt x="28" y="48"/>
                    </a:lnTo>
                    <a:lnTo>
                      <a:pt x="28" y="16"/>
                    </a:lnTo>
                    <a:lnTo>
                      <a:pt x="27" y="12"/>
                    </a:lnTo>
                    <a:lnTo>
                      <a:pt x="25" y="8"/>
                    </a:lnTo>
                    <a:lnTo>
                      <a:pt x="21" y="6"/>
                    </a:lnTo>
                    <a:lnTo>
                      <a:pt x="17" y="5"/>
                    </a:lnTo>
                    <a:lnTo>
                      <a:pt x="15" y="5"/>
                    </a:lnTo>
                    <a:close/>
                    <a:moveTo>
                      <a:pt x="15" y="0"/>
                    </a:moveTo>
                    <a:lnTo>
                      <a:pt x="17" y="0"/>
                    </a:lnTo>
                    <a:lnTo>
                      <a:pt x="22" y="0"/>
                    </a:lnTo>
                    <a:lnTo>
                      <a:pt x="27" y="2"/>
                    </a:lnTo>
                    <a:lnTo>
                      <a:pt x="30" y="6"/>
                    </a:lnTo>
                    <a:lnTo>
                      <a:pt x="32" y="11"/>
                    </a:lnTo>
                    <a:lnTo>
                      <a:pt x="33" y="16"/>
                    </a:lnTo>
                    <a:lnTo>
                      <a:pt x="33" y="54"/>
                    </a:lnTo>
                    <a:lnTo>
                      <a:pt x="0" y="54"/>
                    </a:lnTo>
                    <a:lnTo>
                      <a:pt x="0" y="16"/>
                    </a:lnTo>
                    <a:lnTo>
                      <a:pt x="0" y="11"/>
                    </a:lnTo>
                    <a:lnTo>
                      <a:pt x="2" y="6"/>
                    </a:lnTo>
                    <a:lnTo>
                      <a:pt x="6" y="2"/>
                    </a:lnTo>
                    <a:lnTo>
                      <a:pt x="11" y="0"/>
                    </a:lnTo>
                    <a:lnTo>
                      <a:pt x="15" y="0"/>
                    </a:lnTo>
                    <a:close/>
                  </a:path>
                </a:pathLst>
              </a:custGeom>
              <a:grpFill/>
              <a:ln w="0">
                <a:noFill/>
                <a:prstDash val="solid"/>
                <a:round/>
              </a:ln>
            </p:spPr>
            <p:txBody>
              <a:bodyPr vert="horz" wrap="square" lIns="79405" tIns="39702" rIns="79405" bIns="39702" numCol="1" anchor="t" anchorCtr="0" compatLnSpc="1"/>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3" name="Freeform 153"/>
              <p:cNvSpPr>
                <a:spLocks noEditPoints="1"/>
              </p:cNvSpPr>
              <p:nvPr/>
            </p:nvSpPr>
            <p:spPr bwMode="auto">
              <a:xfrm>
                <a:off x="8589963" y="4883151"/>
                <a:ext cx="55563" cy="123825"/>
              </a:xfrm>
              <a:custGeom>
                <a:avLst/>
                <a:gdLst>
                  <a:gd name="T0" fmla="*/ 16 w 35"/>
                  <a:gd name="T1" fmla="*/ 6 h 78"/>
                  <a:gd name="T2" fmla="*/ 12 w 35"/>
                  <a:gd name="T3" fmla="*/ 7 h 78"/>
                  <a:gd name="T4" fmla="*/ 9 w 35"/>
                  <a:gd name="T5" fmla="*/ 10 h 78"/>
                  <a:gd name="T6" fmla="*/ 7 w 35"/>
                  <a:gd name="T7" fmla="*/ 13 h 78"/>
                  <a:gd name="T8" fmla="*/ 7 w 35"/>
                  <a:gd name="T9" fmla="*/ 16 h 78"/>
                  <a:gd name="T10" fmla="*/ 7 w 35"/>
                  <a:gd name="T11" fmla="*/ 72 h 78"/>
                  <a:gd name="T12" fmla="*/ 28 w 35"/>
                  <a:gd name="T13" fmla="*/ 72 h 78"/>
                  <a:gd name="T14" fmla="*/ 28 w 35"/>
                  <a:gd name="T15" fmla="*/ 16 h 78"/>
                  <a:gd name="T16" fmla="*/ 27 w 35"/>
                  <a:gd name="T17" fmla="*/ 13 h 78"/>
                  <a:gd name="T18" fmla="*/ 25 w 35"/>
                  <a:gd name="T19" fmla="*/ 10 h 78"/>
                  <a:gd name="T20" fmla="*/ 22 w 35"/>
                  <a:gd name="T21" fmla="*/ 7 h 78"/>
                  <a:gd name="T22" fmla="*/ 19 w 35"/>
                  <a:gd name="T23" fmla="*/ 6 h 78"/>
                  <a:gd name="T24" fmla="*/ 16 w 35"/>
                  <a:gd name="T25" fmla="*/ 6 h 78"/>
                  <a:gd name="T26" fmla="*/ 16 w 35"/>
                  <a:gd name="T27" fmla="*/ 0 h 78"/>
                  <a:gd name="T28" fmla="*/ 19 w 35"/>
                  <a:gd name="T29" fmla="*/ 0 h 78"/>
                  <a:gd name="T30" fmla="*/ 23 w 35"/>
                  <a:gd name="T31" fmla="*/ 1 h 78"/>
                  <a:gd name="T32" fmla="*/ 28 w 35"/>
                  <a:gd name="T33" fmla="*/ 3 h 78"/>
                  <a:gd name="T34" fmla="*/ 32 w 35"/>
                  <a:gd name="T35" fmla="*/ 7 h 78"/>
                  <a:gd name="T36" fmla="*/ 34 w 35"/>
                  <a:gd name="T37" fmla="*/ 12 h 78"/>
                  <a:gd name="T38" fmla="*/ 35 w 35"/>
                  <a:gd name="T39" fmla="*/ 16 h 78"/>
                  <a:gd name="T40" fmla="*/ 35 w 35"/>
                  <a:gd name="T41" fmla="*/ 78 h 78"/>
                  <a:gd name="T42" fmla="*/ 0 w 35"/>
                  <a:gd name="T43" fmla="*/ 78 h 78"/>
                  <a:gd name="T44" fmla="*/ 0 w 35"/>
                  <a:gd name="T45" fmla="*/ 16 h 78"/>
                  <a:gd name="T46" fmla="*/ 1 w 35"/>
                  <a:gd name="T47" fmla="*/ 12 h 78"/>
                  <a:gd name="T48" fmla="*/ 3 w 35"/>
                  <a:gd name="T49" fmla="*/ 7 h 78"/>
                  <a:gd name="T50" fmla="*/ 7 w 35"/>
                  <a:gd name="T51" fmla="*/ 3 h 78"/>
                  <a:gd name="T52" fmla="*/ 11 w 35"/>
                  <a:gd name="T53" fmla="*/ 1 h 78"/>
                  <a:gd name="T54" fmla="*/ 16 w 35"/>
                  <a:gd name="T5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 h="78">
                    <a:moveTo>
                      <a:pt x="16" y="6"/>
                    </a:moveTo>
                    <a:lnTo>
                      <a:pt x="12" y="7"/>
                    </a:lnTo>
                    <a:lnTo>
                      <a:pt x="9" y="10"/>
                    </a:lnTo>
                    <a:lnTo>
                      <a:pt x="7" y="13"/>
                    </a:lnTo>
                    <a:lnTo>
                      <a:pt x="7" y="16"/>
                    </a:lnTo>
                    <a:lnTo>
                      <a:pt x="7" y="72"/>
                    </a:lnTo>
                    <a:lnTo>
                      <a:pt x="28" y="72"/>
                    </a:lnTo>
                    <a:lnTo>
                      <a:pt x="28" y="16"/>
                    </a:lnTo>
                    <a:lnTo>
                      <a:pt x="27" y="13"/>
                    </a:lnTo>
                    <a:lnTo>
                      <a:pt x="25" y="10"/>
                    </a:lnTo>
                    <a:lnTo>
                      <a:pt x="22" y="7"/>
                    </a:lnTo>
                    <a:lnTo>
                      <a:pt x="19" y="6"/>
                    </a:lnTo>
                    <a:lnTo>
                      <a:pt x="16" y="6"/>
                    </a:lnTo>
                    <a:close/>
                    <a:moveTo>
                      <a:pt x="16" y="0"/>
                    </a:moveTo>
                    <a:lnTo>
                      <a:pt x="19" y="0"/>
                    </a:lnTo>
                    <a:lnTo>
                      <a:pt x="23" y="1"/>
                    </a:lnTo>
                    <a:lnTo>
                      <a:pt x="28" y="3"/>
                    </a:lnTo>
                    <a:lnTo>
                      <a:pt x="32" y="7"/>
                    </a:lnTo>
                    <a:lnTo>
                      <a:pt x="34" y="12"/>
                    </a:lnTo>
                    <a:lnTo>
                      <a:pt x="35" y="16"/>
                    </a:lnTo>
                    <a:lnTo>
                      <a:pt x="35" y="78"/>
                    </a:lnTo>
                    <a:lnTo>
                      <a:pt x="0" y="78"/>
                    </a:lnTo>
                    <a:lnTo>
                      <a:pt x="0" y="16"/>
                    </a:lnTo>
                    <a:lnTo>
                      <a:pt x="1" y="12"/>
                    </a:lnTo>
                    <a:lnTo>
                      <a:pt x="3" y="7"/>
                    </a:lnTo>
                    <a:lnTo>
                      <a:pt x="7" y="3"/>
                    </a:lnTo>
                    <a:lnTo>
                      <a:pt x="11" y="1"/>
                    </a:lnTo>
                    <a:lnTo>
                      <a:pt x="16" y="0"/>
                    </a:lnTo>
                    <a:close/>
                  </a:path>
                </a:pathLst>
              </a:custGeom>
              <a:grpFill/>
              <a:ln w="0">
                <a:noFill/>
                <a:prstDash val="solid"/>
                <a:round/>
              </a:ln>
            </p:spPr>
            <p:txBody>
              <a:bodyPr vert="horz" wrap="square" lIns="79405" tIns="39702" rIns="79405" bIns="39702" numCol="1" anchor="t" anchorCtr="0" compatLnSpc="1"/>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4" name="Freeform 154"/>
              <p:cNvSpPr>
                <a:spLocks noEditPoints="1"/>
              </p:cNvSpPr>
              <p:nvPr/>
            </p:nvSpPr>
            <p:spPr bwMode="auto">
              <a:xfrm>
                <a:off x="8662988" y="4846638"/>
                <a:ext cx="52388" cy="160338"/>
              </a:xfrm>
              <a:custGeom>
                <a:avLst/>
                <a:gdLst>
                  <a:gd name="T0" fmla="*/ 16 w 33"/>
                  <a:gd name="T1" fmla="*/ 7 h 101"/>
                  <a:gd name="T2" fmla="*/ 12 w 33"/>
                  <a:gd name="T3" fmla="*/ 8 h 101"/>
                  <a:gd name="T4" fmla="*/ 8 w 33"/>
                  <a:gd name="T5" fmla="*/ 10 h 101"/>
                  <a:gd name="T6" fmla="*/ 6 w 33"/>
                  <a:gd name="T7" fmla="*/ 13 h 101"/>
                  <a:gd name="T8" fmla="*/ 5 w 33"/>
                  <a:gd name="T9" fmla="*/ 16 h 101"/>
                  <a:gd name="T10" fmla="*/ 5 w 33"/>
                  <a:gd name="T11" fmla="*/ 95 h 101"/>
                  <a:gd name="T12" fmla="*/ 28 w 33"/>
                  <a:gd name="T13" fmla="*/ 95 h 101"/>
                  <a:gd name="T14" fmla="*/ 28 w 33"/>
                  <a:gd name="T15" fmla="*/ 16 h 101"/>
                  <a:gd name="T16" fmla="*/ 27 w 33"/>
                  <a:gd name="T17" fmla="*/ 13 h 101"/>
                  <a:gd name="T18" fmla="*/ 25 w 33"/>
                  <a:gd name="T19" fmla="*/ 10 h 101"/>
                  <a:gd name="T20" fmla="*/ 21 w 33"/>
                  <a:gd name="T21" fmla="*/ 8 h 101"/>
                  <a:gd name="T22" fmla="*/ 17 w 33"/>
                  <a:gd name="T23" fmla="*/ 7 h 101"/>
                  <a:gd name="T24" fmla="*/ 16 w 33"/>
                  <a:gd name="T25" fmla="*/ 7 h 101"/>
                  <a:gd name="T26" fmla="*/ 16 w 33"/>
                  <a:gd name="T27" fmla="*/ 0 h 101"/>
                  <a:gd name="T28" fmla="*/ 17 w 33"/>
                  <a:gd name="T29" fmla="*/ 0 h 101"/>
                  <a:gd name="T30" fmla="*/ 23 w 33"/>
                  <a:gd name="T31" fmla="*/ 1 h 101"/>
                  <a:gd name="T32" fmla="*/ 27 w 33"/>
                  <a:gd name="T33" fmla="*/ 3 h 101"/>
                  <a:gd name="T34" fmla="*/ 30 w 33"/>
                  <a:gd name="T35" fmla="*/ 8 h 101"/>
                  <a:gd name="T36" fmla="*/ 32 w 33"/>
                  <a:gd name="T37" fmla="*/ 12 h 101"/>
                  <a:gd name="T38" fmla="*/ 33 w 33"/>
                  <a:gd name="T39" fmla="*/ 16 h 101"/>
                  <a:gd name="T40" fmla="*/ 33 w 33"/>
                  <a:gd name="T41" fmla="*/ 101 h 101"/>
                  <a:gd name="T42" fmla="*/ 0 w 33"/>
                  <a:gd name="T43" fmla="*/ 101 h 101"/>
                  <a:gd name="T44" fmla="*/ 0 w 33"/>
                  <a:gd name="T45" fmla="*/ 16 h 101"/>
                  <a:gd name="T46" fmla="*/ 0 w 33"/>
                  <a:gd name="T47" fmla="*/ 12 h 101"/>
                  <a:gd name="T48" fmla="*/ 2 w 33"/>
                  <a:gd name="T49" fmla="*/ 8 h 101"/>
                  <a:gd name="T50" fmla="*/ 6 w 33"/>
                  <a:gd name="T51" fmla="*/ 3 h 101"/>
                  <a:gd name="T52" fmla="*/ 11 w 33"/>
                  <a:gd name="T53" fmla="*/ 1 h 101"/>
                  <a:gd name="T54" fmla="*/ 16 w 33"/>
                  <a:gd name="T5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 h="101">
                    <a:moveTo>
                      <a:pt x="16" y="7"/>
                    </a:moveTo>
                    <a:lnTo>
                      <a:pt x="12" y="8"/>
                    </a:lnTo>
                    <a:lnTo>
                      <a:pt x="8" y="10"/>
                    </a:lnTo>
                    <a:lnTo>
                      <a:pt x="6" y="13"/>
                    </a:lnTo>
                    <a:lnTo>
                      <a:pt x="5" y="16"/>
                    </a:lnTo>
                    <a:lnTo>
                      <a:pt x="5" y="95"/>
                    </a:lnTo>
                    <a:lnTo>
                      <a:pt x="28" y="95"/>
                    </a:lnTo>
                    <a:lnTo>
                      <a:pt x="28" y="16"/>
                    </a:lnTo>
                    <a:lnTo>
                      <a:pt x="27" y="13"/>
                    </a:lnTo>
                    <a:lnTo>
                      <a:pt x="25" y="10"/>
                    </a:lnTo>
                    <a:lnTo>
                      <a:pt x="21" y="8"/>
                    </a:lnTo>
                    <a:lnTo>
                      <a:pt x="17" y="7"/>
                    </a:lnTo>
                    <a:lnTo>
                      <a:pt x="16" y="7"/>
                    </a:lnTo>
                    <a:close/>
                    <a:moveTo>
                      <a:pt x="16" y="0"/>
                    </a:moveTo>
                    <a:lnTo>
                      <a:pt x="17" y="0"/>
                    </a:lnTo>
                    <a:lnTo>
                      <a:pt x="23" y="1"/>
                    </a:lnTo>
                    <a:lnTo>
                      <a:pt x="27" y="3"/>
                    </a:lnTo>
                    <a:lnTo>
                      <a:pt x="30" y="8"/>
                    </a:lnTo>
                    <a:lnTo>
                      <a:pt x="32" y="12"/>
                    </a:lnTo>
                    <a:lnTo>
                      <a:pt x="33" y="16"/>
                    </a:lnTo>
                    <a:lnTo>
                      <a:pt x="33" y="101"/>
                    </a:lnTo>
                    <a:lnTo>
                      <a:pt x="0" y="101"/>
                    </a:lnTo>
                    <a:lnTo>
                      <a:pt x="0" y="16"/>
                    </a:lnTo>
                    <a:lnTo>
                      <a:pt x="0" y="12"/>
                    </a:lnTo>
                    <a:lnTo>
                      <a:pt x="2" y="8"/>
                    </a:lnTo>
                    <a:lnTo>
                      <a:pt x="6" y="3"/>
                    </a:lnTo>
                    <a:lnTo>
                      <a:pt x="11" y="1"/>
                    </a:lnTo>
                    <a:lnTo>
                      <a:pt x="16" y="0"/>
                    </a:lnTo>
                    <a:close/>
                  </a:path>
                </a:pathLst>
              </a:custGeom>
              <a:grpFill/>
              <a:ln w="0">
                <a:noFill/>
                <a:prstDash val="solid"/>
                <a:round/>
              </a:ln>
            </p:spPr>
            <p:txBody>
              <a:bodyPr vert="horz" wrap="square" lIns="79405" tIns="39702" rIns="79405" bIns="39702" numCol="1" anchor="t" anchorCtr="0" compatLnSpc="1"/>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5" name="Freeform 155"/>
              <p:cNvSpPr>
                <a:spLocks noEditPoints="1"/>
              </p:cNvSpPr>
              <p:nvPr/>
            </p:nvSpPr>
            <p:spPr bwMode="auto">
              <a:xfrm>
                <a:off x="8732838" y="4810126"/>
                <a:ext cx="55563" cy="196850"/>
              </a:xfrm>
              <a:custGeom>
                <a:avLst/>
                <a:gdLst>
                  <a:gd name="T0" fmla="*/ 17 w 35"/>
                  <a:gd name="T1" fmla="*/ 6 h 124"/>
                  <a:gd name="T2" fmla="*/ 12 w 35"/>
                  <a:gd name="T3" fmla="*/ 7 h 124"/>
                  <a:gd name="T4" fmla="*/ 9 w 35"/>
                  <a:gd name="T5" fmla="*/ 9 h 124"/>
                  <a:gd name="T6" fmla="*/ 7 w 35"/>
                  <a:gd name="T7" fmla="*/ 12 h 124"/>
                  <a:gd name="T8" fmla="*/ 7 w 35"/>
                  <a:gd name="T9" fmla="*/ 17 h 124"/>
                  <a:gd name="T10" fmla="*/ 7 w 35"/>
                  <a:gd name="T11" fmla="*/ 118 h 124"/>
                  <a:gd name="T12" fmla="*/ 28 w 35"/>
                  <a:gd name="T13" fmla="*/ 118 h 124"/>
                  <a:gd name="T14" fmla="*/ 28 w 35"/>
                  <a:gd name="T15" fmla="*/ 17 h 124"/>
                  <a:gd name="T16" fmla="*/ 27 w 35"/>
                  <a:gd name="T17" fmla="*/ 12 h 124"/>
                  <a:gd name="T18" fmla="*/ 25 w 35"/>
                  <a:gd name="T19" fmla="*/ 9 h 124"/>
                  <a:gd name="T20" fmla="*/ 22 w 35"/>
                  <a:gd name="T21" fmla="*/ 7 h 124"/>
                  <a:gd name="T22" fmla="*/ 19 w 35"/>
                  <a:gd name="T23" fmla="*/ 6 h 124"/>
                  <a:gd name="T24" fmla="*/ 17 w 35"/>
                  <a:gd name="T25" fmla="*/ 6 h 124"/>
                  <a:gd name="T26" fmla="*/ 17 w 35"/>
                  <a:gd name="T27" fmla="*/ 0 h 124"/>
                  <a:gd name="T28" fmla="*/ 19 w 35"/>
                  <a:gd name="T29" fmla="*/ 0 h 124"/>
                  <a:gd name="T30" fmla="*/ 24 w 35"/>
                  <a:gd name="T31" fmla="*/ 0 h 124"/>
                  <a:gd name="T32" fmla="*/ 28 w 35"/>
                  <a:gd name="T33" fmla="*/ 2 h 124"/>
                  <a:gd name="T34" fmla="*/ 32 w 35"/>
                  <a:gd name="T35" fmla="*/ 7 h 124"/>
                  <a:gd name="T36" fmla="*/ 34 w 35"/>
                  <a:gd name="T37" fmla="*/ 11 h 124"/>
                  <a:gd name="T38" fmla="*/ 35 w 35"/>
                  <a:gd name="T39" fmla="*/ 17 h 124"/>
                  <a:gd name="T40" fmla="*/ 35 w 35"/>
                  <a:gd name="T41" fmla="*/ 124 h 124"/>
                  <a:gd name="T42" fmla="*/ 0 w 35"/>
                  <a:gd name="T43" fmla="*/ 124 h 124"/>
                  <a:gd name="T44" fmla="*/ 0 w 35"/>
                  <a:gd name="T45" fmla="*/ 17 h 124"/>
                  <a:gd name="T46" fmla="*/ 1 w 35"/>
                  <a:gd name="T47" fmla="*/ 11 h 124"/>
                  <a:gd name="T48" fmla="*/ 4 w 35"/>
                  <a:gd name="T49" fmla="*/ 7 h 124"/>
                  <a:gd name="T50" fmla="*/ 7 w 35"/>
                  <a:gd name="T51" fmla="*/ 2 h 124"/>
                  <a:gd name="T52" fmla="*/ 11 w 35"/>
                  <a:gd name="T53" fmla="*/ 0 h 124"/>
                  <a:gd name="T54" fmla="*/ 17 w 35"/>
                  <a:gd name="T5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 h="124">
                    <a:moveTo>
                      <a:pt x="17" y="6"/>
                    </a:moveTo>
                    <a:lnTo>
                      <a:pt x="12" y="7"/>
                    </a:lnTo>
                    <a:lnTo>
                      <a:pt x="9" y="9"/>
                    </a:lnTo>
                    <a:lnTo>
                      <a:pt x="7" y="12"/>
                    </a:lnTo>
                    <a:lnTo>
                      <a:pt x="7" y="17"/>
                    </a:lnTo>
                    <a:lnTo>
                      <a:pt x="7" y="118"/>
                    </a:lnTo>
                    <a:lnTo>
                      <a:pt x="28" y="118"/>
                    </a:lnTo>
                    <a:lnTo>
                      <a:pt x="28" y="17"/>
                    </a:lnTo>
                    <a:lnTo>
                      <a:pt x="27" y="12"/>
                    </a:lnTo>
                    <a:lnTo>
                      <a:pt x="25" y="9"/>
                    </a:lnTo>
                    <a:lnTo>
                      <a:pt x="22" y="7"/>
                    </a:lnTo>
                    <a:lnTo>
                      <a:pt x="19" y="6"/>
                    </a:lnTo>
                    <a:lnTo>
                      <a:pt x="17" y="6"/>
                    </a:lnTo>
                    <a:close/>
                    <a:moveTo>
                      <a:pt x="17" y="0"/>
                    </a:moveTo>
                    <a:lnTo>
                      <a:pt x="19" y="0"/>
                    </a:lnTo>
                    <a:lnTo>
                      <a:pt x="24" y="0"/>
                    </a:lnTo>
                    <a:lnTo>
                      <a:pt x="28" y="2"/>
                    </a:lnTo>
                    <a:lnTo>
                      <a:pt x="32" y="7"/>
                    </a:lnTo>
                    <a:lnTo>
                      <a:pt x="34" y="11"/>
                    </a:lnTo>
                    <a:lnTo>
                      <a:pt x="35" y="17"/>
                    </a:lnTo>
                    <a:lnTo>
                      <a:pt x="35" y="124"/>
                    </a:lnTo>
                    <a:lnTo>
                      <a:pt x="0" y="124"/>
                    </a:lnTo>
                    <a:lnTo>
                      <a:pt x="0" y="17"/>
                    </a:lnTo>
                    <a:lnTo>
                      <a:pt x="1" y="11"/>
                    </a:lnTo>
                    <a:lnTo>
                      <a:pt x="4" y="7"/>
                    </a:lnTo>
                    <a:lnTo>
                      <a:pt x="7" y="2"/>
                    </a:lnTo>
                    <a:lnTo>
                      <a:pt x="11" y="0"/>
                    </a:lnTo>
                    <a:lnTo>
                      <a:pt x="17" y="0"/>
                    </a:lnTo>
                    <a:close/>
                  </a:path>
                </a:pathLst>
              </a:custGeom>
              <a:grpFill/>
              <a:ln w="0">
                <a:noFill/>
                <a:prstDash val="solid"/>
                <a:round/>
              </a:ln>
            </p:spPr>
            <p:txBody>
              <a:bodyPr vert="horz" wrap="square" lIns="79405" tIns="39702" rIns="79405" bIns="39702" numCol="1" anchor="t" anchorCtr="0" compatLnSpc="1"/>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6" name="Freeform 156"/>
              <p:cNvSpPr>
                <a:spLocks noEditPoints="1"/>
              </p:cNvSpPr>
              <p:nvPr/>
            </p:nvSpPr>
            <p:spPr bwMode="auto">
              <a:xfrm>
                <a:off x="8418513" y="4619626"/>
                <a:ext cx="469900" cy="552450"/>
              </a:xfrm>
              <a:custGeom>
                <a:avLst/>
                <a:gdLst>
                  <a:gd name="T0" fmla="*/ 82 w 296"/>
                  <a:gd name="T1" fmla="*/ 330 h 348"/>
                  <a:gd name="T2" fmla="*/ 80 w 296"/>
                  <a:gd name="T3" fmla="*/ 335 h 348"/>
                  <a:gd name="T4" fmla="*/ 84 w 296"/>
                  <a:gd name="T5" fmla="*/ 342 h 348"/>
                  <a:gd name="T6" fmla="*/ 211 w 296"/>
                  <a:gd name="T7" fmla="*/ 342 h 348"/>
                  <a:gd name="T8" fmla="*/ 216 w 296"/>
                  <a:gd name="T9" fmla="*/ 335 h 348"/>
                  <a:gd name="T10" fmla="*/ 213 w 296"/>
                  <a:gd name="T11" fmla="*/ 330 h 348"/>
                  <a:gd name="T12" fmla="*/ 86 w 296"/>
                  <a:gd name="T13" fmla="*/ 328 h 348"/>
                  <a:gd name="T14" fmla="*/ 183 w 296"/>
                  <a:gd name="T15" fmla="*/ 321 h 348"/>
                  <a:gd name="T16" fmla="*/ 29 w 296"/>
                  <a:gd name="T17" fmla="*/ 109 h 348"/>
                  <a:gd name="T18" fmla="*/ 267 w 296"/>
                  <a:gd name="T19" fmla="*/ 109 h 348"/>
                  <a:gd name="T20" fmla="*/ 137 w 296"/>
                  <a:gd name="T21" fmla="*/ 143 h 348"/>
                  <a:gd name="T22" fmla="*/ 88 w 296"/>
                  <a:gd name="T23" fmla="*/ 121 h 348"/>
                  <a:gd name="T24" fmla="*/ 39 w 296"/>
                  <a:gd name="T25" fmla="*/ 109 h 348"/>
                  <a:gd name="T26" fmla="*/ 10 w 296"/>
                  <a:gd name="T27" fmla="*/ 92 h 348"/>
                  <a:gd name="T28" fmla="*/ 6 w 296"/>
                  <a:gd name="T29" fmla="*/ 99 h 348"/>
                  <a:gd name="T30" fmla="*/ 7 w 296"/>
                  <a:gd name="T31" fmla="*/ 271 h 348"/>
                  <a:gd name="T32" fmla="*/ 283 w 296"/>
                  <a:gd name="T33" fmla="*/ 273 h 348"/>
                  <a:gd name="T34" fmla="*/ 289 w 296"/>
                  <a:gd name="T35" fmla="*/ 269 h 348"/>
                  <a:gd name="T36" fmla="*/ 289 w 296"/>
                  <a:gd name="T37" fmla="*/ 95 h 348"/>
                  <a:gd name="T38" fmla="*/ 283 w 296"/>
                  <a:gd name="T39" fmla="*/ 91 h 348"/>
                  <a:gd name="T40" fmla="*/ 147 w 296"/>
                  <a:gd name="T41" fmla="*/ 104 h 348"/>
                  <a:gd name="T42" fmla="*/ 23 w 296"/>
                  <a:gd name="T43" fmla="*/ 261 h 348"/>
                  <a:gd name="T44" fmla="*/ 22 w 296"/>
                  <a:gd name="T45" fmla="*/ 97 h 348"/>
                  <a:gd name="T46" fmla="*/ 88 w 296"/>
                  <a:gd name="T47" fmla="*/ 5 h 348"/>
                  <a:gd name="T48" fmla="*/ 33 w 296"/>
                  <a:gd name="T49" fmla="*/ 21 h 348"/>
                  <a:gd name="T50" fmla="*/ 10 w 296"/>
                  <a:gd name="T51" fmla="*/ 60 h 348"/>
                  <a:gd name="T52" fmla="*/ 33 w 296"/>
                  <a:gd name="T53" fmla="*/ 99 h 348"/>
                  <a:gd name="T54" fmla="*/ 88 w 296"/>
                  <a:gd name="T55" fmla="*/ 115 h 348"/>
                  <a:gd name="T56" fmla="*/ 105 w 296"/>
                  <a:gd name="T57" fmla="*/ 114 h 348"/>
                  <a:gd name="T58" fmla="*/ 129 w 296"/>
                  <a:gd name="T59" fmla="*/ 107 h 348"/>
                  <a:gd name="T60" fmla="*/ 164 w 296"/>
                  <a:gd name="T61" fmla="*/ 75 h 348"/>
                  <a:gd name="T62" fmla="*/ 155 w 296"/>
                  <a:gd name="T63" fmla="*/ 32 h 348"/>
                  <a:gd name="T64" fmla="*/ 108 w 296"/>
                  <a:gd name="T65" fmla="*/ 7 h 348"/>
                  <a:gd name="T66" fmla="*/ 110 w 296"/>
                  <a:gd name="T67" fmla="*/ 2 h 348"/>
                  <a:gd name="T68" fmla="*/ 160 w 296"/>
                  <a:gd name="T69" fmla="*/ 29 h 348"/>
                  <a:gd name="T70" fmla="*/ 170 w 296"/>
                  <a:gd name="T71" fmla="*/ 74 h 348"/>
                  <a:gd name="T72" fmla="*/ 287 w 296"/>
                  <a:gd name="T73" fmla="*/ 85 h 348"/>
                  <a:gd name="T74" fmla="*/ 295 w 296"/>
                  <a:gd name="T75" fmla="*/ 94 h 348"/>
                  <a:gd name="T76" fmla="*/ 295 w 296"/>
                  <a:gd name="T77" fmla="*/ 270 h 348"/>
                  <a:gd name="T78" fmla="*/ 287 w 296"/>
                  <a:gd name="T79" fmla="*/ 279 h 348"/>
                  <a:gd name="T80" fmla="*/ 190 w 296"/>
                  <a:gd name="T81" fmla="*/ 321 h 348"/>
                  <a:gd name="T82" fmla="*/ 217 w 296"/>
                  <a:gd name="T83" fmla="*/ 323 h 348"/>
                  <a:gd name="T84" fmla="*/ 222 w 296"/>
                  <a:gd name="T85" fmla="*/ 334 h 348"/>
                  <a:gd name="T86" fmla="*/ 219 w 296"/>
                  <a:gd name="T87" fmla="*/ 343 h 348"/>
                  <a:gd name="T88" fmla="*/ 209 w 296"/>
                  <a:gd name="T89" fmla="*/ 348 h 348"/>
                  <a:gd name="T90" fmla="*/ 79 w 296"/>
                  <a:gd name="T91" fmla="*/ 346 h 348"/>
                  <a:gd name="T92" fmla="*/ 73 w 296"/>
                  <a:gd name="T93" fmla="*/ 335 h 348"/>
                  <a:gd name="T94" fmla="*/ 77 w 296"/>
                  <a:gd name="T95" fmla="*/ 327 h 348"/>
                  <a:gd name="T96" fmla="*/ 86 w 296"/>
                  <a:gd name="T97" fmla="*/ 321 h 348"/>
                  <a:gd name="T98" fmla="*/ 13 w 296"/>
                  <a:gd name="T99" fmla="*/ 279 h 348"/>
                  <a:gd name="T100" fmla="*/ 2 w 296"/>
                  <a:gd name="T101" fmla="*/ 274 h 348"/>
                  <a:gd name="T102" fmla="*/ 0 w 296"/>
                  <a:gd name="T103" fmla="*/ 99 h 348"/>
                  <a:gd name="T104" fmla="*/ 5 w 296"/>
                  <a:gd name="T105" fmla="*/ 88 h 348"/>
                  <a:gd name="T106" fmla="*/ 6 w 296"/>
                  <a:gd name="T107" fmla="*/ 74 h 348"/>
                  <a:gd name="T108" fmla="*/ 16 w 296"/>
                  <a:gd name="T109" fmla="*/ 29 h 348"/>
                  <a:gd name="T110" fmla="*/ 66 w 296"/>
                  <a:gd name="T111" fmla="*/ 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96" h="348">
                    <a:moveTo>
                      <a:pt x="86" y="328"/>
                    </a:moveTo>
                    <a:lnTo>
                      <a:pt x="84" y="328"/>
                    </a:lnTo>
                    <a:lnTo>
                      <a:pt x="82" y="330"/>
                    </a:lnTo>
                    <a:lnTo>
                      <a:pt x="80" y="332"/>
                    </a:lnTo>
                    <a:lnTo>
                      <a:pt x="80" y="334"/>
                    </a:lnTo>
                    <a:lnTo>
                      <a:pt x="80" y="335"/>
                    </a:lnTo>
                    <a:lnTo>
                      <a:pt x="80" y="339"/>
                    </a:lnTo>
                    <a:lnTo>
                      <a:pt x="82" y="341"/>
                    </a:lnTo>
                    <a:lnTo>
                      <a:pt x="84" y="342"/>
                    </a:lnTo>
                    <a:lnTo>
                      <a:pt x="86" y="343"/>
                    </a:lnTo>
                    <a:lnTo>
                      <a:pt x="209" y="343"/>
                    </a:lnTo>
                    <a:lnTo>
                      <a:pt x="211" y="342"/>
                    </a:lnTo>
                    <a:lnTo>
                      <a:pt x="213" y="341"/>
                    </a:lnTo>
                    <a:lnTo>
                      <a:pt x="216" y="339"/>
                    </a:lnTo>
                    <a:lnTo>
                      <a:pt x="216" y="335"/>
                    </a:lnTo>
                    <a:lnTo>
                      <a:pt x="216" y="334"/>
                    </a:lnTo>
                    <a:lnTo>
                      <a:pt x="216" y="332"/>
                    </a:lnTo>
                    <a:lnTo>
                      <a:pt x="213" y="330"/>
                    </a:lnTo>
                    <a:lnTo>
                      <a:pt x="211" y="328"/>
                    </a:lnTo>
                    <a:lnTo>
                      <a:pt x="209" y="328"/>
                    </a:lnTo>
                    <a:lnTo>
                      <a:pt x="86" y="328"/>
                    </a:lnTo>
                    <a:close/>
                    <a:moveTo>
                      <a:pt x="113" y="279"/>
                    </a:moveTo>
                    <a:lnTo>
                      <a:pt x="113" y="321"/>
                    </a:lnTo>
                    <a:lnTo>
                      <a:pt x="183" y="321"/>
                    </a:lnTo>
                    <a:lnTo>
                      <a:pt x="183" y="279"/>
                    </a:lnTo>
                    <a:lnTo>
                      <a:pt x="113" y="279"/>
                    </a:lnTo>
                    <a:close/>
                    <a:moveTo>
                      <a:pt x="29" y="109"/>
                    </a:moveTo>
                    <a:lnTo>
                      <a:pt x="29" y="255"/>
                    </a:lnTo>
                    <a:lnTo>
                      <a:pt x="267" y="255"/>
                    </a:lnTo>
                    <a:lnTo>
                      <a:pt x="267" y="109"/>
                    </a:lnTo>
                    <a:lnTo>
                      <a:pt x="137" y="109"/>
                    </a:lnTo>
                    <a:lnTo>
                      <a:pt x="133" y="112"/>
                    </a:lnTo>
                    <a:lnTo>
                      <a:pt x="137" y="143"/>
                    </a:lnTo>
                    <a:lnTo>
                      <a:pt x="104" y="120"/>
                    </a:lnTo>
                    <a:lnTo>
                      <a:pt x="95" y="121"/>
                    </a:lnTo>
                    <a:lnTo>
                      <a:pt x="88" y="121"/>
                    </a:lnTo>
                    <a:lnTo>
                      <a:pt x="70" y="120"/>
                    </a:lnTo>
                    <a:lnTo>
                      <a:pt x="54" y="116"/>
                    </a:lnTo>
                    <a:lnTo>
                      <a:pt x="39" y="109"/>
                    </a:lnTo>
                    <a:lnTo>
                      <a:pt x="29" y="109"/>
                    </a:lnTo>
                    <a:close/>
                    <a:moveTo>
                      <a:pt x="13" y="91"/>
                    </a:moveTo>
                    <a:lnTo>
                      <a:pt x="10" y="92"/>
                    </a:lnTo>
                    <a:lnTo>
                      <a:pt x="7" y="93"/>
                    </a:lnTo>
                    <a:lnTo>
                      <a:pt x="6" y="95"/>
                    </a:lnTo>
                    <a:lnTo>
                      <a:pt x="6" y="99"/>
                    </a:lnTo>
                    <a:lnTo>
                      <a:pt x="6" y="266"/>
                    </a:lnTo>
                    <a:lnTo>
                      <a:pt x="6" y="269"/>
                    </a:lnTo>
                    <a:lnTo>
                      <a:pt x="7" y="271"/>
                    </a:lnTo>
                    <a:lnTo>
                      <a:pt x="10" y="272"/>
                    </a:lnTo>
                    <a:lnTo>
                      <a:pt x="13" y="273"/>
                    </a:lnTo>
                    <a:lnTo>
                      <a:pt x="283" y="273"/>
                    </a:lnTo>
                    <a:lnTo>
                      <a:pt x="285" y="272"/>
                    </a:lnTo>
                    <a:lnTo>
                      <a:pt x="287" y="271"/>
                    </a:lnTo>
                    <a:lnTo>
                      <a:pt x="289" y="269"/>
                    </a:lnTo>
                    <a:lnTo>
                      <a:pt x="289" y="266"/>
                    </a:lnTo>
                    <a:lnTo>
                      <a:pt x="289" y="99"/>
                    </a:lnTo>
                    <a:lnTo>
                      <a:pt x="289" y="95"/>
                    </a:lnTo>
                    <a:lnTo>
                      <a:pt x="287" y="93"/>
                    </a:lnTo>
                    <a:lnTo>
                      <a:pt x="285" y="92"/>
                    </a:lnTo>
                    <a:lnTo>
                      <a:pt x="283" y="91"/>
                    </a:lnTo>
                    <a:lnTo>
                      <a:pt x="160" y="91"/>
                    </a:lnTo>
                    <a:lnTo>
                      <a:pt x="154" y="97"/>
                    </a:lnTo>
                    <a:lnTo>
                      <a:pt x="147" y="104"/>
                    </a:lnTo>
                    <a:lnTo>
                      <a:pt x="272" y="104"/>
                    </a:lnTo>
                    <a:lnTo>
                      <a:pt x="272" y="261"/>
                    </a:lnTo>
                    <a:lnTo>
                      <a:pt x="23" y="261"/>
                    </a:lnTo>
                    <a:lnTo>
                      <a:pt x="23" y="104"/>
                    </a:lnTo>
                    <a:lnTo>
                      <a:pt x="29" y="104"/>
                    </a:lnTo>
                    <a:lnTo>
                      <a:pt x="22" y="97"/>
                    </a:lnTo>
                    <a:lnTo>
                      <a:pt x="16" y="91"/>
                    </a:lnTo>
                    <a:lnTo>
                      <a:pt x="13" y="91"/>
                    </a:lnTo>
                    <a:close/>
                    <a:moveTo>
                      <a:pt x="88" y="5"/>
                    </a:moveTo>
                    <a:lnTo>
                      <a:pt x="67" y="7"/>
                    </a:lnTo>
                    <a:lnTo>
                      <a:pt x="48" y="13"/>
                    </a:lnTo>
                    <a:lnTo>
                      <a:pt x="33" y="21"/>
                    </a:lnTo>
                    <a:lnTo>
                      <a:pt x="21" y="32"/>
                    </a:lnTo>
                    <a:lnTo>
                      <a:pt x="13" y="45"/>
                    </a:lnTo>
                    <a:lnTo>
                      <a:pt x="10" y="60"/>
                    </a:lnTo>
                    <a:lnTo>
                      <a:pt x="13" y="75"/>
                    </a:lnTo>
                    <a:lnTo>
                      <a:pt x="21" y="88"/>
                    </a:lnTo>
                    <a:lnTo>
                      <a:pt x="33" y="99"/>
                    </a:lnTo>
                    <a:lnTo>
                      <a:pt x="48" y="107"/>
                    </a:lnTo>
                    <a:lnTo>
                      <a:pt x="67" y="113"/>
                    </a:lnTo>
                    <a:lnTo>
                      <a:pt x="88" y="115"/>
                    </a:lnTo>
                    <a:lnTo>
                      <a:pt x="96" y="115"/>
                    </a:lnTo>
                    <a:lnTo>
                      <a:pt x="104" y="114"/>
                    </a:lnTo>
                    <a:lnTo>
                      <a:pt x="105" y="114"/>
                    </a:lnTo>
                    <a:lnTo>
                      <a:pt x="130" y="131"/>
                    </a:lnTo>
                    <a:lnTo>
                      <a:pt x="127" y="108"/>
                    </a:lnTo>
                    <a:lnTo>
                      <a:pt x="129" y="107"/>
                    </a:lnTo>
                    <a:lnTo>
                      <a:pt x="144" y="99"/>
                    </a:lnTo>
                    <a:lnTo>
                      <a:pt x="156" y="87"/>
                    </a:lnTo>
                    <a:lnTo>
                      <a:pt x="164" y="75"/>
                    </a:lnTo>
                    <a:lnTo>
                      <a:pt x="166" y="60"/>
                    </a:lnTo>
                    <a:lnTo>
                      <a:pt x="162" y="45"/>
                    </a:lnTo>
                    <a:lnTo>
                      <a:pt x="155" y="32"/>
                    </a:lnTo>
                    <a:lnTo>
                      <a:pt x="143" y="21"/>
                    </a:lnTo>
                    <a:lnTo>
                      <a:pt x="127" y="13"/>
                    </a:lnTo>
                    <a:lnTo>
                      <a:pt x="108" y="7"/>
                    </a:lnTo>
                    <a:lnTo>
                      <a:pt x="88" y="5"/>
                    </a:lnTo>
                    <a:close/>
                    <a:moveTo>
                      <a:pt x="88" y="0"/>
                    </a:moveTo>
                    <a:lnTo>
                      <a:pt x="110" y="2"/>
                    </a:lnTo>
                    <a:lnTo>
                      <a:pt x="130" y="7"/>
                    </a:lnTo>
                    <a:lnTo>
                      <a:pt x="147" y="17"/>
                    </a:lnTo>
                    <a:lnTo>
                      <a:pt x="160" y="29"/>
                    </a:lnTo>
                    <a:lnTo>
                      <a:pt x="169" y="44"/>
                    </a:lnTo>
                    <a:lnTo>
                      <a:pt x="171" y="60"/>
                    </a:lnTo>
                    <a:lnTo>
                      <a:pt x="170" y="74"/>
                    </a:lnTo>
                    <a:lnTo>
                      <a:pt x="165" y="85"/>
                    </a:lnTo>
                    <a:lnTo>
                      <a:pt x="283" y="85"/>
                    </a:lnTo>
                    <a:lnTo>
                      <a:pt x="287" y="85"/>
                    </a:lnTo>
                    <a:lnTo>
                      <a:pt x="291" y="88"/>
                    </a:lnTo>
                    <a:lnTo>
                      <a:pt x="294" y="91"/>
                    </a:lnTo>
                    <a:lnTo>
                      <a:pt x="295" y="94"/>
                    </a:lnTo>
                    <a:lnTo>
                      <a:pt x="296" y="99"/>
                    </a:lnTo>
                    <a:lnTo>
                      <a:pt x="296" y="266"/>
                    </a:lnTo>
                    <a:lnTo>
                      <a:pt x="295" y="270"/>
                    </a:lnTo>
                    <a:lnTo>
                      <a:pt x="294" y="274"/>
                    </a:lnTo>
                    <a:lnTo>
                      <a:pt x="291" y="277"/>
                    </a:lnTo>
                    <a:lnTo>
                      <a:pt x="287" y="279"/>
                    </a:lnTo>
                    <a:lnTo>
                      <a:pt x="283" y="279"/>
                    </a:lnTo>
                    <a:lnTo>
                      <a:pt x="190" y="279"/>
                    </a:lnTo>
                    <a:lnTo>
                      <a:pt x="190" y="321"/>
                    </a:lnTo>
                    <a:lnTo>
                      <a:pt x="209" y="321"/>
                    </a:lnTo>
                    <a:lnTo>
                      <a:pt x="212" y="322"/>
                    </a:lnTo>
                    <a:lnTo>
                      <a:pt x="217" y="323"/>
                    </a:lnTo>
                    <a:lnTo>
                      <a:pt x="219" y="327"/>
                    </a:lnTo>
                    <a:lnTo>
                      <a:pt x="221" y="330"/>
                    </a:lnTo>
                    <a:lnTo>
                      <a:pt x="222" y="334"/>
                    </a:lnTo>
                    <a:lnTo>
                      <a:pt x="222" y="335"/>
                    </a:lnTo>
                    <a:lnTo>
                      <a:pt x="221" y="340"/>
                    </a:lnTo>
                    <a:lnTo>
                      <a:pt x="219" y="343"/>
                    </a:lnTo>
                    <a:lnTo>
                      <a:pt x="217" y="346"/>
                    </a:lnTo>
                    <a:lnTo>
                      <a:pt x="212" y="348"/>
                    </a:lnTo>
                    <a:lnTo>
                      <a:pt x="209" y="348"/>
                    </a:lnTo>
                    <a:lnTo>
                      <a:pt x="86" y="348"/>
                    </a:lnTo>
                    <a:lnTo>
                      <a:pt x="82" y="348"/>
                    </a:lnTo>
                    <a:lnTo>
                      <a:pt x="79" y="346"/>
                    </a:lnTo>
                    <a:lnTo>
                      <a:pt x="77" y="343"/>
                    </a:lnTo>
                    <a:lnTo>
                      <a:pt x="75" y="340"/>
                    </a:lnTo>
                    <a:lnTo>
                      <a:pt x="73" y="335"/>
                    </a:lnTo>
                    <a:lnTo>
                      <a:pt x="73" y="334"/>
                    </a:lnTo>
                    <a:lnTo>
                      <a:pt x="75" y="330"/>
                    </a:lnTo>
                    <a:lnTo>
                      <a:pt x="77" y="327"/>
                    </a:lnTo>
                    <a:lnTo>
                      <a:pt x="79" y="323"/>
                    </a:lnTo>
                    <a:lnTo>
                      <a:pt x="82" y="322"/>
                    </a:lnTo>
                    <a:lnTo>
                      <a:pt x="86" y="321"/>
                    </a:lnTo>
                    <a:lnTo>
                      <a:pt x="106" y="321"/>
                    </a:lnTo>
                    <a:lnTo>
                      <a:pt x="106" y="279"/>
                    </a:lnTo>
                    <a:lnTo>
                      <a:pt x="13" y="279"/>
                    </a:lnTo>
                    <a:lnTo>
                      <a:pt x="8" y="279"/>
                    </a:lnTo>
                    <a:lnTo>
                      <a:pt x="5" y="277"/>
                    </a:lnTo>
                    <a:lnTo>
                      <a:pt x="2" y="274"/>
                    </a:lnTo>
                    <a:lnTo>
                      <a:pt x="1" y="270"/>
                    </a:lnTo>
                    <a:lnTo>
                      <a:pt x="0" y="266"/>
                    </a:lnTo>
                    <a:lnTo>
                      <a:pt x="0" y="99"/>
                    </a:lnTo>
                    <a:lnTo>
                      <a:pt x="1" y="94"/>
                    </a:lnTo>
                    <a:lnTo>
                      <a:pt x="2" y="91"/>
                    </a:lnTo>
                    <a:lnTo>
                      <a:pt x="5" y="88"/>
                    </a:lnTo>
                    <a:lnTo>
                      <a:pt x="8" y="87"/>
                    </a:lnTo>
                    <a:lnTo>
                      <a:pt x="12" y="85"/>
                    </a:lnTo>
                    <a:lnTo>
                      <a:pt x="6" y="74"/>
                    </a:lnTo>
                    <a:lnTo>
                      <a:pt x="4" y="60"/>
                    </a:lnTo>
                    <a:lnTo>
                      <a:pt x="7" y="44"/>
                    </a:lnTo>
                    <a:lnTo>
                      <a:pt x="16" y="29"/>
                    </a:lnTo>
                    <a:lnTo>
                      <a:pt x="29" y="17"/>
                    </a:lnTo>
                    <a:lnTo>
                      <a:pt x="45" y="7"/>
                    </a:lnTo>
                    <a:lnTo>
                      <a:pt x="66" y="2"/>
                    </a:lnTo>
                    <a:lnTo>
                      <a:pt x="88" y="0"/>
                    </a:lnTo>
                    <a:close/>
                  </a:path>
                </a:pathLst>
              </a:custGeom>
              <a:grpFill/>
              <a:ln w="0">
                <a:noFill/>
                <a:prstDash val="solid"/>
                <a:round/>
              </a:ln>
            </p:spPr>
            <p:txBody>
              <a:bodyPr vert="horz" wrap="square" lIns="79405" tIns="39702" rIns="79405" bIns="39702" numCol="1" anchor="t" anchorCtr="0" compatLnSpc="1"/>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组合 208"/>
            <p:cNvGrpSpPr/>
            <p:nvPr/>
          </p:nvGrpSpPr>
          <p:grpSpPr>
            <a:xfrm>
              <a:off x="2692946" y="4096380"/>
              <a:ext cx="496430" cy="656681"/>
              <a:chOff x="3883026" y="4608513"/>
              <a:chExt cx="452438" cy="598488"/>
            </a:xfrm>
            <a:grpFill/>
          </p:grpSpPr>
          <p:sp>
            <p:nvSpPr>
              <p:cNvPr id="181" name="Freeform 138"/>
              <p:cNvSpPr>
                <a:spLocks noEditPoints="1"/>
              </p:cNvSpPr>
              <p:nvPr/>
            </p:nvSpPr>
            <p:spPr bwMode="auto">
              <a:xfrm>
                <a:off x="3883026" y="4760913"/>
                <a:ext cx="354013" cy="446088"/>
              </a:xfrm>
              <a:custGeom>
                <a:avLst/>
                <a:gdLst>
                  <a:gd name="T0" fmla="*/ 103 w 223"/>
                  <a:gd name="T1" fmla="*/ 10 h 281"/>
                  <a:gd name="T2" fmla="*/ 64 w 223"/>
                  <a:gd name="T3" fmla="*/ 32 h 281"/>
                  <a:gd name="T4" fmla="*/ 41 w 223"/>
                  <a:gd name="T5" fmla="*/ 71 h 281"/>
                  <a:gd name="T6" fmla="*/ 37 w 223"/>
                  <a:gd name="T7" fmla="*/ 120 h 281"/>
                  <a:gd name="T8" fmla="*/ 37 w 223"/>
                  <a:gd name="T9" fmla="*/ 169 h 281"/>
                  <a:gd name="T10" fmla="*/ 43 w 223"/>
                  <a:gd name="T11" fmla="*/ 228 h 281"/>
                  <a:gd name="T12" fmla="*/ 72 w 223"/>
                  <a:gd name="T13" fmla="*/ 228 h 281"/>
                  <a:gd name="T14" fmla="*/ 92 w 223"/>
                  <a:gd name="T15" fmla="*/ 227 h 281"/>
                  <a:gd name="T16" fmla="*/ 216 w 223"/>
                  <a:gd name="T17" fmla="*/ 276 h 281"/>
                  <a:gd name="T18" fmla="*/ 190 w 223"/>
                  <a:gd name="T19" fmla="*/ 174 h 281"/>
                  <a:gd name="T20" fmla="*/ 198 w 223"/>
                  <a:gd name="T21" fmla="*/ 159 h 281"/>
                  <a:gd name="T22" fmla="*/ 210 w 223"/>
                  <a:gd name="T23" fmla="*/ 132 h 281"/>
                  <a:gd name="T24" fmla="*/ 216 w 223"/>
                  <a:gd name="T25" fmla="*/ 95 h 281"/>
                  <a:gd name="T26" fmla="*/ 204 w 223"/>
                  <a:gd name="T27" fmla="*/ 50 h 281"/>
                  <a:gd name="T28" fmla="*/ 171 w 223"/>
                  <a:gd name="T29" fmla="*/ 18 h 281"/>
                  <a:gd name="T30" fmla="*/ 127 w 223"/>
                  <a:gd name="T31" fmla="*/ 6 h 281"/>
                  <a:gd name="T32" fmla="*/ 148 w 223"/>
                  <a:gd name="T33" fmla="*/ 2 h 281"/>
                  <a:gd name="T34" fmla="*/ 186 w 223"/>
                  <a:gd name="T35" fmla="*/ 20 h 281"/>
                  <a:gd name="T36" fmla="*/ 212 w 223"/>
                  <a:gd name="T37" fmla="*/ 53 h 281"/>
                  <a:gd name="T38" fmla="*/ 222 w 223"/>
                  <a:gd name="T39" fmla="*/ 95 h 281"/>
                  <a:gd name="T40" fmla="*/ 216 w 223"/>
                  <a:gd name="T41" fmla="*/ 133 h 281"/>
                  <a:gd name="T42" fmla="*/ 204 w 223"/>
                  <a:gd name="T43" fmla="*/ 162 h 281"/>
                  <a:gd name="T44" fmla="*/ 195 w 223"/>
                  <a:gd name="T45" fmla="*/ 176 h 281"/>
                  <a:gd name="T46" fmla="*/ 96 w 223"/>
                  <a:gd name="T47" fmla="*/ 281 h 281"/>
                  <a:gd name="T48" fmla="*/ 54 w 223"/>
                  <a:gd name="T49" fmla="*/ 234 h 281"/>
                  <a:gd name="T50" fmla="*/ 36 w 223"/>
                  <a:gd name="T51" fmla="*/ 233 h 281"/>
                  <a:gd name="T52" fmla="*/ 30 w 223"/>
                  <a:gd name="T53" fmla="*/ 233 h 281"/>
                  <a:gd name="T54" fmla="*/ 0 w 223"/>
                  <a:gd name="T55" fmla="*/ 176 h 281"/>
                  <a:gd name="T56" fmla="*/ 31 w 223"/>
                  <a:gd name="T57" fmla="*/ 95 h 281"/>
                  <a:gd name="T58" fmla="*/ 41 w 223"/>
                  <a:gd name="T59" fmla="*/ 53 h 281"/>
                  <a:gd name="T60" fmla="*/ 67 w 223"/>
                  <a:gd name="T61" fmla="*/ 20 h 281"/>
                  <a:gd name="T62" fmla="*/ 105 w 223"/>
                  <a:gd name="T63" fmla="*/ 2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3" h="281">
                    <a:moveTo>
                      <a:pt x="127" y="6"/>
                    </a:moveTo>
                    <a:lnTo>
                      <a:pt x="103" y="10"/>
                    </a:lnTo>
                    <a:lnTo>
                      <a:pt x="81" y="18"/>
                    </a:lnTo>
                    <a:lnTo>
                      <a:pt x="64" y="32"/>
                    </a:lnTo>
                    <a:lnTo>
                      <a:pt x="50" y="50"/>
                    </a:lnTo>
                    <a:lnTo>
                      <a:pt x="41" y="71"/>
                    </a:lnTo>
                    <a:lnTo>
                      <a:pt x="38" y="95"/>
                    </a:lnTo>
                    <a:lnTo>
                      <a:pt x="37" y="120"/>
                    </a:lnTo>
                    <a:lnTo>
                      <a:pt x="9" y="169"/>
                    </a:lnTo>
                    <a:lnTo>
                      <a:pt x="37" y="169"/>
                    </a:lnTo>
                    <a:lnTo>
                      <a:pt x="36" y="228"/>
                    </a:lnTo>
                    <a:lnTo>
                      <a:pt x="43" y="228"/>
                    </a:lnTo>
                    <a:lnTo>
                      <a:pt x="54" y="228"/>
                    </a:lnTo>
                    <a:lnTo>
                      <a:pt x="72" y="228"/>
                    </a:lnTo>
                    <a:lnTo>
                      <a:pt x="90" y="227"/>
                    </a:lnTo>
                    <a:lnTo>
                      <a:pt x="92" y="227"/>
                    </a:lnTo>
                    <a:lnTo>
                      <a:pt x="101" y="276"/>
                    </a:lnTo>
                    <a:lnTo>
                      <a:pt x="216" y="276"/>
                    </a:lnTo>
                    <a:lnTo>
                      <a:pt x="189" y="175"/>
                    </a:lnTo>
                    <a:lnTo>
                      <a:pt x="190" y="174"/>
                    </a:lnTo>
                    <a:lnTo>
                      <a:pt x="192" y="169"/>
                    </a:lnTo>
                    <a:lnTo>
                      <a:pt x="198" y="159"/>
                    </a:lnTo>
                    <a:lnTo>
                      <a:pt x="204" y="146"/>
                    </a:lnTo>
                    <a:lnTo>
                      <a:pt x="210" y="132"/>
                    </a:lnTo>
                    <a:lnTo>
                      <a:pt x="215" y="115"/>
                    </a:lnTo>
                    <a:lnTo>
                      <a:pt x="216" y="95"/>
                    </a:lnTo>
                    <a:lnTo>
                      <a:pt x="212" y="71"/>
                    </a:lnTo>
                    <a:lnTo>
                      <a:pt x="204" y="50"/>
                    </a:lnTo>
                    <a:lnTo>
                      <a:pt x="190" y="32"/>
                    </a:lnTo>
                    <a:lnTo>
                      <a:pt x="171" y="18"/>
                    </a:lnTo>
                    <a:lnTo>
                      <a:pt x="151" y="10"/>
                    </a:lnTo>
                    <a:lnTo>
                      <a:pt x="127" y="6"/>
                    </a:lnTo>
                    <a:close/>
                    <a:moveTo>
                      <a:pt x="127" y="0"/>
                    </a:moveTo>
                    <a:lnTo>
                      <a:pt x="148" y="2"/>
                    </a:lnTo>
                    <a:lnTo>
                      <a:pt x="168" y="10"/>
                    </a:lnTo>
                    <a:lnTo>
                      <a:pt x="186" y="20"/>
                    </a:lnTo>
                    <a:lnTo>
                      <a:pt x="201" y="36"/>
                    </a:lnTo>
                    <a:lnTo>
                      <a:pt x="212" y="53"/>
                    </a:lnTo>
                    <a:lnTo>
                      <a:pt x="219" y="74"/>
                    </a:lnTo>
                    <a:lnTo>
                      <a:pt x="222" y="95"/>
                    </a:lnTo>
                    <a:lnTo>
                      <a:pt x="220" y="116"/>
                    </a:lnTo>
                    <a:lnTo>
                      <a:pt x="216" y="133"/>
                    </a:lnTo>
                    <a:lnTo>
                      <a:pt x="210" y="149"/>
                    </a:lnTo>
                    <a:lnTo>
                      <a:pt x="204" y="162"/>
                    </a:lnTo>
                    <a:lnTo>
                      <a:pt x="197" y="172"/>
                    </a:lnTo>
                    <a:lnTo>
                      <a:pt x="195" y="176"/>
                    </a:lnTo>
                    <a:lnTo>
                      <a:pt x="223" y="281"/>
                    </a:lnTo>
                    <a:lnTo>
                      <a:pt x="96" y="281"/>
                    </a:lnTo>
                    <a:lnTo>
                      <a:pt x="87" y="233"/>
                    </a:lnTo>
                    <a:lnTo>
                      <a:pt x="54" y="234"/>
                    </a:lnTo>
                    <a:lnTo>
                      <a:pt x="43" y="233"/>
                    </a:lnTo>
                    <a:lnTo>
                      <a:pt x="36" y="233"/>
                    </a:lnTo>
                    <a:lnTo>
                      <a:pt x="33" y="233"/>
                    </a:lnTo>
                    <a:lnTo>
                      <a:pt x="30" y="233"/>
                    </a:lnTo>
                    <a:lnTo>
                      <a:pt x="30" y="176"/>
                    </a:lnTo>
                    <a:lnTo>
                      <a:pt x="0" y="176"/>
                    </a:lnTo>
                    <a:lnTo>
                      <a:pt x="31" y="118"/>
                    </a:lnTo>
                    <a:lnTo>
                      <a:pt x="31" y="95"/>
                    </a:lnTo>
                    <a:lnTo>
                      <a:pt x="33" y="74"/>
                    </a:lnTo>
                    <a:lnTo>
                      <a:pt x="41" y="53"/>
                    </a:lnTo>
                    <a:lnTo>
                      <a:pt x="52" y="36"/>
                    </a:lnTo>
                    <a:lnTo>
                      <a:pt x="67" y="20"/>
                    </a:lnTo>
                    <a:lnTo>
                      <a:pt x="84" y="10"/>
                    </a:lnTo>
                    <a:lnTo>
                      <a:pt x="105" y="2"/>
                    </a:lnTo>
                    <a:lnTo>
                      <a:pt x="127" y="0"/>
                    </a:lnTo>
                    <a:close/>
                  </a:path>
                </a:pathLst>
              </a:custGeom>
              <a:grpFill/>
              <a:ln w="0">
                <a:noFill/>
                <a:prstDash val="solid"/>
                <a:round/>
              </a:ln>
            </p:spPr>
            <p:txBody>
              <a:bodyPr vert="horz" wrap="square" lIns="79405" tIns="39702" rIns="79405" bIns="39702" numCol="1" anchor="t" anchorCtr="0" compatLnSpc="1"/>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2" name="Freeform 139"/>
              <p:cNvSpPr>
                <a:spLocks noEditPoints="1"/>
              </p:cNvSpPr>
              <p:nvPr/>
            </p:nvSpPr>
            <p:spPr bwMode="auto">
              <a:xfrm>
                <a:off x="3973513" y="4791076"/>
                <a:ext cx="219075" cy="214313"/>
              </a:xfrm>
              <a:custGeom>
                <a:avLst/>
                <a:gdLst>
                  <a:gd name="T0" fmla="*/ 70 w 138"/>
                  <a:gd name="T1" fmla="*/ 6 h 135"/>
                  <a:gd name="T2" fmla="*/ 50 w 138"/>
                  <a:gd name="T3" fmla="*/ 9 h 135"/>
                  <a:gd name="T4" fmla="*/ 33 w 138"/>
                  <a:gd name="T5" fmla="*/ 18 h 135"/>
                  <a:gd name="T6" fmla="*/ 19 w 138"/>
                  <a:gd name="T7" fmla="*/ 32 h 135"/>
                  <a:gd name="T8" fmla="*/ 10 w 138"/>
                  <a:gd name="T9" fmla="*/ 48 h 135"/>
                  <a:gd name="T10" fmla="*/ 7 w 138"/>
                  <a:gd name="T11" fmla="*/ 68 h 135"/>
                  <a:gd name="T12" fmla="*/ 10 w 138"/>
                  <a:gd name="T13" fmla="*/ 87 h 135"/>
                  <a:gd name="T14" fmla="*/ 19 w 138"/>
                  <a:gd name="T15" fmla="*/ 103 h 135"/>
                  <a:gd name="T16" fmla="*/ 33 w 138"/>
                  <a:gd name="T17" fmla="*/ 117 h 135"/>
                  <a:gd name="T18" fmla="*/ 50 w 138"/>
                  <a:gd name="T19" fmla="*/ 125 h 135"/>
                  <a:gd name="T20" fmla="*/ 70 w 138"/>
                  <a:gd name="T21" fmla="*/ 128 h 135"/>
                  <a:gd name="T22" fmla="*/ 89 w 138"/>
                  <a:gd name="T23" fmla="*/ 125 h 135"/>
                  <a:gd name="T24" fmla="*/ 107 w 138"/>
                  <a:gd name="T25" fmla="*/ 117 h 135"/>
                  <a:gd name="T26" fmla="*/ 121 w 138"/>
                  <a:gd name="T27" fmla="*/ 103 h 135"/>
                  <a:gd name="T28" fmla="*/ 129 w 138"/>
                  <a:gd name="T29" fmla="*/ 87 h 135"/>
                  <a:gd name="T30" fmla="*/ 133 w 138"/>
                  <a:gd name="T31" fmla="*/ 68 h 135"/>
                  <a:gd name="T32" fmla="*/ 129 w 138"/>
                  <a:gd name="T33" fmla="*/ 48 h 135"/>
                  <a:gd name="T34" fmla="*/ 121 w 138"/>
                  <a:gd name="T35" fmla="*/ 32 h 135"/>
                  <a:gd name="T36" fmla="*/ 107 w 138"/>
                  <a:gd name="T37" fmla="*/ 18 h 135"/>
                  <a:gd name="T38" fmla="*/ 89 w 138"/>
                  <a:gd name="T39" fmla="*/ 9 h 135"/>
                  <a:gd name="T40" fmla="*/ 70 w 138"/>
                  <a:gd name="T41" fmla="*/ 6 h 135"/>
                  <a:gd name="T42" fmla="*/ 70 w 138"/>
                  <a:gd name="T43" fmla="*/ 0 h 135"/>
                  <a:gd name="T44" fmla="*/ 88 w 138"/>
                  <a:gd name="T45" fmla="*/ 2 h 135"/>
                  <a:gd name="T46" fmla="*/ 104 w 138"/>
                  <a:gd name="T47" fmla="*/ 9 h 135"/>
                  <a:gd name="T48" fmla="*/ 119 w 138"/>
                  <a:gd name="T49" fmla="*/ 20 h 135"/>
                  <a:gd name="T50" fmla="*/ 129 w 138"/>
                  <a:gd name="T51" fmla="*/ 34 h 135"/>
                  <a:gd name="T52" fmla="*/ 136 w 138"/>
                  <a:gd name="T53" fmla="*/ 49 h 135"/>
                  <a:gd name="T54" fmla="*/ 138 w 138"/>
                  <a:gd name="T55" fmla="*/ 68 h 135"/>
                  <a:gd name="T56" fmla="*/ 136 w 138"/>
                  <a:gd name="T57" fmla="*/ 85 h 135"/>
                  <a:gd name="T58" fmla="*/ 129 w 138"/>
                  <a:gd name="T59" fmla="*/ 101 h 135"/>
                  <a:gd name="T60" fmla="*/ 119 w 138"/>
                  <a:gd name="T61" fmla="*/ 115 h 135"/>
                  <a:gd name="T62" fmla="*/ 104 w 138"/>
                  <a:gd name="T63" fmla="*/ 125 h 135"/>
                  <a:gd name="T64" fmla="*/ 88 w 138"/>
                  <a:gd name="T65" fmla="*/ 133 h 135"/>
                  <a:gd name="T66" fmla="*/ 70 w 138"/>
                  <a:gd name="T67" fmla="*/ 135 h 135"/>
                  <a:gd name="T68" fmla="*/ 51 w 138"/>
                  <a:gd name="T69" fmla="*/ 133 h 135"/>
                  <a:gd name="T70" fmla="*/ 35 w 138"/>
                  <a:gd name="T71" fmla="*/ 125 h 135"/>
                  <a:gd name="T72" fmla="*/ 21 w 138"/>
                  <a:gd name="T73" fmla="*/ 115 h 135"/>
                  <a:gd name="T74" fmla="*/ 10 w 138"/>
                  <a:gd name="T75" fmla="*/ 101 h 135"/>
                  <a:gd name="T76" fmla="*/ 3 w 138"/>
                  <a:gd name="T77" fmla="*/ 85 h 135"/>
                  <a:gd name="T78" fmla="*/ 0 w 138"/>
                  <a:gd name="T79" fmla="*/ 68 h 135"/>
                  <a:gd name="T80" fmla="*/ 3 w 138"/>
                  <a:gd name="T81" fmla="*/ 49 h 135"/>
                  <a:gd name="T82" fmla="*/ 10 w 138"/>
                  <a:gd name="T83" fmla="*/ 34 h 135"/>
                  <a:gd name="T84" fmla="*/ 21 w 138"/>
                  <a:gd name="T85" fmla="*/ 20 h 135"/>
                  <a:gd name="T86" fmla="*/ 35 w 138"/>
                  <a:gd name="T87" fmla="*/ 9 h 135"/>
                  <a:gd name="T88" fmla="*/ 51 w 138"/>
                  <a:gd name="T89" fmla="*/ 2 h 135"/>
                  <a:gd name="T90" fmla="*/ 70 w 138"/>
                  <a:gd name="T91"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8" h="135">
                    <a:moveTo>
                      <a:pt x="70" y="6"/>
                    </a:moveTo>
                    <a:lnTo>
                      <a:pt x="50" y="9"/>
                    </a:lnTo>
                    <a:lnTo>
                      <a:pt x="33" y="18"/>
                    </a:lnTo>
                    <a:lnTo>
                      <a:pt x="19" y="32"/>
                    </a:lnTo>
                    <a:lnTo>
                      <a:pt x="10" y="48"/>
                    </a:lnTo>
                    <a:lnTo>
                      <a:pt x="7" y="68"/>
                    </a:lnTo>
                    <a:lnTo>
                      <a:pt x="10" y="87"/>
                    </a:lnTo>
                    <a:lnTo>
                      <a:pt x="19" y="103"/>
                    </a:lnTo>
                    <a:lnTo>
                      <a:pt x="33" y="117"/>
                    </a:lnTo>
                    <a:lnTo>
                      <a:pt x="50" y="125"/>
                    </a:lnTo>
                    <a:lnTo>
                      <a:pt x="70" y="128"/>
                    </a:lnTo>
                    <a:lnTo>
                      <a:pt x="89" y="125"/>
                    </a:lnTo>
                    <a:lnTo>
                      <a:pt x="107" y="117"/>
                    </a:lnTo>
                    <a:lnTo>
                      <a:pt x="121" y="103"/>
                    </a:lnTo>
                    <a:lnTo>
                      <a:pt x="129" y="87"/>
                    </a:lnTo>
                    <a:lnTo>
                      <a:pt x="133" y="68"/>
                    </a:lnTo>
                    <a:lnTo>
                      <a:pt x="129" y="48"/>
                    </a:lnTo>
                    <a:lnTo>
                      <a:pt x="121" y="32"/>
                    </a:lnTo>
                    <a:lnTo>
                      <a:pt x="107" y="18"/>
                    </a:lnTo>
                    <a:lnTo>
                      <a:pt x="89" y="9"/>
                    </a:lnTo>
                    <a:lnTo>
                      <a:pt x="70" y="6"/>
                    </a:lnTo>
                    <a:close/>
                    <a:moveTo>
                      <a:pt x="70" y="0"/>
                    </a:moveTo>
                    <a:lnTo>
                      <a:pt x="88" y="2"/>
                    </a:lnTo>
                    <a:lnTo>
                      <a:pt x="104" y="9"/>
                    </a:lnTo>
                    <a:lnTo>
                      <a:pt x="119" y="20"/>
                    </a:lnTo>
                    <a:lnTo>
                      <a:pt x="129" y="34"/>
                    </a:lnTo>
                    <a:lnTo>
                      <a:pt x="136" y="49"/>
                    </a:lnTo>
                    <a:lnTo>
                      <a:pt x="138" y="68"/>
                    </a:lnTo>
                    <a:lnTo>
                      <a:pt x="136" y="85"/>
                    </a:lnTo>
                    <a:lnTo>
                      <a:pt x="129" y="101"/>
                    </a:lnTo>
                    <a:lnTo>
                      <a:pt x="119" y="115"/>
                    </a:lnTo>
                    <a:lnTo>
                      <a:pt x="104" y="125"/>
                    </a:lnTo>
                    <a:lnTo>
                      <a:pt x="88" y="133"/>
                    </a:lnTo>
                    <a:lnTo>
                      <a:pt x="70" y="135"/>
                    </a:lnTo>
                    <a:lnTo>
                      <a:pt x="51" y="133"/>
                    </a:lnTo>
                    <a:lnTo>
                      <a:pt x="35" y="125"/>
                    </a:lnTo>
                    <a:lnTo>
                      <a:pt x="21" y="115"/>
                    </a:lnTo>
                    <a:lnTo>
                      <a:pt x="10" y="101"/>
                    </a:lnTo>
                    <a:lnTo>
                      <a:pt x="3" y="85"/>
                    </a:lnTo>
                    <a:lnTo>
                      <a:pt x="0" y="68"/>
                    </a:lnTo>
                    <a:lnTo>
                      <a:pt x="3" y="49"/>
                    </a:lnTo>
                    <a:lnTo>
                      <a:pt x="10" y="34"/>
                    </a:lnTo>
                    <a:lnTo>
                      <a:pt x="21" y="20"/>
                    </a:lnTo>
                    <a:lnTo>
                      <a:pt x="35" y="9"/>
                    </a:lnTo>
                    <a:lnTo>
                      <a:pt x="51" y="2"/>
                    </a:lnTo>
                    <a:lnTo>
                      <a:pt x="70" y="0"/>
                    </a:lnTo>
                    <a:close/>
                  </a:path>
                </a:pathLst>
              </a:custGeom>
              <a:grpFill/>
              <a:ln w="0">
                <a:noFill/>
                <a:prstDash val="solid"/>
                <a:round/>
              </a:ln>
            </p:spPr>
            <p:txBody>
              <a:bodyPr vert="horz" wrap="square" lIns="79405" tIns="39702" rIns="79405" bIns="39702" numCol="1" anchor="t" anchorCtr="0" compatLnSpc="1"/>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3" name="Freeform 140"/>
              <p:cNvSpPr>
                <a:spLocks noEditPoints="1"/>
              </p:cNvSpPr>
              <p:nvPr/>
            </p:nvSpPr>
            <p:spPr bwMode="auto">
              <a:xfrm>
                <a:off x="4102101" y="4608513"/>
                <a:ext cx="233363" cy="204788"/>
              </a:xfrm>
              <a:custGeom>
                <a:avLst/>
                <a:gdLst>
                  <a:gd name="T0" fmla="*/ 52 w 147"/>
                  <a:gd name="T1" fmla="*/ 8 h 129"/>
                  <a:gd name="T2" fmla="*/ 18 w 147"/>
                  <a:gd name="T3" fmla="*/ 24 h 129"/>
                  <a:gd name="T4" fmla="*/ 5 w 147"/>
                  <a:gd name="T5" fmla="*/ 50 h 129"/>
                  <a:gd name="T6" fmla="*/ 18 w 147"/>
                  <a:gd name="T7" fmla="*/ 76 h 129"/>
                  <a:gd name="T8" fmla="*/ 52 w 147"/>
                  <a:gd name="T9" fmla="*/ 92 h 129"/>
                  <a:gd name="T10" fmla="*/ 80 w 147"/>
                  <a:gd name="T11" fmla="*/ 95 h 129"/>
                  <a:gd name="T12" fmla="*/ 89 w 147"/>
                  <a:gd name="T13" fmla="*/ 94 h 129"/>
                  <a:gd name="T14" fmla="*/ 90 w 147"/>
                  <a:gd name="T15" fmla="*/ 108 h 129"/>
                  <a:gd name="T16" fmla="*/ 94 w 147"/>
                  <a:gd name="T17" fmla="*/ 115 h 129"/>
                  <a:gd name="T18" fmla="*/ 105 w 147"/>
                  <a:gd name="T19" fmla="*/ 100 h 129"/>
                  <a:gd name="T20" fmla="*/ 109 w 147"/>
                  <a:gd name="T21" fmla="*/ 88 h 129"/>
                  <a:gd name="T22" fmla="*/ 123 w 147"/>
                  <a:gd name="T23" fmla="*/ 81 h 129"/>
                  <a:gd name="T24" fmla="*/ 138 w 147"/>
                  <a:gd name="T25" fmla="*/ 61 h 129"/>
                  <a:gd name="T26" fmla="*/ 137 w 147"/>
                  <a:gd name="T27" fmla="*/ 36 h 129"/>
                  <a:gd name="T28" fmla="*/ 114 w 147"/>
                  <a:gd name="T29" fmla="*/ 14 h 129"/>
                  <a:gd name="T30" fmla="*/ 73 w 147"/>
                  <a:gd name="T31" fmla="*/ 6 h 129"/>
                  <a:gd name="T32" fmla="*/ 93 w 147"/>
                  <a:gd name="T33" fmla="*/ 1 h 129"/>
                  <a:gd name="T34" fmla="*/ 125 w 147"/>
                  <a:gd name="T35" fmla="*/ 14 h 129"/>
                  <a:gd name="T36" fmla="*/ 144 w 147"/>
                  <a:gd name="T37" fmla="*/ 37 h 129"/>
                  <a:gd name="T38" fmla="*/ 145 w 147"/>
                  <a:gd name="T39" fmla="*/ 63 h 129"/>
                  <a:gd name="T40" fmla="*/ 129 w 147"/>
                  <a:gd name="T41" fmla="*/ 84 h 129"/>
                  <a:gd name="T42" fmla="*/ 109 w 147"/>
                  <a:gd name="T43" fmla="*/ 106 h 129"/>
                  <a:gd name="T44" fmla="*/ 94 w 147"/>
                  <a:gd name="T45" fmla="*/ 123 h 129"/>
                  <a:gd name="T46" fmla="*/ 85 w 147"/>
                  <a:gd name="T47" fmla="*/ 127 h 129"/>
                  <a:gd name="T48" fmla="*/ 81 w 147"/>
                  <a:gd name="T49" fmla="*/ 124 h 129"/>
                  <a:gd name="T50" fmla="*/ 83 w 147"/>
                  <a:gd name="T51" fmla="*/ 100 h 129"/>
                  <a:gd name="T52" fmla="*/ 54 w 147"/>
                  <a:gd name="T53" fmla="*/ 99 h 129"/>
                  <a:gd name="T54" fmla="*/ 21 w 147"/>
                  <a:gd name="T55" fmla="*/ 86 h 129"/>
                  <a:gd name="T56" fmla="*/ 2 w 147"/>
                  <a:gd name="T57" fmla="*/ 64 h 129"/>
                  <a:gd name="T58" fmla="*/ 2 w 147"/>
                  <a:gd name="T59" fmla="*/ 37 h 129"/>
                  <a:gd name="T60" fmla="*/ 21 w 147"/>
                  <a:gd name="T61" fmla="*/ 14 h 129"/>
                  <a:gd name="T62" fmla="*/ 54 w 147"/>
                  <a:gd name="T63" fmla="*/ 1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7" h="129">
                    <a:moveTo>
                      <a:pt x="73" y="6"/>
                    </a:moveTo>
                    <a:lnTo>
                      <a:pt x="52" y="8"/>
                    </a:lnTo>
                    <a:lnTo>
                      <a:pt x="33" y="14"/>
                    </a:lnTo>
                    <a:lnTo>
                      <a:pt x="18" y="24"/>
                    </a:lnTo>
                    <a:lnTo>
                      <a:pt x="9" y="36"/>
                    </a:lnTo>
                    <a:lnTo>
                      <a:pt x="5" y="50"/>
                    </a:lnTo>
                    <a:lnTo>
                      <a:pt x="9" y="64"/>
                    </a:lnTo>
                    <a:lnTo>
                      <a:pt x="18" y="76"/>
                    </a:lnTo>
                    <a:lnTo>
                      <a:pt x="33" y="86"/>
                    </a:lnTo>
                    <a:lnTo>
                      <a:pt x="52" y="92"/>
                    </a:lnTo>
                    <a:lnTo>
                      <a:pt x="73" y="95"/>
                    </a:lnTo>
                    <a:lnTo>
                      <a:pt x="80" y="95"/>
                    </a:lnTo>
                    <a:lnTo>
                      <a:pt x="85" y="95"/>
                    </a:lnTo>
                    <a:lnTo>
                      <a:pt x="89" y="94"/>
                    </a:lnTo>
                    <a:lnTo>
                      <a:pt x="89" y="97"/>
                    </a:lnTo>
                    <a:lnTo>
                      <a:pt x="90" y="108"/>
                    </a:lnTo>
                    <a:lnTo>
                      <a:pt x="89" y="119"/>
                    </a:lnTo>
                    <a:lnTo>
                      <a:pt x="94" y="115"/>
                    </a:lnTo>
                    <a:lnTo>
                      <a:pt x="99" y="109"/>
                    </a:lnTo>
                    <a:lnTo>
                      <a:pt x="105" y="100"/>
                    </a:lnTo>
                    <a:lnTo>
                      <a:pt x="109" y="89"/>
                    </a:lnTo>
                    <a:lnTo>
                      <a:pt x="109" y="88"/>
                    </a:lnTo>
                    <a:lnTo>
                      <a:pt x="111" y="87"/>
                    </a:lnTo>
                    <a:lnTo>
                      <a:pt x="123" y="81"/>
                    </a:lnTo>
                    <a:lnTo>
                      <a:pt x="133" y="72"/>
                    </a:lnTo>
                    <a:lnTo>
                      <a:pt x="138" y="61"/>
                    </a:lnTo>
                    <a:lnTo>
                      <a:pt x="141" y="50"/>
                    </a:lnTo>
                    <a:lnTo>
                      <a:pt x="137" y="36"/>
                    </a:lnTo>
                    <a:lnTo>
                      <a:pt x="128" y="24"/>
                    </a:lnTo>
                    <a:lnTo>
                      <a:pt x="114" y="14"/>
                    </a:lnTo>
                    <a:lnTo>
                      <a:pt x="95" y="8"/>
                    </a:lnTo>
                    <a:lnTo>
                      <a:pt x="73" y="6"/>
                    </a:lnTo>
                    <a:close/>
                    <a:moveTo>
                      <a:pt x="73" y="0"/>
                    </a:moveTo>
                    <a:lnTo>
                      <a:pt x="93" y="1"/>
                    </a:lnTo>
                    <a:lnTo>
                      <a:pt x="110" y="7"/>
                    </a:lnTo>
                    <a:lnTo>
                      <a:pt x="125" y="14"/>
                    </a:lnTo>
                    <a:lnTo>
                      <a:pt x="137" y="25"/>
                    </a:lnTo>
                    <a:lnTo>
                      <a:pt x="144" y="37"/>
                    </a:lnTo>
                    <a:lnTo>
                      <a:pt x="147" y="50"/>
                    </a:lnTo>
                    <a:lnTo>
                      <a:pt x="145" y="63"/>
                    </a:lnTo>
                    <a:lnTo>
                      <a:pt x="138" y="74"/>
                    </a:lnTo>
                    <a:lnTo>
                      <a:pt x="129" y="84"/>
                    </a:lnTo>
                    <a:lnTo>
                      <a:pt x="115" y="92"/>
                    </a:lnTo>
                    <a:lnTo>
                      <a:pt x="109" y="106"/>
                    </a:lnTo>
                    <a:lnTo>
                      <a:pt x="102" y="116"/>
                    </a:lnTo>
                    <a:lnTo>
                      <a:pt x="94" y="123"/>
                    </a:lnTo>
                    <a:lnTo>
                      <a:pt x="89" y="126"/>
                    </a:lnTo>
                    <a:lnTo>
                      <a:pt x="85" y="127"/>
                    </a:lnTo>
                    <a:lnTo>
                      <a:pt x="80" y="129"/>
                    </a:lnTo>
                    <a:lnTo>
                      <a:pt x="81" y="124"/>
                    </a:lnTo>
                    <a:lnTo>
                      <a:pt x="83" y="112"/>
                    </a:lnTo>
                    <a:lnTo>
                      <a:pt x="83" y="100"/>
                    </a:lnTo>
                    <a:lnTo>
                      <a:pt x="73" y="101"/>
                    </a:lnTo>
                    <a:lnTo>
                      <a:pt x="54" y="99"/>
                    </a:lnTo>
                    <a:lnTo>
                      <a:pt x="36" y="94"/>
                    </a:lnTo>
                    <a:lnTo>
                      <a:pt x="21" y="86"/>
                    </a:lnTo>
                    <a:lnTo>
                      <a:pt x="9" y="76"/>
                    </a:lnTo>
                    <a:lnTo>
                      <a:pt x="2" y="64"/>
                    </a:lnTo>
                    <a:lnTo>
                      <a:pt x="0" y="50"/>
                    </a:lnTo>
                    <a:lnTo>
                      <a:pt x="2" y="37"/>
                    </a:lnTo>
                    <a:lnTo>
                      <a:pt x="9" y="25"/>
                    </a:lnTo>
                    <a:lnTo>
                      <a:pt x="21" y="14"/>
                    </a:lnTo>
                    <a:lnTo>
                      <a:pt x="36" y="7"/>
                    </a:lnTo>
                    <a:lnTo>
                      <a:pt x="54" y="1"/>
                    </a:lnTo>
                    <a:lnTo>
                      <a:pt x="73" y="0"/>
                    </a:lnTo>
                    <a:close/>
                  </a:path>
                </a:pathLst>
              </a:custGeom>
              <a:grpFill/>
              <a:ln w="0">
                <a:noFill/>
                <a:prstDash val="solid"/>
                <a:round/>
              </a:ln>
            </p:spPr>
            <p:txBody>
              <a:bodyPr vert="horz" wrap="square" lIns="79405" tIns="39702" rIns="79405" bIns="39702" numCol="1" anchor="t" anchorCtr="0" compatLnSpc="1"/>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4" name="Rectangle 141"/>
              <p:cNvSpPr>
                <a:spLocks noChangeArrowheads="1"/>
              </p:cNvSpPr>
              <p:nvPr/>
            </p:nvSpPr>
            <p:spPr bwMode="auto">
              <a:xfrm>
                <a:off x="4156076" y="4664076"/>
                <a:ext cx="120650" cy="9525"/>
              </a:xfrm>
              <a:prstGeom prst="rect">
                <a:avLst/>
              </a:prstGeom>
              <a:grpFill/>
              <a:ln w="0">
                <a:noFill/>
                <a:prstDash val="solid"/>
                <a:miter lim="800000"/>
              </a:ln>
            </p:spPr>
            <p:txBody>
              <a:bodyPr vert="horz" wrap="square" lIns="79405" tIns="39702" rIns="79405" bIns="39702" numCol="1" anchor="t" anchorCtr="0" compatLnSpc="1"/>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5" name="Rectangle 142"/>
              <p:cNvSpPr>
                <a:spLocks noChangeArrowheads="1"/>
              </p:cNvSpPr>
              <p:nvPr/>
            </p:nvSpPr>
            <p:spPr bwMode="auto">
              <a:xfrm>
                <a:off x="4156076" y="4705351"/>
                <a:ext cx="120650" cy="9525"/>
              </a:xfrm>
              <a:prstGeom prst="rect">
                <a:avLst/>
              </a:prstGeom>
              <a:grpFill/>
              <a:ln w="0">
                <a:noFill/>
                <a:prstDash val="solid"/>
                <a:miter lim="800000"/>
              </a:ln>
            </p:spPr>
            <p:txBody>
              <a:bodyPr vert="horz" wrap="square" lIns="79405" tIns="39702" rIns="79405" bIns="39702" numCol="1" anchor="t" anchorCtr="0" compatLnSpc="1"/>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组合 209"/>
            <p:cNvGrpSpPr/>
            <p:nvPr/>
          </p:nvGrpSpPr>
          <p:grpSpPr>
            <a:xfrm>
              <a:off x="4969565" y="4232245"/>
              <a:ext cx="531267" cy="400627"/>
              <a:chOff x="5394326" y="4732338"/>
              <a:chExt cx="484188" cy="365125"/>
            </a:xfrm>
            <a:grpFill/>
          </p:grpSpPr>
          <p:sp>
            <p:nvSpPr>
              <p:cNvPr id="190" name="Freeform 143"/>
              <p:cNvSpPr/>
              <p:nvPr/>
            </p:nvSpPr>
            <p:spPr bwMode="auto">
              <a:xfrm>
                <a:off x="5394326" y="4760913"/>
                <a:ext cx="484188" cy="336550"/>
              </a:xfrm>
              <a:custGeom>
                <a:avLst/>
                <a:gdLst>
                  <a:gd name="T0" fmla="*/ 0 w 305"/>
                  <a:gd name="T1" fmla="*/ 0 h 212"/>
                  <a:gd name="T2" fmla="*/ 6 w 305"/>
                  <a:gd name="T3" fmla="*/ 0 h 212"/>
                  <a:gd name="T4" fmla="*/ 6 w 305"/>
                  <a:gd name="T5" fmla="*/ 206 h 212"/>
                  <a:gd name="T6" fmla="*/ 305 w 305"/>
                  <a:gd name="T7" fmla="*/ 206 h 212"/>
                  <a:gd name="T8" fmla="*/ 305 w 305"/>
                  <a:gd name="T9" fmla="*/ 212 h 212"/>
                  <a:gd name="T10" fmla="*/ 0 w 305"/>
                  <a:gd name="T11" fmla="*/ 212 h 212"/>
                  <a:gd name="T12" fmla="*/ 0 w 305"/>
                  <a:gd name="T13" fmla="*/ 0 h 212"/>
                </a:gdLst>
                <a:ahLst/>
                <a:cxnLst>
                  <a:cxn ang="0">
                    <a:pos x="T0" y="T1"/>
                  </a:cxn>
                  <a:cxn ang="0">
                    <a:pos x="T2" y="T3"/>
                  </a:cxn>
                  <a:cxn ang="0">
                    <a:pos x="T4" y="T5"/>
                  </a:cxn>
                  <a:cxn ang="0">
                    <a:pos x="T6" y="T7"/>
                  </a:cxn>
                  <a:cxn ang="0">
                    <a:pos x="T8" y="T9"/>
                  </a:cxn>
                  <a:cxn ang="0">
                    <a:pos x="T10" y="T11"/>
                  </a:cxn>
                  <a:cxn ang="0">
                    <a:pos x="T12" y="T13"/>
                  </a:cxn>
                </a:cxnLst>
                <a:rect l="0" t="0" r="r" b="b"/>
                <a:pathLst>
                  <a:path w="305" h="212">
                    <a:moveTo>
                      <a:pt x="0" y="0"/>
                    </a:moveTo>
                    <a:lnTo>
                      <a:pt x="6" y="0"/>
                    </a:lnTo>
                    <a:lnTo>
                      <a:pt x="6" y="206"/>
                    </a:lnTo>
                    <a:lnTo>
                      <a:pt x="305" y="206"/>
                    </a:lnTo>
                    <a:lnTo>
                      <a:pt x="305" y="212"/>
                    </a:lnTo>
                    <a:lnTo>
                      <a:pt x="0" y="212"/>
                    </a:lnTo>
                    <a:lnTo>
                      <a:pt x="0" y="0"/>
                    </a:lnTo>
                    <a:close/>
                  </a:path>
                </a:pathLst>
              </a:custGeom>
              <a:grpFill/>
              <a:ln w="0">
                <a:noFill/>
                <a:prstDash val="solid"/>
                <a:round/>
              </a:ln>
            </p:spPr>
            <p:txBody>
              <a:bodyPr vert="horz" wrap="square" lIns="79405" tIns="39702" rIns="79405" bIns="39702" numCol="1" anchor="t" anchorCtr="0" compatLnSpc="1"/>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1" name="Freeform 144"/>
              <p:cNvSpPr>
                <a:spLocks noEditPoints="1"/>
              </p:cNvSpPr>
              <p:nvPr/>
            </p:nvSpPr>
            <p:spPr bwMode="auto">
              <a:xfrm>
                <a:off x="5449888" y="4946651"/>
                <a:ext cx="76200" cy="123825"/>
              </a:xfrm>
              <a:custGeom>
                <a:avLst/>
                <a:gdLst>
                  <a:gd name="T0" fmla="*/ 23 w 48"/>
                  <a:gd name="T1" fmla="*/ 7 h 78"/>
                  <a:gd name="T2" fmla="*/ 19 w 48"/>
                  <a:gd name="T3" fmla="*/ 8 h 78"/>
                  <a:gd name="T4" fmla="*/ 15 w 48"/>
                  <a:gd name="T5" fmla="*/ 9 h 78"/>
                  <a:gd name="T6" fmla="*/ 11 w 48"/>
                  <a:gd name="T7" fmla="*/ 11 h 78"/>
                  <a:gd name="T8" fmla="*/ 8 w 48"/>
                  <a:gd name="T9" fmla="*/ 15 h 78"/>
                  <a:gd name="T10" fmla="*/ 7 w 48"/>
                  <a:gd name="T11" fmla="*/ 19 h 78"/>
                  <a:gd name="T12" fmla="*/ 6 w 48"/>
                  <a:gd name="T13" fmla="*/ 23 h 78"/>
                  <a:gd name="T14" fmla="*/ 6 w 48"/>
                  <a:gd name="T15" fmla="*/ 73 h 78"/>
                  <a:gd name="T16" fmla="*/ 42 w 48"/>
                  <a:gd name="T17" fmla="*/ 73 h 78"/>
                  <a:gd name="T18" fmla="*/ 42 w 48"/>
                  <a:gd name="T19" fmla="*/ 23 h 78"/>
                  <a:gd name="T20" fmla="*/ 42 w 48"/>
                  <a:gd name="T21" fmla="*/ 19 h 78"/>
                  <a:gd name="T22" fmla="*/ 40 w 48"/>
                  <a:gd name="T23" fmla="*/ 15 h 78"/>
                  <a:gd name="T24" fmla="*/ 37 w 48"/>
                  <a:gd name="T25" fmla="*/ 11 h 78"/>
                  <a:gd name="T26" fmla="*/ 34 w 48"/>
                  <a:gd name="T27" fmla="*/ 9 h 78"/>
                  <a:gd name="T28" fmla="*/ 30 w 48"/>
                  <a:gd name="T29" fmla="*/ 8 h 78"/>
                  <a:gd name="T30" fmla="*/ 25 w 48"/>
                  <a:gd name="T31" fmla="*/ 7 h 78"/>
                  <a:gd name="T32" fmla="*/ 23 w 48"/>
                  <a:gd name="T33" fmla="*/ 7 h 78"/>
                  <a:gd name="T34" fmla="*/ 23 w 48"/>
                  <a:gd name="T35" fmla="*/ 0 h 78"/>
                  <a:gd name="T36" fmla="*/ 25 w 48"/>
                  <a:gd name="T37" fmla="*/ 0 h 78"/>
                  <a:gd name="T38" fmla="*/ 37 w 48"/>
                  <a:gd name="T39" fmla="*/ 3 h 78"/>
                  <a:gd name="T40" fmla="*/ 45 w 48"/>
                  <a:gd name="T41" fmla="*/ 12 h 78"/>
                  <a:gd name="T42" fmla="*/ 48 w 48"/>
                  <a:gd name="T43" fmla="*/ 23 h 78"/>
                  <a:gd name="T44" fmla="*/ 48 w 48"/>
                  <a:gd name="T45" fmla="*/ 78 h 78"/>
                  <a:gd name="T46" fmla="*/ 0 w 48"/>
                  <a:gd name="T47" fmla="*/ 78 h 78"/>
                  <a:gd name="T48" fmla="*/ 0 w 48"/>
                  <a:gd name="T49" fmla="*/ 23 h 78"/>
                  <a:gd name="T50" fmla="*/ 4 w 48"/>
                  <a:gd name="T51" fmla="*/ 12 h 78"/>
                  <a:gd name="T52" fmla="*/ 11 w 48"/>
                  <a:gd name="T53" fmla="*/ 3 h 78"/>
                  <a:gd name="T54" fmla="*/ 23 w 48"/>
                  <a:gd name="T5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78">
                    <a:moveTo>
                      <a:pt x="23" y="7"/>
                    </a:moveTo>
                    <a:lnTo>
                      <a:pt x="19" y="8"/>
                    </a:lnTo>
                    <a:lnTo>
                      <a:pt x="15" y="9"/>
                    </a:lnTo>
                    <a:lnTo>
                      <a:pt x="11" y="11"/>
                    </a:lnTo>
                    <a:lnTo>
                      <a:pt x="8" y="15"/>
                    </a:lnTo>
                    <a:lnTo>
                      <a:pt x="7" y="19"/>
                    </a:lnTo>
                    <a:lnTo>
                      <a:pt x="6" y="23"/>
                    </a:lnTo>
                    <a:lnTo>
                      <a:pt x="6" y="73"/>
                    </a:lnTo>
                    <a:lnTo>
                      <a:pt x="42" y="73"/>
                    </a:lnTo>
                    <a:lnTo>
                      <a:pt x="42" y="23"/>
                    </a:lnTo>
                    <a:lnTo>
                      <a:pt x="42" y="19"/>
                    </a:lnTo>
                    <a:lnTo>
                      <a:pt x="40" y="15"/>
                    </a:lnTo>
                    <a:lnTo>
                      <a:pt x="37" y="11"/>
                    </a:lnTo>
                    <a:lnTo>
                      <a:pt x="34" y="9"/>
                    </a:lnTo>
                    <a:lnTo>
                      <a:pt x="30" y="8"/>
                    </a:lnTo>
                    <a:lnTo>
                      <a:pt x="25" y="7"/>
                    </a:lnTo>
                    <a:lnTo>
                      <a:pt x="23" y="7"/>
                    </a:lnTo>
                    <a:close/>
                    <a:moveTo>
                      <a:pt x="23" y="0"/>
                    </a:moveTo>
                    <a:lnTo>
                      <a:pt x="25" y="0"/>
                    </a:lnTo>
                    <a:lnTo>
                      <a:pt x="37" y="3"/>
                    </a:lnTo>
                    <a:lnTo>
                      <a:pt x="45" y="12"/>
                    </a:lnTo>
                    <a:lnTo>
                      <a:pt x="48" y="23"/>
                    </a:lnTo>
                    <a:lnTo>
                      <a:pt x="48" y="78"/>
                    </a:lnTo>
                    <a:lnTo>
                      <a:pt x="0" y="78"/>
                    </a:lnTo>
                    <a:lnTo>
                      <a:pt x="0" y="23"/>
                    </a:lnTo>
                    <a:lnTo>
                      <a:pt x="4" y="12"/>
                    </a:lnTo>
                    <a:lnTo>
                      <a:pt x="11" y="3"/>
                    </a:lnTo>
                    <a:lnTo>
                      <a:pt x="23" y="0"/>
                    </a:lnTo>
                    <a:close/>
                  </a:path>
                </a:pathLst>
              </a:custGeom>
              <a:grpFill/>
              <a:ln w="0">
                <a:noFill/>
                <a:prstDash val="solid"/>
                <a:round/>
              </a:ln>
            </p:spPr>
            <p:txBody>
              <a:bodyPr vert="horz" wrap="square" lIns="79405" tIns="39702" rIns="79405" bIns="39702" numCol="1" anchor="t" anchorCtr="0" compatLnSpc="1"/>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2" name="Freeform 145"/>
              <p:cNvSpPr>
                <a:spLocks noEditPoints="1"/>
              </p:cNvSpPr>
              <p:nvPr/>
            </p:nvSpPr>
            <p:spPr bwMode="auto">
              <a:xfrm>
                <a:off x="5556251" y="4892676"/>
                <a:ext cx="74613" cy="177800"/>
              </a:xfrm>
              <a:custGeom>
                <a:avLst/>
                <a:gdLst>
                  <a:gd name="T0" fmla="*/ 22 w 47"/>
                  <a:gd name="T1" fmla="*/ 7 h 112"/>
                  <a:gd name="T2" fmla="*/ 18 w 47"/>
                  <a:gd name="T3" fmla="*/ 7 h 112"/>
                  <a:gd name="T4" fmla="*/ 14 w 47"/>
                  <a:gd name="T5" fmla="*/ 9 h 112"/>
                  <a:gd name="T6" fmla="*/ 11 w 47"/>
                  <a:gd name="T7" fmla="*/ 11 h 112"/>
                  <a:gd name="T8" fmla="*/ 8 w 47"/>
                  <a:gd name="T9" fmla="*/ 15 h 112"/>
                  <a:gd name="T10" fmla="*/ 6 w 47"/>
                  <a:gd name="T11" fmla="*/ 19 h 112"/>
                  <a:gd name="T12" fmla="*/ 6 w 47"/>
                  <a:gd name="T13" fmla="*/ 23 h 112"/>
                  <a:gd name="T14" fmla="*/ 6 w 47"/>
                  <a:gd name="T15" fmla="*/ 107 h 112"/>
                  <a:gd name="T16" fmla="*/ 42 w 47"/>
                  <a:gd name="T17" fmla="*/ 107 h 112"/>
                  <a:gd name="T18" fmla="*/ 42 w 47"/>
                  <a:gd name="T19" fmla="*/ 23 h 112"/>
                  <a:gd name="T20" fmla="*/ 41 w 47"/>
                  <a:gd name="T21" fmla="*/ 19 h 112"/>
                  <a:gd name="T22" fmla="*/ 40 w 47"/>
                  <a:gd name="T23" fmla="*/ 15 h 112"/>
                  <a:gd name="T24" fmla="*/ 37 w 47"/>
                  <a:gd name="T25" fmla="*/ 11 h 112"/>
                  <a:gd name="T26" fmla="*/ 33 w 47"/>
                  <a:gd name="T27" fmla="*/ 9 h 112"/>
                  <a:gd name="T28" fmla="*/ 29 w 47"/>
                  <a:gd name="T29" fmla="*/ 7 h 112"/>
                  <a:gd name="T30" fmla="*/ 25 w 47"/>
                  <a:gd name="T31" fmla="*/ 7 h 112"/>
                  <a:gd name="T32" fmla="*/ 22 w 47"/>
                  <a:gd name="T33" fmla="*/ 7 h 112"/>
                  <a:gd name="T34" fmla="*/ 22 w 47"/>
                  <a:gd name="T35" fmla="*/ 0 h 112"/>
                  <a:gd name="T36" fmla="*/ 25 w 47"/>
                  <a:gd name="T37" fmla="*/ 0 h 112"/>
                  <a:gd name="T38" fmla="*/ 37 w 47"/>
                  <a:gd name="T39" fmla="*/ 4 h 112"/>
                  <a:gd name="T40" fmla="*/ 44 w 47"/>
                  <a:gd name="T41" fmla="*/ 12 h 112"/>
                  <a:gd name="T42" fmla="*/ 47 w 47"/>
                  <a:gd name="T43" fmla="*/ 23 h 112"/>
                  <a:gd name="T44" fmla="*/ 47 w 47"/>
                  <a:gd name="T45" fmla="*/ 112 h 112"/>
                  <a:gd name="T46" fmla="*/ 0 w 47"/>
                  <a:gd name="T47" fmla="*/ 112 h 112"/>
                  <a:gd name="T48" fmla="*/ 0 w 47"/>
                  <a:gd name="T49" fmla="*/ 23 h 112"/>
                  <a:gd name="T50" fmla="*/ 3 w 47"/>
                  <a:gd name="T51" fmla="*/ 12 h 112"/>
                  <a:gd name="T52" fmla="*/ 11 w 47"/>
                  <a:gd name="T53" fmla="*/ 4 h 112"/>
                  <a:gd name="T54" fmla="*/ 22 w 47"/>
                  <a:gd name="T55"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7" h="112">
                    <a:moveTo>
                      <a:pt x="22" y="7"/>
                    </a:moveTo>
                    <a:lnTo>
                      <a:pt x="18" y="7"/>
                    </a:lnTo>
                    <a:lnTo>
                      <a:pt x="14" y="9"/>
                    </a:lnTo>
                    <a:lnTo>
                      <a:pt x="11" y="11"/>
                    </a:lnTo>
                    <a:lnTo>
                      <a:pt x="8" y="15"/>
                    </a:lnTo>
                    <a:lnTo>
                      <a:pt x="6" y="19"/>
                    </a:lnTo>
                    <a:lnTo>
                      <a:pt x="6" y="23"/>
                    </a:lnTo>
                    <a:lnTo>
                      <a:pt x="6" y="107"/>
                    </a:lnTo>
                    <a:lnTo>
                      <a:pt x="42" y="107"/>
                    </a:lnTo>
                    <a:lnTo>
                      <a:pt x="42" y="23"/>
                    </a:lnTo>
                    <a:lnTo>
                      <a:pt x="41" y="19"/>
                    </a:lnTo>
                    <a:lnTo>
                      <a:pt x="40" y="15"/>
                    </a:lnTo>
                    <a:lnTo>
                      <a:pt x="37" y="11"/>
                    </a:lnTo>
                    <a:lnTo>
                      <a:pt x="33" y="9"/>
                    </a:lnTo>
                    <a:lnTo>
                      <a:pt x="29" y="7"/>
                    </a:lnTo>
                    <a:lnTo>
                      <a:pt x="25" y="7"/>
                    </a:lnTo>
                    <a:lnTo>
                      <a:pt x="22" y="7"/>
                    </a:lnTo>
                    <a:close/>
                    <a:moveTo>
                      <a:pt x="22" y="0"/>
                    </a:moveTo>
                    <a:lnTo>
                      <a:pt x="25" y="0"/>
                    </a:lnTo>
                    <a:lnTo>
                      <a:pt x="37" y="4"/>
                    </a:lnTo>
                    <a:lnTo>
                      <a:pt x="44" y="12"/>
                    </a:lnTo>
                    <a:lnTo>
                      <a:pt x="47" y="23"/>
                    </a:lnTo>
                    <a:lnTo>
                      <a:pt x="47" y="112"/>
                    </a:lnTo>
                    <a:lnTo>
                      <a:pt x="0" y="112"/>
                    </a:lnTo>
                    <a:lnTo>
                      <a:pt x="0" y="23"/>
                    </a:lnTo>
                    <a:lnTo>
                      <a:pt x="3" y="12"/>
                    </a:lnTo>
                    <a:lnTo>
                      <a:pt x="11" y="4"/>
                    </a:lnTo>
                    <a:lnTo>
                      <a:pt x="22" y="0"/>
                    </a:lnTo>
                    <a:close/>
                  </a:path>
                </a:pathLst>
              </a:custGeom>
              <a:grpFill/>
              <a:ln w="0">
                <a:noFill/>
                <a:prstDash val="solid"/>
                <a:round/>
              </a:ln>
            </p:spPr>
            <p:txBody>
              <a:bodyPr vert="horz" wrap="square" lIns="79405" tIns="39702" rIns="79405" bIns="39702" numCol="1" anchor="t" anchorCtr="0" compatLnSpc="1"/>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3" name="Freeform 146"/>
              <p:cNvSpPr>
                <a:spLocks noEditPoints="1"/>
              </p:cNvSpPr>
              <p:nvPr/>
            </p:nvSpPr>
            <p:spPr bwMode="auto">
              <a:xfrm>
                <a:off x="5662613" y="4840288"/>
                <a:ext cx="76200" cy="230188"/>
              </a:xfrm>
              <a:custGeom>
                <a:avLst/>
                <a:gdLst>
                  <a:gd name="T0" fmla="*/ 22 w 48"/>
                  <a:gd name="T1" fmla="*/ 6 h 145"/>
                  <a:gd name="T2" fmla="*/ 17 w 48"/>
                  <a:gd name="T3" fmla="*/ 6 h 145"/>
                  <a:gd name="T4" fmla="*/ 14 w 48"/>
                  <a:gd name="T5" fmla="*/ 8 h 145"/>
                  <a:gd name="T6" fmla="*/ 11 w 48"/>
                  <a:gd name="T7" fmla="*/ 11 h 145"/>
                  <a:gd name="T8" fmla="*/ 8 w 48"/>
                  <a:gd name="T9" fmla="*/ 14 h 145"/>
                  <a:gd name="T10" fmla="*/ 6 w 48"/>
                  <a:gd name="T11" fmla="*/ 18 h 145"/>
                  <a:gd name="T12" fmla="*/ 5 w 48"/>
                  <a:gd name="T13" fmla="*/ 23 h 145"/>
                  <a:gd name="T14" fmla="*/ 5 w 48"/>
                  <a:gd name="T15" fmla="*/ 140 h 145"/>
                  <a:gd name="T16" fmla="*/ 41 w 48"/>
                  <a:gd name="T17" fmla="*/ 140 h 145"/>
                  <a:gd name="T18" fmla="*/ 41 w 48"/>
                  <a:gd name="T19" fmla="*/ 23 h 145"/>
                  <a:gd name="T20" fmla="*/ 40 w 48"/>
                  <a:gd name="T21" fmla="*/ 18 h 145"/>
                  <a:gd name="T22" fmla="*/ 39 w 48"/>
                  <a:gd name="T23" fmla="*/ 14 h 145"/>
                  <a:gd name="T24" fmla="*/ 36 w 48"/>
                  <a:gd name="T25" fmla="*/ 11 h 145"/>
                  <a:gd name="T26" fmla="*/ 33 w 48"/>
                  <a:gd name="T27" fmla="*/ 8 h 145"/>
                  <a:gd name="T28" fmla="*/ 29 w 48"/>
                  <a:gd name="T29" fmla="*/ 6 h 145"/>
                  <a:gd name="T30" fmla="*/ 25 w 48"/>
                  <a:gd name="T31" fmla="*/ 6 h 145"/>
                  <a:gd name="T32" fmla="*/ 22 w 48"/>
                  <a:gd name="T33" fmla="*/ 6 h 145"/>
                  <a:gd name="T34" fmla="*/ 22 w 48"/>
                  <a:gd name="T35" fmla="*/ 0 h 145"/>
                  <a:gd name="T36" fmla="*/ 25 w 48"/>
                  <a:gd name="T37" fmla="*/ 0 h 145"/>
                  <a:gd name="T38" fmla="*/ 36 w 48"/>
                  <a:gd name="T39" fmla="*/ 3 h 145"/>
                  <a:gd name="T40" fmla="*/ 44 w 48"/>
                  <a:gd name="T41" fmla="*/ 12 h 145"/>
                  <a:gd name="T42" fmla="*/ 48 w 48"/>
                  <a:gd name="T43" fmla="*/ 23 h 145"/>
                  <a:gd name="T44" fmla="*/ 48 w 48"/>
                  <a:gd name="T45" fmla="*/ 145 h 145"/>
                  <a:gd name="T46" fmla="*/ 0 w 48"/>
                  <a:gd name="T47" fmla="*/ 145 h 145"/>
                  <a:gd name="T48" fmla="*/ 0 w 48"/>
                  <a:gd name="T49" fmla="*/ 23 h 145"/>
                  <a:gd name="T50" fmla="*/ 2 w 48"/>
                  <a:gd name="T51" fmla="*/ 12 h 145"/>
                  <a:gd name="T52" fmla="*/ 11 w 48"/>
                  <a:gd name="T53" fmla="*/ 3 h 145"/>
                  <a:gd name="T54" fmla="*/ 22 w 48"/>
                  <a:gd name="T55"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45">
                    <a:moveTo>
                      <a:pt x="22" y="6"/>
                    </a:moveTo>
                    <a:lnTo>
                      <a:pt x="17" y="6"/>
                    </a:lnTo>
                    <a:lnTo>
                      <a:pt x="14" y="8"/>
                    </a:lnTo>
                    <a:lnTo>
                      <a:pt x="11" y="11"/>
                    </a:lnTo>
                    <a:lnTo>
                      <a:pt x="8" y="14"/>
                    </a:lnTo>
                    <a:lnTo>
                      <a:pt x="6" y="18"/>
                    </a:lnTo>
                    <a:lnTo>
                      <a:pt x="5" y="23"/>
                    </a:lnTo>
                    <a:lnTo>
                      <a:pt x="5" y="140"/>
                    </a:lnTo>
                    <a:lnTo>
                      <a:pt x="41" y="140"/>
                    </a:lnTo>
                    <a:lnTo>
                      <a:pt x="41" y="23"/>
                    </a:lnTo>
                    <a:lnTo>
                      <a:pt x="40" y="18"/>
                    </a:lnTo>
                    <a:lnTo>
                      <a:pt x="39" y="14"/>
                    </a:lnTo>
                    <a:lnTo>
                      <a:pt x="36" y="11"/>
                    </a:lnTo>
                    <a:lnTo>
                      <a:pt x="33" y="8"/>
                    </a:lnTo>
                    <a:lnTo>
                      <a:pt x="29" y="6"/>
                    </a:lnTo>
                    <a:lnTo>
                      <a:pt x="25" y="6"/>
                    </a:lnTo>
                    <a:lnTo>
                      <a:pt x="22" y="6"/>
                    </a:lnTo>
                    <a:close/>
                    <a:moveTo>
                      <a:pt x="22" y="0"/>
                    </a:moveTo>
                    <a:lnTo>
                      <a:pt x="25" y="0"/>
                    </a:lnTo>
                    <a:lnTo>
                      <a:pt x="36" y="3"/>
                    </a:lnTo>
                    <a:lnTo>
                      <a:pt x="44" y="12"/>
                    </a:lnTo>
                    <a:lnTo>
                      <a:pt x="48" y="23"/>
                    </a:lnTo>
                    <a:lnTo>
                      <a:pt x="48" y="145"/>
                    </a:lnTo>
                    <a:lnTo>
                      <a:pt x="0" y="145"/>
                    </a:lnTo>
                    <a:lnTo>
                      <a:pt x="0" y="23"/>
                    </a:lnTo>
                    <a:lnTo>
                      <a:pt x="2" y="12"/>
                    </a:lnTo>
                    <a:lnTo>
                      <a:pt x="11" y="3"/>
                    </a:lnTo>
                    <a:lnTo>
                      <a:pt x="22" y="0"/>
                    </a:lnTo>
                    <a:close/>
                  </a:path>
                </a:pathLst>
              </a:custGeom>
              <a:grpFill/>
              <a:ln w="0">
                <a:noFill/>
                <a:prstDash val="solid"/>
                <a:round/>
              </a:ln>
            </p:spPr>
            <p:txBody>
              <a:bodyPr vert="horz" wrap="square" lIns="79405" tIns="39702" rIns="79405" bIns="39702" numCol="1" anchor="t" anchorCtr="0" compatLnSpc="1"/>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4" name="Freeform 147"/>
              <p:cNvSpPr>
                <a:spLocks noEditPoints="1"/>
              </p:cNvSpPr>
              <p:nvPr/>
            </p:nvSpPr>
            <p:spPr bwMode="auto">
              <a:xfrm>
                <a:off x="5767388" y="4784726"/>
                <a:ext cx="76200" cy="285750"/>
              </a:xfrm>
              <a:custGeom>
                <a:avLst/>
                <a:gdLst>
                  <a:gd name="T0" fmla="*/ 23 w 48"/>
                  <a:gd name="T1" fmla="*/ 5 h 180"/>
                  <a:gd name="T2" fmla="*/ 19 w 48"/>
                  <a:gd name="T3" fmla="*/ 6 h 180"/>
                  <a:gd name="T4" fmla="*/ 14 w 48"/>
                  <a:gd name="T5" fmla="*/ 9 h 180"/>
                  <a:gd name="T6" fmla="*/ 11 w 48"/>
                  <a:gd name="T7" fmla="*/ 11 h 180"/>
                  <a:gd name="T8" fmla="*/ 8 w 48"/>
                  <a:gd name="T9" fmla="*/ 14 h 180"/>
                  <a:gd name="T10" fmla="*/ 7 w 48"/>
                  <a:gd name="T11" fmla="*/ 18 h 180"/>
                  <a:gd name="T12" fmla="*/ 6 w 48"/>
                  <a:gd name="T13" fmla="*/ 23 h 180"/>
                  <a:gd name="T14" fmla="*/ 6 w 48"/>
                  <a:gd name="T15" fmla="*/ 175 h 180"/>
                  <a:gd name="T16" fmla="*/ 41 w 48"/>
                  <a:gd name="T17" fmla="*/ 175 h 180"/>
                  <a:gd name="T18" fmla="*/ 41 w 48"/>
                  <a:gd name="T19" fmla="*/ 23 h 180"/>
                  <a:gd name="T20" fmla="*/ 41 w 48"/>
                  <a:gd name="T21" fmla="*/ 18 h 180"/>
                  <a:gd name="T22" fmla="*/ 39 w 48"/>
                  <a:gd name="T23" fmla="*/ 14 h 180"/>
                  <a:gd name="T24" fmla="*/ 37 w 48"/>
                  <a:gd name="T25" fmla="*/ 11 h 180"/>
                  <a:gd name="T26" fmla="*/ 34 w 48"/>
                  <a:gd name="T27" fmla="*/ 9 h 180"/>
                  <a:gd name="T28" fmla="*/ 29 w 48"/>
                  <a:gd name="T29" fmla="*/ 6 h 180"/>
                  <a:gd name="T30" fmla="*/ 25 w 48"/>
                  <a:gd name="T31" fmla="*/ 5 h 180"/>
                  <a:gd name="T32" fmla="*/ 23 w 48"/>
                  <a:gd name="T33" fmla="*/ 5 h 180"/>
                  <a:gd name="T34" fmla="*/ 23 w 48"/>
                  <a:gd name="T35" fmla="*/ 0 h 180"/>
                  <a:gd name="T36" fmla="*/ 25 w 48"/>
                  <a:gd name="T37" fmla="*/ 0 h 180"/>
                  <a:gd name="T38" fmla="*/ 37 w 48"/>
                  <a:gd name="T39" fmla="*/ 3 h 180"/>
                  <a:gd name="T40" fmla="*/ 45 w 48"/>
                  <a:gd name="T41" fmla="*/ 11 h 180"/>
                  <a:gd name="T42" fmla="*/ 48 w 48"/>
                  <a:gd name="T43" fmla="*/ 23 h 180"/>
                  <a:gd name="T44" fmla="*/ 48 w 48"/>
                  <a:gd name="T45" fmla="*/ 180 h 180"/>
                  <a:gd name="T46" fmla="*/ 0 w 48"/>
                  <a:gd name="T47" fmla="*/ 180 h 180"/>
                  <a:gd name="T48" fmla="*/ 0 w 48"/>
                  <a:gd name="T49" fmla="*/ 23 h 180"/>
                  <a:gd name="T50" fmla="*/ 3 w 48"/>
                  <a:gd name="T51" fmla="*/ 11 h 180"/>
                  <a:gd name="T52" fmla="*/ 11 w 48"/>
                  <a:gd name="T53" fmla="*/ 3 h 180"/>
                  <a:gd name="T54" fmla="*/ 23 w 48"/>
                  <a:gd name="T55"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80">
                    <a:moveTo>
                      <a:pt x="23" y="5"/>
                    </a:moveTo>
                    <a:lnTo>
                      <a:pt x="19" y="6"/>
                    </a:lnTo>
                    <a:lnTo>
                      <a:pt x="14" y="9"/>
                    </a:lnTo>
                    <a:lnTo>
                      <a:pt x="11" y="11"/>
                    </a:lnTo>
                    <a:lnTo>
                      <a:pt x="8" y="14"/>
                    </a:lnTo>
                    <a:lnTo>
                      <a:pt x="7" y="18"/>
                    </a:lnTo>
                    <a:lnTo>
                      <a:pt x="6" y="23"/>
                    </a:lnTo>
                    <a:lnTo>
                      <a:pt x="6" y="175"/>
                    </a:lnTo>
                    <a:lnTo>
                      <a:pt x="41" y="175"/>
                    </a:lnTo>
                    <a:lnTo>
                      <a:pt x="41" y="23"/>
                    </a:lnTo>
                    <a:lnTo>
                      <a:pt x="41" y="18"/>
                    </a:lnTo>
                    <a:lnTo>
                      <a:pt x="39" y="14"/>
                    </a:lnTo>
                    <a:lnTo>
                      <a:pt x="37" y="11"/>
                    </a:lnTo>
                    <a:lnTo>
                      <a:pt x="34" y="9"/>
                    </a:lnTo>
                    <a:lnTo>
                      <a:pt x="29" y="6"/>
                    </a:lnTo>
                    <a:lnTo>
                      <a:pt x="25" y="5"/>
                    </a:lnTo>
                    <a:lnTo>
                      <a:pt x="23" y="5"/>
                    </a:lnTo>
                    <a:close/>
                    <a:moveTo>
                      <a:pt x="23" y="0"/>
                    </a:moveTo>
                    <a:lnTo>
                      <a:pt x="25" y="0"/>
                    </a:lnTo>
                    <a:lnTo>
                      <a:pt x="37" y="3"/>
                    </a:lnTo>
                    <a:lnTo>
                      <a:pt x="45" y="11"/>
                    </a:lnTo>
                    <a:lnTo>
                      <a:pt x="48" y="23"/>
                    </a:lnTo>
                    <a:lnTo>
                      <a:pt x="48" y="180"/>
                    </a:lnTo>
                    <a:lnTo>
                      <a:pt x="0" y="180"/>
                    </a:lnTo>
                    <a:lnTo>
                      <a:pt x="0" y="23"/>
                    </a:lnTo>
                    <a:lnTo>
                      <a:pt x="3" y="11"/>
                    </a:lnTo>
                    <a:lnTo>
                      <a:pt x="11" y="3"/>
                    </a:lnTo>
                    <a:lnTo>
                      <a:pt x="23" y="0"/>
                    </a:lnTo>
                    <a:close/>
                  </a:path>
                </a:pathLst>
              </a:custGeom>
              <a:grpFill/>
              <a:ln w="0">
                <a:noFill/>
                <a:prstDash val="solid"/>
                <a:round/>
              </a:ln>
            </p:spPr>
            <p:txBody>
              <a:bodyPr vert="horz" wrap="square" lIns="79405" tIns="39702" rIns="79405" bIns="39702" numCol="1" anchor="t" anchorCtr="0" compatLnSpc="1"/>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5" name="Freeform 148"/>
              <p:cNvSpPr/>
              <p:nvPr/>
            </p:nvSpPr>
            <p:spPr bwMode="auto">
              <a:xfrm>
                <a:off x="5453063" y="4732338"/>
                <a:ext cx="293688" cy="153988"/>
              </a:xfrm>
              <a:custGeom>
                <a:avLst/>
                <a:gdLst>
                  <a:gd name="T0" fmla="*/ 134 w 185"/>
                  <a:gd name="T1" fmla="*/ 0 h 97"/>
                  <a:gd name="T2" fmla="*/ 185 w 185"/>
                  <a:gd name="T3" fmla="*/ 13 h 97"/>
                  <a:gd name="T4" fmla="*/ 160 w 185"/>
                  <a:gd name="T5" fmla="*/ 59 h 97"/>
                  <a:gd name="T6" fmla="*/ 155 w 185"/>
                  <a:gd name="T7" fmla="*/ 57 h 97"/>
                  <a:gd name="T8" fmla="*/ 173 w 185"/>
                  <a:gd name="T9" fmla="*/ 21 h 97"/>
                  <a:gd name="T10" fmla="*/ 2 w 185"/>
                  <a:gd name="T11" fmla="*/ 97 h 97"/>
                  <a:gd name="T12" fmla="*/ 0 w 185"/>
                  <a:gd name="T13" fmla="*/ 92 h 97"/>
                  <a:gd name="T14" fmla="*/ 171 w 185"/>
                  <a:gd name="T15" fmla="*/ 16 h 97"/>
                  <a:gd name="T16" fmla="*/ 133 w 185"/>
                  <a:gd name="T17" fmla="*/ 6 h 97"/>
                  <a:gd name="T18" fmla="*/ 134 w 185"/>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5" h="97">
                    <a:moveTo>
                      <a:pt x="134" y="0"/>
                    </a:moveTo>
                    <a:lnTo>
                      <a:pt x="185" y="13"/>
                    </a:lnTo>
                    <a:lnTo>
                      <a:pt x="160" y="59"/>
                    </a:lnTo>
                    <a:lnTo>
                      <a:pt x="155" y="57"/>
                    </a:lnTo>
                    <a:lnTo>
                      <a:pt x="173" y="21"/>
                    </a:lnTo>
                    <a:lnTo>
                      <a:pt x="2" y="97"/>
                    </a:lnTo>
                    <a:lnTo>
                      <a:pt x="0" y="92"/>
                    </a:lnTo>
                    <a:lnTo>
                      <a:pt x="171" y="16"/>
                    </a:lnTo>
                    <a:lnTo>
                      <a:pt x="133" y="6"/>
                    </a:lnTo>
                    <a:lnTo>
                      <a:pt x="134" y="0"/>
                    </a:lnTo>
                    <a:close/>
                  </a:path>
                </a:pathLst>
              </a:custGeom>
              <a:grpFill/>
              <a:ln w="0">
                <a:noFill/>
                <a:prstDash val="solid"/>
                <a:round/>
              </a:ln>
            </p:spPr>
            <p:txBody>
              <a:bodyPr vert="horz" wrap="square" lIns="79405" tIns="39702" rIns="79405" bIns="39702" numCol="1" anchor="t" anchorCtr="0" compatLnSpc="1"/>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组合 207"/>
            <p:cNvGrpSpPr/>
            <p:nvPr/>
          </p:nvGrpSpPr>
          <p:grpSpPr>
            <a:xfrm>
              <a:off x="7326383" y="4173021"/>
              <a:ext cx="607909" cy="538235"/>
              <a:chOff x="6907213" y="4678363"/>
              <a:chExt cx="554038" cy="490538"/>
            </a:xfrm>
            <a:grpFill/>
          </p:grpSpPr>
          <p:sp>
            <p:nvSpPr>
              <p:cNvPr id="201" name="Freeform 149"/>
              <p:cNvSpPr>
                <a:spLocks noEditPoints="1"/>
              </p:cNvSpPr>
              <p:nvPr/>
            </p:nvSpPr>
            <p:spPr bwMode="auto">
              <a:xfrm>
                <a:off x="6907213" y="4678363"/>
                <a:ext cx="554038" cy="490538"/>
              </a:xfrm>
              <a:custGeom>
                <a:avLst/>
                <a:gdLst>
                  <a:gd name="T0" fmla="*/ 13 w 349"/>
                  <a:gd name="T1" fmla="*/ 182 h 309"/>
                  <a:gd name="T2" fmla="*/ 193 w 349"/>
                  <a:gd name="T3" fmla="*/ 154 h 309"/>
                  <a:gd name="T4" fmla="*/ 292 w 349"/>
                  <a:gd name="T5" fmla="*/ 118 h 309"/>
                  <a:gd name="T6" fmla="*/ 338 w 349"/>
                  <a:gd name="T7" fmla="*/ 166 h 309"/>
                  <a:gd name="T8" fmla="*/ 198 w 349"/>
                  <a:gd name="T9" fmla="*/ 114 h 309"/>
                  <a:gd name="T10" fmla="*/ 343 w 349"/>
                  <a:gd name="T11" fmla="*/ 303 h 309"/>
                  <a:gd name="T12" fmla="*/ 286 w 349"/>
                  <a:gd name="T13" fmla="*/ 171 h 309"/>
                  <a:gd name="T14" fmla="*/ 198 w 349"/>
                  <a:gd name="T15" fmla="*/ 114 h 309"/>
                  <a:gd name="T16" fmla="*/ 57 w 349"/>
                  <a:gd name="T17" fmla="*/ 120 h 309"/>
                  <a:gd name="T18" fmla="*/ 193 w 349"/>
                  <a:gd name="T19" fmla="*/ 108 h 309"/>
                  <a:gd name="T20" fmla="*/ 207 w 349"/>
                  <a:gd name="T21" fmla="*/ 21 h 309"/>
                  <a:gd name="T22" fmla="*/ 54 w 349"/>
                  <a:gd name="T23" fmla="*/ 5 h 309"/>
                  <a:gd name="T24" fmla="*/ 46 w 349"/>
                  <a:gd name="T25" fmla="*/ 7 h 309"/>
                  <a:gd name="T26" fmla="*/ 42 w 349"/>
                  <a:gd name="T27" fmla="*/ 14 h 309"/>
                  <a:gd name="T28" fmla="*/ 41 w 349"/>
                  <a:gd name="T29" fmla="*/ 123 h 309"/>
                  <a:gd name="T30" fmla="*/ 44 w 349"/>
                  <a:gd name="T31" fmla="*/ 131 h 309"/>
                  <a:gd name="T32" fmla="*/ 50 w 349"/>
                  <a:gd name="T33" fmla="*/ 135 h 309"/>
                  <a:gd name="T34" fmla="*/ 193 w 349"/>
                  <a:gd name="T35" fmla="*/ 136 h 309"/>
                  <a:gd name="T36" fmla="*/ 51 w 349"/>
                  <a:gd name="T37" fmla="*/ 127 h 309"/>
                  <a:gd name="T38" fmla="*/ 212 w 349"/>
                  <a:gd name="T39" fmla="*/ 15 h 309"/>
                  <a:gd name="T40" fmla="*/ 222 w 349"/>
                  <a:gd name="T41" fmla="*/ 108 h 309"/>
                  <a:gd name="T42" fmla="*/ 222 w 349"/>
                  <a:gd name="T43" fmla="*/ 14 h 309"/>
                  <a:gd name="T44" fmla="*/ 218 w 349"/>
                  <a:gd name="T45" fmla="*/ 7 h 309"/>
                  <a:gd name="T46" fmla="*/ 210 w 349"/>
                  <a:gd name="T47" fmla="*/ 5 h 309"/>
                  <a:gd name="T48" fmla="*/ 54 w 349"/>
                  <a:gd name="T49" fmla="*/ 0 h 309"/>
                  <a:gd name="T50" fmla="*/ 219 w 349"/>
                  <a:gd name="T51" fmla="*/ 2 h 309"/>
                  <a:gd name="T52" fmla="*/ 229 w 349"/>
                  <a:gd name="T53" fmla="*/ 18 h 309"/>
                  <a:gd name="T54" fmla="*/ 291 w 349"/>
                  <a:gd name="T55" fmla="*/ 108 h 309"/>
                  <a:gd name="T56" fmla="*/ 349 w 349"/>
                  <a:gd name="T57" fmla="*/ 309 h 309"/>
                  <a:gd name="T58" fmla="*/ 193 w 349"/>
                  <a:gd name="T59" fmla="*/ 188 h 309"/>
                  <a:gd name="T60" fmla="*/ 37 w 349"/>
                  <a:gd name="T61" fmla="*/ 148 h 309"/>
                  <a:gd name="T62" fmla="*/ 193 w 349"/>
                  <a:gd name="T63" fmla="*/ 142 h 309"/>
                  <a:gd name="T64" fmla="*/ 44 w 349"/>
                  <a:gd name="T65" fmla="*/ 140 h 309"/>
                  <a:gd name="T66" fmla="*/ 35 w 349"/>
                  <a:gd name="T67" fmla="*/ 123 h 309"/>
                  <a:gd name="T68" fmla="*/ 38 w 349"/>
                  <a:gd name="T69" fmla="*/ 8 h 309"/>
                  <a:gd name="T70" fmla="*/ 54 w 349"/>
                  <a:gd name="T71"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9" h="309">
                    <a:moveTo>
                      <a:pt x="40" y="154"/>
                    </a:moveTo>
                    <a:lnTo>
                      <a:pt x="13" y="182"/>
                    </a:lnTo>
                    <a:lnTo>
                      <a:pt x="193" y="182"/>
                    </a:lnTo>
                    <a:lnTo>
                      <a:pt x="193" y="154"/>
                    </a:lnTo>
                    <a:lnTo>
                      <a:pt x="40" y="154"/>
                    </a:lnTo>
                    <a:close/>
                    <a:moveTo>
                      <a:pt x="292" y="118"/>
                    </a:moveTo>
                    <a:lnTo>
                      <a:pt x="292" y="166"/>
                    </a:lnTo>
                    <a:lnTo>
                      <a:pt x="338" y="166"/>
                    </a:lnTo>
                    <a:lnTo>
                      <a:pt x="292" y="118"/>
                    </a:lnTo>
                    <a:close/>
                    <a:moveTo>
                      <a:pt x="198" y="114"/>
                    </a:moveTo>
                    <a:lnTo>
                      <a:pt x="198" y="303"/>
                    </a:lnTo>
                    <a:lnTo>
                      <a:pt x="343" y="303"/>
                    </a:lnTo>
                    <a:lnTo>
                      <a:pt x="343" y="171"/>
                    </a:lnTo>
                    <a:lnTo>
                      <a:pt x="286" y="171"/>
                    </a:lnTo>
                    <a:lnTo>
                      <a:pt x="286" y="114"/>
                    </a:lnTo>
                    <a:lnTo>
                      <a:pt x="198" y="114"/>
                    </a:lnTo>
                    <a:close/>
                    <a:moveTo>
                      <a:pt x="57" y="21"/>
                    </a:moveTo>
                    <a:lnTo>
                      <a:pt x="57" y="120"/>
                    </a:lnTo>
                    <a:lnTo>
                      <a:pt x="193" y="120"/>
                    </a:lnTo>
                    <a:lnTo>
                      <a:pt x="193" y="108"/>
                    </a:lnTo>
                    <a:lnTo>
                      <a:pt x="207" y="108"/>
                    </a:lnTo>
                    <a:lnTo>
                      <a:pt x="207" y="21"/>
                    </a:lnTo>
                    <a:lnTo>
                      <a:pt x="57" y="21"/>
                    </a:lnTo>
                    <a:close/>
                    <a:moveTo>
                      <a:pt x="54" y="5"/>
                    </a:moveTo>
                    <a:lnTo>
                      <a:pt x="50" y="6"/>
                    </a:lnTo>
                    <a:lnTo>
                      <a:pt x="46" y="7"/>
                    </a:lnTo>
                    <a:lnTo>
                      <a:pt x="44" y="10"/>
                    </a:lnTo>
                    <a:lnTo>
                      <a:pt x="42" y="14"/>
                    </a:lnTo>
                    <a:lnTo>
                      <a:pt x="41" y="18"/>
                    </a:lnTo>
                    <a:lnTo>
                      <a:pt x="41" y="123"/>
                    </a:lnTo>
                    <a:lnTo>
                      <a:pt x="42" y="128"/>
                    </a:lnTo>
                    <a:lnTo>
                      <a:pt x="44" y="131"/>
                    </a:lnTo>
                    <a:lnTo>
                      <a:pt x="46" y="133"/>
                    </a:lnTo>
                    <a:lnTo>
                      <a:pt x="50" y="135"/>
                    </a:lnTo>
                    <a:lnTo>
                      <a:pt x="54" y="136"/>
                    </a:lnTo>
                    <a:lnTo>
                      <a:pt x="193" y="136"/>
                    </a:lnTo>
                    <a:lnTo>
                      <a:pt x="193" y="127"/>
                    </a:lnTo>
                    <a:lnTo>
                      <a:pt x="51" y="127"/>
                    </a:lnTo>
                    <a:lnTo>
                      <a:pt x="51" y="15"/>
                    </a:lnTo>
                    <a:lnTo>
                      <a:pt x="212" y="15"/>
                    </a:lnTo>
                    <a:lnTo>
                      <a:pt x="212" y="108"/>
                    </a:lnTo>
                    <a:lnTo>
                      <a:pt x="222" y="108"/>
                    </a:lnTo>
                    <a:lnTo>
                      <a:pt x="222" y="18"/>
                    </a:lnTo>
                    <a:lnTo>
                      <a:pt x="222" y="14"/>
                    </a:lnTo>
                    <a:lnTo>
                      <a:pt x="220" y="10"/>
                    </a:lnTo>
                    <a:lnTo>
                      <a:pt x="218" y="7"/>
                    </a:lnTo>
                    <a:lnTo>
                      <a:pt x="214" y="6"/>
                    </a:lnTo>
                    <a:lnTo>
                      <a:pt x="210" y="5"/>
                    </a:lnTo>
                    <a:lnTo>
                      <a:pt x="54" y="5"/>
                    </a:lnTo>
                    <a:close/>
                    <a:moveTo>
                      <a:pt x="54" y="0"/>
                    </a:moveTo>
                    <a:lnTo>
                      <a:pt x="210" y="0"/>
                    </a:lnTo>
                    <a:lnTo>
                      <a:pt x="219" y="2"/>
                    </a:lnTo>
                    <a:lnTo>
                      <a:pt x="227" y="8"/>
                    </a:lnTo>
                    <a:lnTo>
                      <a:pt x="229" y="18"/>
                    </a:lnTo>
                    <a:lnTo>
                      <a:pt x="229" y="108"/>
                    </a:lnTo>
                    <a:lnTo>
                      <a:pt x="291" y="108"/>
                    </a:lnTo>
                    <a:lnTo>
                      <a:pt x="349" y="167"/>
                    </a:lnTo>
                    <a:lnTo>
                      <a:pt x="349" y="309"/>
                    </a:lnTo>
                    <a:lnTo>
                      <a:pt x="193" y="309"/>
                    </a:lnTo>
                    <a:lnTo>
                      <a:pt x="193" y="188"/>
                    </a:lnTo>
                    <a:lnTo>
                      <a:pt x="0" y="188"/>
                    </a:lnTo>
                    <a:lnTo>
                      <a:pt x="37" y="148"/>
                    </a:lnTo>
                    <a:lnTo>
                      <a:pt x="193" y="148"/>
                    </a:lnTo>
                    <a:lnTo>
                      <a:pt x="193" y="142"/>
                    </a:lnTo>
                    <a:lnTo>
                      <a:pt x="54" y="142"/>
                    </a:lnTo>
                    <a:lnTo>
                      <a:pt x="44" y="140"/>
                    </a:lnTo>
                    <a:lnTo>
                      <a:pt x="38" y="133"/>
                    </a:lnTo>
                    <a:lnTo>
                      <a:pt x="35" y="123"/>
                    </a:lnTo>
                    <a:lnTo>
                      <a:pt x="35" y="18"/>
                    </a:lnTo>
                    <a:lnTo>
                      <a:pt x="38" y="8"/>
                    </a:lnTo>
                    <a:lnTo>
                      <a:pt x="44" y="2"/>
                    </a:lnTo>
                    <a:lnTo>
                      <a:pt x="54" y="0"/>
                    </a:lnTo>
                    <a:close/>
                  </a:path>
                </a:pathLst>
              </a:custGeom>
              <a:grpFill/>
              <a:ln w="0">
                <a:noFill/>
                <a:prstDash val="solid"/>
                <a:round/>
              </a:ln>
            </p:spPr>
            <p:txBody>
              <a:bodyPr vert="horz" wrap="square" lIns="79405" tIns="39702" rIns="79405" bIns="39702" numCol="1" anchor="t" anchorCtr="0" compatLnSpc="1"/>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2" name="Freeform 150"/>
              <p:cNvSpPr/>
              <p:nvPr/>
            </p:nvSpPr>
            <p:spPr bwMode="auto">
              <a:xfrm>
                <a:off x="7296151" y="4713288"/>
                <a:ext cx="161925" cy="138113"/>
              </a:xfrm>
              <a:custGeom>
                <a:avLst/>
                <a:gdLst>
                  <a:gd name="T0" fmla="*/ 1 w 102"/>
                  <a:gd name="T1" fmla="*/ 0 h 87"/>
                  <a:gd name="T2" fmla="*/ 24 w 102"/>
                  <a:gd name="T3" fmla="*/ 8 h 87"/>
                  <a:gd name="T4" fmla="*/ 44 w 102"/>
                  <a:gd name="T5" fmla="*/ 19 h 87"/>
                  <a:gd name="T6" fmla="*/ 63 w 102"/>
                  <a:gd name="T7" fmla="*/ 34 h 87"/>
                  <a:gd name="T8" fmla="*/ 78 w 102"/>
                  <a:gd name="T9" fmla="*/ 51 h 87"/>
                  <a:gd name="T10" fmla="*/ 90 w 102"/>
                  <a:gd name="T11" fmla="*/ 73 h 87"/>
                  <a:gd name="T12" fmla="*/ 97 w 102"/>
                  <a:gd name="T13" fmla="*/ 37 h 87"/>
                  <a:gd name="T14" fmla="*/ 102 w 102"/>
                  <a:gd name="T15" fmla="*/ 38 h 87"/>
                  <a:gd name="T16" fmla="*/ 93 w 102"/>
                  <a:gd name="T17" fmla="*/ 87 h 87"/>
                  <a:gd name="T18" fmla="*/ 47 w 102"/>
                  <a:gd name="T19" fmla="*/ 67 h 87"/>
                  <a:gd name="T20" fmla="*/ 50 w 102"/>
                  <a:gd name="T21" fmla="*/ 61 h 87"/>
                  <a:gd name="T22" fmla="*/ 86 w 102"/>
                  <a:gd name="T23" fmla="*/ 78 h 87"/>
                  <a:gd name="T24" fmla="*/ 74 w 102"/>
                  <a:gd name="T25" fmla="*/ 57 h 87"/>
                  <a:gd name="T26" fmla="*/ 60 w 102"/>
                  <a:gd name="T27" fmla="*/ 40 h 87"/>
                  <a:gd name="T28" fmla="*/ 42 w 102"/>
                  <a:gd name="T29" fmla="*/ 24 h 87"/>
                  <a:gd name="T30" fmla="*/ 23 w 102"/>
                  <a:gd name="T31" fmla="*/ 13 h 87"/>
                  <a:gd name="T32" fmla="*/ 0 w 102"/>
                  <a:gd name="T33" fmla="*/ 6 h 87"/>
                  <a:gd name="T34" fmla="*/ 1 w 102"/>
                  <a:gd name="T35"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2" h="87">
                    <a:moveTo>
                      <a:pt x="1" y="0"/>
                    </a:moveTo>
                    <a:lnTo>
                      <a:pt x="24" y="8"/>
                    </a:lnTo>
                    <a:lnTo>
                      <a:pt x="44" y="19"/>
                    </a:lnTo>
                    <a:lnTo>
                      <a:pt x="63" y="34"/>
                    </a:lnTo>
                    <a:lnTo>
                      <a:pt x="78" y="51"/>
                    </a:lnTo>
                    <a:lnTo>
                      <a:pt x="90" y="73"/>
                    </a:lnTo>
                    <a:lnTo>
                      <a:pt x="97" y="37"/>
                    </a:lnTo>
                    <a:lnTo>
                      <a:pt x="102" y="38"/>
                    </a:lnTo>
                    <a:lnTo>
                      <a:pt x="93" y="87"/>
                    </a:lnTo>
                    <a:lnTo>
                      <a:pt x="47" y="67"/>
                    </a:lnTo>
                    <a:lnTo>
                      <a:pt x="50" y="61"/>
                    </a:lnTo>
                    <a:lnTo>
                      <a:pt x="86" y="78"/>
                    </a:lnTo>
                    <a:lnTo>
                      <a:pt x="74" y="57"/>
                    </a:lnTo>
                    <a:lnTo>
                      <a:pt x="60" y="40"/>
                    </a:lnTo>
                    <a:lnTo>
                      <a:pt x="42" y="24"/>
                    </a:lnTo>
                    <a:lnTo>
                      <a:pt x="23" y="13"/>
                    </a:lnTo>
                    <a:lnTo>
                      <a:pt x="0" y="6"/>
                    </a:lnTo>
                    <a:lnTo>
                      <a:pt x="1" y="0"/>
                    </a:lnTo>
                    <a:close/>
                  </a:path>
                </a:pathLst>
              </a:custGeom>
              <a:grpFill/>
              <a:ln w="0">
                <a:noFill/>
                <a:prstDash val="solid"/>
                <a:round/>
              </a:ln>
            </p:spPr>
            <p:txBody>
              <a:bodyPr vert="horz" wrap="square" lIns="79405" tIns="39702" rIns="79405" bIns="39702" numCol="1" anchor="t" anchorCtr="0" compatLnSpc="1"/>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3" name="Freeform 151"/>
              <p:cNvSpPr/>
              <p:nvPr/>
            </p:nvSpPr>
            <p:spPr bwMode="auto">
              <a:xfrm>
                <a:off x="7050088" y="5016501"/>
                <a:ext cx="133350" cy="114300"/>
              </a:xfrm>
              <a:custGeom>
                <a:avLst/>
                <a:gdLst>
                  <a:gd name="T0" fmla="*/ 2 w 84"/>
                  <a:gd name="T1" fmla="*/ 0 h 72"/>
                  <a:gd name="T2" fmla="*/ 50 w 84"/>
                  <a:gd name="T3" fmla="*/ 14 h 72"/>
                  <a:gd name="T4" fmla="*/ 49 w 84"/>
                  <a:gd name="T5" fmla="*/ 19 h 72"/>
                  <a:gd name="T6" fmla="*/ 11 w 84"/>
                  <a:gd name="T7" fmla="*/ 8 h 72"/>
                  <a:gd name="T8" fmla="*/ 25 w 84"/>
                  <a:gd name="T9" fmla="*/ 28 h 72"/>
                  <a:gd name="T10" fmla="*/ 42 w 84"/>
                  <a:gd name="T11" fmla="*/ 45 h 72"/>
                  <a:gd name="T12" fmla="*/ 62 w 84"/>
                  <a:gd name="T13" fmla="*/ 57 h 72"/>
                  <a:gd name="T14" fmla="*/ 84 w 84"/>
                  <a:gd name="T15" fmla="*/ 66 h 72"/>
                  <a:gd name="T16" fmla="*/ 82 w 84"/>
                  <a:gd name="T17" fmla="*/ 72 h 72"/>
                  <a:gd name="T18" fmla="*/ 59 w 84"/>
                  <a:gd name="T19" fmla="*/ 64 h 72"/>
                  <a:gd name="T20" fmla="*/ 39 w 84"/>
                  <a:gd name="T21" fmla="*/ 51 h 72"/>
                  <a:gd name="T22" fmla="*/ 21 w 84"/>
                  <a:gd name="T23" fmla="*/ 34 h 72"/>
                  <a:gd name="T24" fmla="*/ 7 w 84"/>
                  <a:gd name="T25" fmla="*/ 15 h 72"/>
                  <a:gd name="T26" fmla="*/ 5 w 84"/>
                  <a:gd name="T27" fmla="*/ 51 h 72"/>
                  <a:gd name="T28" fmla="*/ 0 w 84"/>
                  <a:gd name="T29" fmla="*/ 51 h 72"/>
                  <a:gd name="T30" fmla="*/ 2 w 84"/>
                  <a:gd name="T3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4" h="72">
                    <a:moveTo>
                      <a:pt x="2" y="0"/>
                    </a:moveTo>
                    <a:lnTo>
                      <a:pt x="50" y="14"/>
                    </a:lnTo>
                    <a:lnTo>
                      <a:pt x="49" y="19"/>
                    </a:lnTo>
                    <a:lnTo>
                      <a:pt x="11" y="8"/>
                    </a:lnTo>
                    <a:lnTo>
                      <a:pt x="25" y="28"/>
                    </a:lnTo>
                    <a:lnTo>
                      <a:pt x="42" y="45"/>
                    </a:lnTo>
                    <a:lnTo>
                      <a:pt x="62" y="57"/>
                    </a:lnTo>
                    <a:lnTo>
                      <a:pt x="84" y="66"/>
                    </a:lnTo>
                    <a:lnTo>
                      <a:pt x="82" y="72"/>
                    </a:lnTo>
                    <a:lnTo>
                      <a:pt x="59" y="64"/>
                    </a:lnTo>
                    <a:lnTo>
                      <a:pt x="39" y="51"/>
                    </a:lnTo>
                    <a:lnTo>
                      <a:pt x="21" y="34"/>
                    </a:lnTo>
                    <a:lnTo>
                      <a:pt x="7" y="15"/>
                    </a:lnTo>
                    <a:lnTo>
                      <a:pt x="5" y="51"/>
                    </a:lnTo>
                    <a:lnTo>
                      <a:pt x="0" y="51"/>
                    </a:lnTo>
                    <a:lnTo>
                      <a:pt x="2" y="0"/>
                    </a:lnTo>
                    <a:close/>
                  </a:path>
                </a:pathLst>
              </a:custGeom>
              <a:grpFill/>
              <a:ln w="0">
                <a:noFill/>
                <a:prstDash val="solid"/>
                <a:round/>
              </a:ln>
            </p:spPr>
            <p:txBody>
              <a:bodyPr vert="horz" wrap="square" lIns="79405" tIns="39702" rIns="79405" bIns="39702" numCol="1" anchor="t" anchorCtr="0" compatLnSpc="1"/>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3" name="组合 7"/>
          <p:cNvGrpSpPr/>
          <p:nvPr/>
        </p:nvGrpSpPr>
        <p:grpSpPr>
          <a:xfrm>
            <a:off x="4903702" y="1376230"/>
            <a:ext cx="406588" cy="1203696"/>
            <a:chOff x="6966525" y="1680422"/>
            <a:chExt cx="658423" cy="1949140"/>
          </a:xfrm>
          <a:solidFill>
            <a:schemeClr val="accent3"/>
          </a:solidFill>
        </p:grpSpPr>
        <p:sp>
          <p:nvSpPr>
            <p:cNvPr id="200" name="Freeform 107"/>
            <p:cNvSpPr/>
            <p:nvPr/>
          </p:nvSpPr>
          <p:spPr bwMode="auto">
            <a:xfrm>
              <a:off x="6966525" y="1680422"/>
              <a:ext cx="658423" cy="1949140"/>
            </a:xfrm>
            <a:custGeom>
              <a:avLst/>
              <a:gdLst>
                <a:gd name="T0" fmla="*/ 0 w 378"/>
                <a:gd name="T1" fmla="*/ 0 h 1119"/>
                <a:gd name="T2" fmla="*/ 260 w 378"/>
                <a:gd name="T3" fmla="*/ 37 h 1119"/>
                <a:gd name="T4" fmla="*/ 285 w 378"/>
                <a:gd name="T5" fmla="*/ 42 h 1119"/>
                <a:gd name="T6" fmla="*/ 306 w 378"/>
                <a:gd name="T7" fmla="*/ 50 h 1119"/>
                <a:gd name="T8" fmla="*/ 327 w 378"/>
                <a:gd name="T9" fmla="*/ 60 h 1119"/>
                <a:gd name="T10" fmla="*/ 344 w 378"/>
                <a:gd name="T11" fmla="*/ 72 h 1119"/>
                <a:gd name="T12" fmla="*/ 358 w 378"/>
                <a:gd name="T13" fmla="*/ 86 h 1119"/>
                <a:gd name="T14" fmla="*/ 369 w 378"/>
                <a:gd name="T15" fmla="*/ 101 h 1119"/>
                <a:gd name="T16" fmla="*/ 376 w 378"/>
                <a:gd name="T17" fmla="*/ 119 h 1119"/>
                <a:gd name="T18" fmla="*/ 378 w 378"/>
                <a:gd name="T19" fmla="*/ 140 h 1119"/>
                <a:gd name="T20" fmla="*/ 378 w 378"/>
                <a:gd name="T21" fmla="*/ 968 h 1119"/>
                <a:gd name="T22" fmla="*/ 376 w 378"/>
                <a:gd name="T23" fmla="*/ 988 h 1119"/>
                <a:gd name="T24" fmla="*/ 369 w 378"/>
                <a:gd name="T25" fmla="*/ 1007 h 1119"/>
                <a:gd name="T26" fmla="*/ 359 w 378"/>
                <a:gd name="T27" fmla="*/ 1022 h 1119"/>
                <a:gd name="T28" fmla="*/ 345 w 378"/>
                <a:gd name="T29" fmla="*/ 1036 h 1119"/>
                <a:gd name="T30" fmla="*/ 328 w 378"/>
                <a:gd name="T31" fmla="*/ 1048 h 1119"/>
                <a:gd name="T32" fmla="*/ 307 w 378"/>
                <a:gd name="T33" fmla="*/ 1058 h 1119"/>
                <a:gd name="T34" fmla="*/ 285 w 378"/>
                <a:gd name="T35" fmla="*/ 1066 h 1119"/>
                <a:gd name="T36" fmla="*/ 260 w 378"/>
                <a:gd name="T37" fmla="*/ 1071 h 1119"/>
                <a:gd name="T38" fmla="*/ 0 w 378"/>
                <a:gd name="T39" fmla="*/ 1119 h 1119"/>
                <a:gd name="T40" fmla="*/ 0 w 378"/>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8" h="1119">
                  <a:moveTo>
                    <a:pt x="0" y="0"/>
                  </a:moveTo>
                  <a:lnTo>
                    <a:pt x="260" y="37"/>
                  </a:lnTo>
                  <a:lnTo>
                    <a:pt x="285" y="42"/>
                  </a:lnTo>
                  <a:lnTo>
                    <a:pt x="306" y="50"/>
                  </a:lnTo>
                  <a:lnTo>
                    <a:pt x="327" y="60"/>
                  </a:lnTo>
                  <a:lnTo>
                    <a:pt x="344" y="72"/>
                  </a:lnTo>
                  <a:lnTo>
                    <a:pt x="358" y="86"/>
                  </a:lnTo>
                  <a:lnTo>
                    <a:pt x="369" y="101"/>
                  </a:lnTo>
                  <a:lnTo>
                    <a:pt x="376" y="119"/>
                  </a:lnTo>
                  <a:lnTo>
                    <a:pt x="378" y="140"/>
                  </a:lnTo>
                  <a:lnTo>
                    <a:pt x="378" y="968"/>
                  </a:lnTo>
                  <a:lnTo>
                    <a:pt x="376" y="988"/>
                  </a:lnTo>
                  <a:lnTo>
                    <a:pt x="369" y="1007"/>
                  </a:lnTo>
                  <a:lnTo>
                    <a:pt x="359" y="1022"/>
                  </a:lnTo>
                  <a:lnTo>
                    <a:pt x="345" y="1036"/>
                  </a:lnTo>
                  <a:lnTo>
                    <a:pt x="328" y="1048"/>
                  </a:lnTo>
                  <a:lnTo>
                    <a:pt x="307" y="1058"/>
                  </a:lnTo>
                  <a:lnTo>
                    <a:pt x="285" y="1066"/>
                  </a:lnTo>
                  <a:lnTo>
                    <a:pt x="260" y="1071"/>
                  </a:lnTo>
                  <a:lnTo>
                    <a:pt x="0" y="1119"/>
                  </a:lnTo>
                  <a:lnTo>
                    <a:pt x="0" y="0"/>
                  </a:lnTo>
                  <a:close/>
                </a:path>
              </a:pathLst>
            </a:custGeom>
            <a:solidFill>
              <a:schemeClr val="bg1"/>
            </a:solidFill>
            <a:ln w="0">
              <a:noFill/>
              <a:prstDash val="solid"/>
              <a:round/>
            </a:ln>
            <a:effectLst>
              <a:outerShdw blurRad="254000" dist="38100" algn="l" rotWithShape="0">
                <a:prstClr val="black">
                  <a:alpha val="40000"/>
                </a:prstClr>
              </a:outerShdw>
            </a:effectLst>
          </p:spPr>
          <p:txBody>
            <a:bodyPr vert="horz" wrap="square" lIns="79405" tIns="39702" rIns="79405" bIns="39702" numCol="1" anchor="t" anchorCtr="0" compatLnSpc="1"/>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4" name="组合 3"/>
            <p:cNvGrpSpPr/>
            <p:nvPr/>
          </p:nvGrpSpPr>
          <p:grpSpPr>
            <a:xfrm>
              <a:off x="7095423" y="2482548"/>
              <a:ext cx="214247" cy="344888"/>
              <a:chOff x="6694371" y="3162328"/>
              <a:chExt cx="214247" cy="344888"/>
            </a:xfrm>
            <a:grpFill/>
          </p:grpSpPr>
          <p:sp>
            <p:nvSpPr>
              <p:cNvPr id="204" name="Freeform 159"/>
              <p:cNvSpPr/>
              <p:nvPr/>
            </p:nvSpPr>
            <p:spPr bwMode="auto">
              <a:xfrm>
                <a:off x="6694371" y="3228519"/>
                <a:ext cx="198572" cy="278697"/>
              </a:xfrm>
              <a:custGeom>
                <a:avLst/>
                <a:gdLst>
                  <a:gd name="T0" fmla="*/ 64 w 114"/>
                  <a:gd name="T1" fmla="*/ 0 h 160"/>
                  <a:gd name="T2" fmla="*/ 71 w 114"/>
                  <a:gd name="T3" fmla="*/ 4 h 160"/>
                  <a:gd name="T4" fmla="*/ 89 w 114"/>
                  <a:gd name="T5" fmla="*/ 29 h 160"/>
                  <a:gd name="T6" fmla="*/ 103 w 114"/>
                  <a:gd name="T7" fmla="*/ 15 h 160"/>
                  <a:gd name="T8" fmla="*/ 105 w 114"/>
                  <a:gd name="T9" fmla="*/ 15 h 160"/>
                  <a:gd name="T10" fmla="*/ 109 w 114"/>
                  <a:gd name="T11" fmla="*/ 15 h 160"/>
                  <a:gd name="T12" fmla="*/ 112 w 114"/>
                  <a:gd name="T13" fmla="*/ 17 h 160"/>
                  <a:gd name="T14" fmla="*/ 114 w 114"/>
                  <a:gd name="T15" fmla="*/ 22 h 160"/>
                  <a:gd name="T16" fmla="*/ 112 w 114"/>
                  <a:gd name="T17" fmla="*/ 27 h 160"/>
                  <a:gd name="T18" fmla="*/ 92 w 114"/>
                  <a:gd name="T19" fmla="*/ 46 h 160"/>
                  <a:gd name="T20" fmla="*/ 91 w 114"/>
                  <a:gd name="T21" fmla="*/ 47 h 160"/>
                  <a:gd name="T22" fmla="*/ 86 w 114"/>
                  <a:gd name="T23" fmla="*/ 47 h 160"/>
                  <a:gd name="T24" fmla="*/ 81 w 114"/>
                  <a:gd name="T25" fmla="*/ 45 h 160"/>
                  <a:gd name="T26" fmla="*/ 72 w 114"/>
                  <a:gd name="T27" fmla="*/ 68 h 160"/>
                  <a:gd name="T28" fmla="*/ 69 w 114"/>
                  <a:gd name="T29" fmla="*/ 73 h 160"/>
                  <a:gd name="T30" fmla="*/ 68 w 114"/>
                  <a:gd name="T31" fmla="*/ 155 h 160"/>
                  <a:gd name="T32" fmla="*/ 64 w 114"/>
                  <a:gd name="T33" fmla="*/ 159 h 160"/>
                  <a:gd name="T34" fmla="*/ 57 w 114"/>
                  <a:gd name="T35" fmla="*/ 159 h 160"/>
                  <a:gd name="T36" fmla="*/ 53 w 114"/>
                  <a:gd name="T37" fmla="*/ 155 h 160"/>
                  <a:gd name="T38" fmla="*/ 52 w 114"/>
                  <a:gd name="T39" fmla="*/ 78 h 160"/>
                  <a:gd name="T40" fmla="*/ 46 w 114"/>
                  <a:gd name="T41" fmla="*/ 151 h 160"/>
                  <a:gd name="T42" fmla="*/ 43 w 114"/>
                  <a:gd name="T43" fmla="*/ 157 h 160"/>
                  <a:gd name="T44" fmla="*/ 37 w 114"/>
                  <a:gd name="T45" fmla="*/ 160 h 160"/>
                  <a:gd name="T46" fmla="*/ 31 w 114"/>
                  <a:gd name="T47" fmla="*/ 157 h 160"/>
                  <a:gd name="T48" fmla="*/ 28 w 114"/>
                  <a:gd name="T49" fmla="*/ 151 h 160"/>
                  <a:gd name="T50" fmla="*/ 27 w 114"/>
                  <a:gd name="T51" fmla="*/ 71 h 160"/>
                  <a:gd name="T52" fmla="*/ 26 w 114"/>
                  <a:gd name="T53" fmla="*/ 47 h 160"/>
                  <a:gd name="T54" fmla="*/ 13 w 114"/>
                  <a:gd name="T55" fmla="*/ 80 h 160"/>
                  <a:gd name="T56" fmla="*/ 8 w 114"/>
                  <a:gd name="T57" fmla="*/ 82 h 160"/>
                  <a:gd name="T58" fmla="*/ 2 w 114"/>
                  <a:gd name="T59" fmla="*/ 80 h 160"/>
                  <a:gd name="T60" fmla="*/ 0 w 114"/>
                  <a:gd name="T61" fmla="*/ 74 h 160"/>
                  <a:gd name="T62" fmla="*/ 25 w 114"/>
                  <a:gd name="T63" fmla="*/ 8 h 160"/>
                  <a:gd name="T64" fmla="*/ 26 w 114"/>
                  <a:gd name="T65" fmla="*/ 5 h 160"/>
                  <a:gd name="T66" fmla="*/ 29 w 114"/>
                  <a:gd name="T67" fmla="*/ 2 h 160"/>
                  <a:gd name="T68" fmla="*/ 34 w 114"/>
                  <a:gd name="T6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4" h="160">
                    <a:moveTo>
                      <a:pt x="34" y="0"/>
                    </a:moveTo>
                    <a:lnTo>
                      <a:pt x="64" y="0"/>
                    </a:lnTo>
                    <a:lnTo>
                      <a:pt x="67" y="2"/>
                    </a:lnTo>
                    <a:lnTo>
                      <a:pt x="71" y="4"/>
                    </a:lnTo>
                    <a:lnTo>
                      <a:pt x="72" y="5"/>
                    </a:lnTo>
                    <a:lnTo>
                      <a:pt x="89" y="29"/>
                    </a:lnTo>
                    <a:lnTo>
                      <a:pt x="101" y="16"/>
                    </a:lnTo>
                    <a:lnTo>
                      <a:pt x="103" y="15"/>
                    </a:lnTo>
                    <a:lnTo>
                      <a:pt x="104" y="15"/>
                    </a:lnTo>
                    <a:lnTo>
                      <a:pt x="105" y="15"/>
                    </a:lnTo>
                    <a:lnTo>
                      <a:pt x="106" y="14"/>
                    </a:lnTo>
                    <a:lnTo>
                      <a:pt x="109" y="15"/>
                    </a:lnTo>
                    <a:lnTo>
                      <a:pt x="111" y="15"/>
                    </a:lnTo>
                    <a:lnTo>
                      <a:pt x="112" y="17"/>
                    </a:lnTo>
                    <a:lnTo>
                      <a:pt x="114" y="19"/>
                    </a:lnTo>
                    <a:lnTo>
                      <a:pt x="114" y="22"/>
                    </a:lnTo>
                    <a:lnTo>
                      <a:pt x="113" y="24"/>
                    </a:lnTo>
                    <a:lnTo>
                      <a:pt x="112" y="27"/>
                    </a:lnTo>
                    <a:lnTo>
                      <a:pt x="92" y="46"/>
                    </a:lnTo>
                    <a:lnTo>
                      <a:pt x="92" y="46"/>
                    </a:lnTo>
                    <a:lnTo>
                      <a:pt x="92" y="46"/>
                    </a:lnTo>
                    <a:lnTo>
                      <a:pt x="91" y="47"/>
                    </a:lnTo>
                    <a:lnTo>
                      <a:pt x="89" y="47"/>
                    </a:lnTo>
                    <a:lnTo>
                      <a:pt x="86" y="47"/>
                    </a:lnTo>
                    <a:lnTo>
                      <a:pt x="84" y="46"/>
                    </a:lnTo>
                    <a:lnTo>
                      <a:pt x="81" y="45"/>
                    </a:lnTo>
                    <a:lnTo>
                      <a:pt x="73" y="32"/>
                    </a:lnTo>
                    <a:lnTo>
                      <a:pt x="72" y="68"/>
                    </a:lnTo>
                    <a:lnTo>
                      <a:pt x="71" y="71"/>
                    </a:lnTo>
                    <a:lnTo>
                      <a:pt x="69" y="73"/>
                    </a:lnTo>
                    <a:lnTo>
                      <a:pt x="69" y="151"/>
                    </a:lnTo>
                    <a:lnTo>
                      <a:pt x="68" y="155"/>
                    </a:lnTo>
                    <a:lnTo>
                      <a:pt x="67" y="157"/>
                    </a:lnTo>
                    <a:lnTo>
                      <a:pt x="64" y="159"/>
                    </a:lnTo>
                    <a:lnTo>
                      <a:pt x="61" y="160"/>
                    </a:lnTo>
                    <a:lnTo>
                      <a:pt x="57" y="159"/>
                    </a:lnTo>
                    <a:lnTo>
                      <a:pt x="55" y="157"/>
                    </a:lnTo>
                    <a:lnTo>
                      <a:pt x="53" y="155"/>
                    </a:lnTo>
                    <a:lnTo>
                      <a:pt x="52" y="151"/>
                    </a:lnTo>
                    <a:lnTo>
                      <a:pt x="52" y="78"/>
                    </a:lnTo>
                    <a:lnTo>
                      <a:pt x="46" y="78"/>
                    </a:lnTo>
                    <a:lnTo>
                      <a:pt x="46" y="151"/>
                    </a:lnTo>
                    <a:lnTo>
                      <a:pt x="44" y="155"/>
                    </a:lnTo>
                    <a:lnTo>
                      <a:pt x="43" y="157"/>
                    </a:lnTo>
                    <a:lnTo>
                      <a:pt x="40" y="159"/>
                    </a:lnTo>
                    <a:lnTo>
                      <a:pt x="37" y="160"/>
                    </a:lnTo>
                    <a:lnTo>
                      <a:pt x="34" y="159"/>
                    </a:lnTo>
                    <a:lnTo>
                      <a:pt x="31" y="157"/>
                    </a:lnTo>
                    <a:lnTo>
                      <a:pt x="29" y="155"/>
                    </a:lnTo>
                    <a:lnTo>
                      <a:pt x="28" y="151"/>
                    </a:lnTo>
                    <a:lnTo>
                      <a:pt x="28" y="73"/>
                    </a:lnTo>
                    <a:lnTo>
                      <a:pt x="27" y="71"/>
                    </a:lnTo>
                    <a:lnTo>
                      <a:pt x="26" y="68"/>
                    </a:lnTo>
                    <a:lnTo>
                      <a:pt x="26" y="47"/>
                    </a:lnTo>
                    <a:lnTo>
                      <a:pt x="14" y="78"/>
                    </a:lnTo>
                    <a:lnTo>
                      <a:pt x="13" y="80"/>
                    </a:lnTo>
                    <a:lnTo>
                      <a:pt x="11" y="82"/>
                    </a:lnTo>
                    <a:lnTo>
                      <a:pt x="8" y="82"/>
                    </a:lnTo>
                    <a:lnTo>
                      <a:pt x="4" y="82"/>
                    </a:lnTo>
                    <a:lnTo>
                      <a:pt x="2" y="80"/>
                    </a:lnTo>
                    <a:lnTo>
                      <a:pt x="1" y="78"/>
                    </a:lnTo>
                    <a:lnTo>
                      <a:pt x="0" y="74"/>
                    </a:lnTo>
                    <a:lnTo>
                      <a:pt x="0" y="72"/>
                    </a:lnTo>
                    <a:lnTo>
                      <a:pt x="25" y="8"/>
                    </a:lnTo>
                    <a:lnTo>
                      <a:pt x="25" y="7"/>
                    </a:lnTo>
                    <a:lnTo>
                      <a:pt x="26" y="5"/>
                    </a:lnTo>
                    <a:lnTo>
                      <a:pt x="27" y="3"/>
                    </a:lnTo>
                    <a:lnTo>
                      <a:pt x="29" y="2"/>
                    </a:lnTo>
                    <a:lnTo>
                      <a:pt x="31" y="2"/>
                    </a:lnTo>
                    <a:lnTo>
                      <a:pt x="34" y="0"/>
                    </a:lnTo>
                    <a:close/>
                  </a:path>
                </a:pathLst>
              </a:custGeom>
              <a:grpFill/>
              <a:ln w="0">
                <a:noFill/>
                <a:prstDash val="solid"/>
                <a:round/>
              </a:ln>
            </p:spPr>
            <p:txBody>
              <a:bodyPr vert="horz" wrap="square" lIns="79405" tIns="39702" rIns="79405" bIns="39702" numCol="1" anchor="t" anchorCtr="0" compatLnSpc="1"/>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5" name="Freeform 160"/>
              <p:cNvSpPr/>
              <p:nvPr/>
            </p:nvSpPr>
            <p:spPr bwMode="auto">
              <a:xfrm>
                <a:off x="6746626" y="3162328"/>
                <a:ext cx="64449" cy="62707"/>
              </a:xfrm>
              <a:custGeom>
                <a:avLst/>
                <a:gdLst>
                  <a:gd name="T0" fmla="*/ 19 w 37"/>
                  <a:gd name="T1" fmla="*/ 0 h 36"/>
                  <a:gd name="T2" fmla="*/ 29 w 37"/>
                  <a:gd name="T3" fmla="*/ 3 h 36"/>
                  <a:gd name="T4" fmla="*/ 35 w 37"/>
                  <a:gd name="T5" fmla="*/ 9 h 36"/>
                  <a:gd name="T6" fmla="*/ 37 w 37"/>
                  <a:gd name="T7" fmla="*/ 18 h 36"/>
                  <a:gd name="T8" fmla="*/ 35 w 37"/>
                  <a:gd name="T9" fmla="*/ 28 h 36"/>
                  <a:gd name="T10" fmla="*/ 29 w 37"/>
                  <a:gd name="T11" fmla="*/ 34 h 36"/>
                  <a:gd name="T12" fmla="*/ 19 w 37"/>
                  <a:gd name="T13" fmla="*/ 36 h 36"/>
                  <a:gd name="T14" fmla="*/ 10 w 37"/>
                  <a:gd name="T15" fmla="*/ 34 h 36"/>
                  <a:gd name="T16" fmla="*/ 4 w 37"/>
                  <a:gd name="T17" fmla="*/ 28 h 36"/>
                  <a:gd name="T18" fmla="*/ 0 w 37"/>
                  <a:gd name="T19" fmla="*/ 18 h 36"/>
                  <a:gd name="T20" fmla="*/ 4 w 37"/>
                  <a:gd name="T21" fmla="*/ 9 h 36"/>
                  <a:gd name="T22" fmla="*/ 10 w 37"/>
                  <a:gd name="T23" fmla="*/ 3 h 36"/>
                  <a:gd name="T24" fmla="*/ 19 w 37"/>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 h="36">
                    <a:moveTo>
                      <a:pt x="19" y="0"/>
                    </a:moveTo>
                    <a:lnTo>
                      <a:pt x="29" y="3"/>
                    </a:lnTo>
                    <a:lnTo>
                      <a:pt x="35" y="9"/>
                    </a:lnTo>
                    <a:lnTo>
                      <a:pt x="37" y="18"/>
                    </a:lnTo>
                    <a:lnTo>
                      <a:pt x="35" y="28"/>
                    </a:lnTo>
                    <a:lnTo>
                      <a:pt x="29" y="34"/>
                    </a:lnTo>
                    <a:lnTo>
                      <a:pt x="19" y="36"/>
                    </a:lnTo>
                    <a:lnTo>
                      <a:pt x="10" y="34"/>
                    </a:lnTo>
                    <a:lnTo>
                      <a:pt x="4" y="28"/>
                    </a:lnTo>
                    <a:lnTo>
                      <a:pt x="0" y="18"/>
                    </a:lnTo>
                    <a:lnTo>
                      <a:pt x="4" y="9"/>
                    </a:lnTo>
                    <a:lnTo>
                      <a:pt x="10" y="3"/>
                    </a:lnTo>
                    <a:lnTo>
                      <a:pt x="19" y="0"/>
                    </a:lnTo>
                    <a:close/>
                  </a:path>
                </a:pathLst>
              </a:custGeom>
              <a:grpFill/>
              <a:ln w="0">
                <a:noFill/>
                <a:prstDash val="solid"/>
                <a:round/>
              </a:ln>
            </p:spPr>
            <p:txBody>
              <a:bodyPr vert="horz" wrap="square" lIns="79405" tIns="39702" rIns="79405" bIns="39702" numCol="1" anchor="t" anchorCtr="0" compatLnSpc="1"/>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6" name="Freeform 161"/>
              <p:cNvSpPr>
                <a:spLocks noEditPoints="1"/>
              </p:cNvSpPr>
              <p:nvPr/>
            </p:nvSpPr>
            <p:spPr bwMode="auto">
              <a:xfrm>
                <a:off x="6852879" y="3169296"/>
                <a:ext cx="55739" cy="76642"/>
              </a:xfrm>
              <a:custGeom>
                <a:avLst/>
                <a:gdLst>
                  <a:gd name="T0" fmla="*/ 12 w 32"/>
                  <a:gd name="T1" fmla="*/ 4 h 44"/>
                  <a:gd name="T2" fmla="*/ 7 w 32"/>
                  <a:gd name="T3" fmla="*/ 8 h 44"/>
                  <a:gd name="T4" fmla="*/ 6 w 32"/>
                  <a:gd name="T5" fmla="*/ 15 h 44"/>
                  <a:gd name="T6" fmla="*/ 8 w 32"/>
                  <a:gd name="T7" fmla="*/ 21 h 44"/>
                  <a:gd name="T8" fmla="*/ 11 w 32"/>
                  <a:gd name="T9" fmla="*/ 27 h 44"/>
                  <a:gd name="T10" fmla="*/ 14 w 32"/>
                  <a:gd name="T11" fmla="*/ 30 h 44"/>
                  <a:gd name="T12" fmla="*/ 13 w 32"/>
                  <a:gd name="T13" fmla="*/ 24 h 44"/>
                  <a:gd name="T14" fmla="*/ 13 w 32"/>
                  <a:gd name="T15" fmla="*/ 19 h 44"/>
                  <a:gd name="T16" fmla="*/ 15 w 32"/>
                  <a:gd name="T17" fmla="*/ 19 h 44"/>
                  <a:gd name="T18" fmla="*/ 18 w 32"/>
                  <a:gd name="T19" fmla="*/ 19 h 44"/>
                  <a:gd name="T20" fmla="*/ 20 w 32"/>
                  <a:gd name="T21" fmla="*/ 20 h 44"/>
                  <a:gd name="T22" fmla="*/ 18 w 32"/>
                  <a:gd name="T23" fmla="*/ 27 h 44"/>
                  <a:gd name="T24" fmla="*/ 21 w 32"/>
                  <a:gd name="T25" fmla="*/ 30 h 44"/>
                  <a:gd name="T26" fmla="*/ 23 w 32"/>
                  <a:gd name="T27" fmla="*/ 24 h 44"/>
                  <a:gd name="T28" fmla="*/ 26 w 32"/>
                  <a:gd name="T29" fmla="*/ 18 h 44"/>
                  <a:gd name="T30" fmla="*/ 26 w 32"/>
                  <a:gd name="T31" fmla="*/ 11 h 44"/>
                  <a:gd name="T32" fmla="*/ 22 w 32"/>
                  <a:gd name="T33" fmla="*/ 6 h 44"/>
                  <a:gd name="T34" fmla="*/ 16 w 32"/>
                  <a:gd name="T35" fmla="*/ 4 h 44"/>
                  <a:gd name="T36" fmla="*/ 21 w 32"/>
                  <a:gd name="T37" fmla="*/ 0 h 44"/>
                  <a:gd name="T38" fmla="*/ 28 w 32"/>
                  <a:gd name="T39" fmla="*/ 5 h 44"/>
                  <a:gd name="T40" fmla="*/ 32 w 32"/>
                  <a:gd name="T41" fmla="*/ 15 h 44"/>
                  <a:gd name="T42" fmla="*/ 27 w 32"/>
                  <a:gd name="T43" fmla="*/ 25 h 44"/>
                  <a:gd name="T44" fmla="*/ 25 w 32"/>
                  <a:gd name="T45" fmla="*/ 29 h 44"/>
                  <a:gd name="T46" fmla="*/ 24 w 32"/>
                  <a:gd name="T47" fmla="*/ 40 h 44"/>
                  <a:gd name="T48" fmla="*/ 23 w 32"/>
                  <a:gd name="T49" fmla="*/ 43 h 44"/>
                  <a:gd name="T50" fmla="*/ 19 w 32"/>
                  <a:gd name="T51" fmla="*/ 43 h 44"/>
                  <a:gd name="T52" fmla="*/ 16 w 32"/>
                  <a:gd name="T53" fmla="*/ 44 h 44"/>
                  <a:gd name="T54" fmla="*/ 13 w 32"/>
                  <a:gd name="T55" fmla="*/ 43 h 44"/>
                  <a:gd name="T56" fmla="*/ 9 w 32"/>
                  <a:gd name="T57" fmla="*/ 43 h 44"/>
                  <a:gd name="T58" fmla="*/ 8 w 32"/>
                  <a:gd name="T59" fmla="*/ 40 h 44"/>
                  <a:gd name="T60" fmla="*/ 7 w 32"/>
                  <a:gd name="T61" fmla="*/ 29 h 44"/>
                  <a:gd name="T62" fmla="*/ 4 w 32"/>
                  <a:gd name="T63" fmla="*/ 25 h 44"/>
                  <a:gd name="T64" fmla="*/ 0 w 32"/>
                  <a:gd name="T65" fmla="*/ 15 h 44"/>
                  <a:gd name="T66" fmla="*/ 3 w 32"/>
                  <a:gd name="T67" fmla="*/ 5 h 44"/>
                  <a:gd name="T68" fmla="*/ 11 w 32"/>
                  <a:gd name="T69"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2" h="44">
                    <a:moveTo>
                      <a:pt x="16" y="4"/>
                    </a:moveTo>
                    <a:lnTo>
                      <a:pt x="12" y="4"/>
                    </a:lnTo>
                    <a:lnTo>
                      <a:pt x="10" y="6"/>
                    </a:lnTo>
                    <a:lnTo>
                      <a:pt x="7" y="8"/>
                    </a:lnTo>
                    <a:lnTo>
                      <a:pt x="6" y="11"/>
                    </a:lnTo>
                    <a:lnTo>
                      <a:pt x="6" y="15"/>
                    </a:lnTo>
                    <a:lnTo>
                      <a:pt x="6" y="18"/>
                    </a:lnTo>
                    <a:lnTo>
                      <a:pt x="8" y="21"/>
                    </a:lnTo>
                    <a:lnTo>
                      <a:pt x="9" y="24"/>
                    </a:lnTo>
                    <a:lnTo>
                      <a:pt x="11" y="27"/>
                    </a:lnTo>
                    <a:lnTo>
                      <a:pt x="12" y="30"/>
                    </a:lnTo>
                    <a:lnTo>
                      <a:pt x="14" y="30"/>
                    </a:lnTo>
                    <a:lnTo>
                      <a:pt x="14" y="27"/>
                    </a:lnTo>
                    <a:lnTo>
                      <a:pt x="13" y="24"/>
                    </a:lnTo>
                    <a:lnTo>
                      <a:pt x="12" y="20"/>
                    </a:lnTo>
                    <a:lnTo>
                      <a:pt x="13" y="19"/>
                    </a:lnTo>
                    <a:lnTo>
                      <a:pt x="14" y="19"/>
                    </a:lnTo>
                    <a:lnTo>
                      <a:pt x="15" y="19"/>
                    </a:lnTo>
                    <a:lnTo>
                      <a:pt x="16" y="19"/>
                    </a:lnTo>
                    <a:lnTo>
                      <a:pt x="18" y="19"/>
                    </a:lnTo>
                    <a:lnTo>
                      <a:pt x="19" y="19"/>
                    </a:lnTo>
                    <a:lnTo>
                      <a:pt x="20" y="20"/>
                    </a:lnTo>
                    <a:lnTo>
                      <a:pt x="19" y="24"/>
                    </a:lnTo>
                    <a:lnTo>
                      <a:pt x="18" y="27"/>
                    </a:lnTo>
                    <a:lnTo>
                      <a:pt x="18" y="30"/>
                    </a:lnTo>
                    <a:lnTo>
                      <a:pt x="21" y="30"/>
                    </a:lnTo>
                    <a:lnTo>
                      <a:pt x="21" y="27"/>
                    </a:lnTo>
                    <a:lnTo>
                      <a:pt x="23" y="24"/>
                    </a:lnTo>
                    <a:lnTo>
                      <a:pt x="24" y="21"/>
                    </a:lnTo>
                    <a:lnTo>
                      <a:pt x="26" y="18"/>
                    </a:lnTo>
                    <a:lnTo>
                      <a:pt x="27" y="15"/>
                    </a:lnTo>
                    <a:lnTo>
                      <a:pt x="26" y="11"/>
                    </a:lnTo>
                    <a:lnTo>
                      <a:pt x="25" y="8"/>
                    </a:lnTo>
                    <a:lnTo>
                      <a:pt x="22" y="6"/>
                    </a:lnTo>
                    <a:lnTo>
                      <a:pt x="20" y="4"/>
                    </a:lnTo>
                    <a:lnTo>
                      <a:pt x="16" y="4"/>
                    </a:lnTo>
                    <a:close/>
                    <a:moveTo>
                      <a:pt x="16" y="0"/>
                    </a:moveTo>
                    <a:lnTo>
                      <a:pt x="21" y="0"/>
                    </a:lnTo>
                    <a:lnTo>
                      <a:pt x="25" y="2"/>
                    </a:lnTo>
                    <a:lnTo>
                      <a:pt x="28" y="5"/>
                    </a:lnTo>
                    <a:lnTo>
                      <a:pt x="31" y="9"/>
                    </a:lnTo>
                    <a:lnTo>
                      <a:pt x="32" y="15"/>
                    </a:lnTo>
                    <a:lnTo>
                      <a:pt x="31" y="19"/>
                    </a:lnTo>
                    <a:lnTo>
                      <a:pt x="27" y="25"/>
                    </a:lnTo>
                    <a:lnTo>
                      <a:pt x="26" y="27"/>
                    </a:lnTo>
                    <a:lnTo>
                      <a:pt x="25" y="29"/>
                    </a:lnTo>
                    <a:lnTo>
                      <a:pt x="24" y="31"/>
                    </a:lnTo>
                    <a:lnTo>
                      <a:pt x="24" y="40"/>
                    </a:lnTo>
                    <a:lnTo>
                      <a:pt x="24" y="42"/>
                    </a:lnTo>
                    <a:lnTo>
                      <a:pt x="23" y="43"/>
                    </a:lnTo>
                    <a:lnTo>
                      <a:pt x="21" y="43"/>
                    </a:lnTo>
                    <a:lnTo>
                      <a:pt x="19" y="43"/>
                    </a:lnTo>
                    <a:lnTo>
                      <a:pt x="18" y="44"/>
                    </a:lnTo>
                    <a:lnTo>
                      <a:pt x="16" y="44"/>
                    </a:lnTo>
                    <a:lnTo>
                      <a:pt x="14" y="44"/>
                    </a:lnTo>
                    <a:lnTo>
                      <a:pt x="13" y="43"/>
                    </a:lnTo>
                    <a:lnTo>
                      <a:pt x="11" y="43"/>
                    </a:lnTo>
                    <a:lnTo>
                      <a:pt x="9" y="43"/>
                    </a:lnTo>
                    <a:lnTo>
                      <a:pt x="8" y="42"/>
                    </a:lnTo>
                    <a:lnTo>
                      <a:pt x="8" y="40"/>
                    </a:lnTo>
                    <a:lnTo>
                      <a:pt x="8" y="31"/>
                    </a:lnTo>
                    <a:lnTo>
                      <a:pt x="7" y="29"/>
                    </a:lnTo>
                    <a:lnTo>
                      <a:pt x="6" y="27"/>
                    </a:lnTo>
                    <a:lnTo>
                      <a:pt x="4" y="25"/>
                    </a:lnTo>
                    <a:lnTo>
                      <a:pt x="1" y="19"/>
                    </a:lnTo>
                    <a:lnTo>
                      <a:pt x="0" y="15"/>
                    </a:lnTo>
                    <a:lnTo>
                      <a:pt x="1" y="9"/>
                    </a:lnTo>
                    <a:lnTo>
                      <a:pt x="3" y="5"/>
                    </a:lnTo>
                    <a:lnTo>
                      <a:pt x="7" y="2"/>
                    </a:lnTo>
                    <a:lnTo>
                      <a:pt x="11" y="0"/>
                    </a:lnTo>
                    <a:lnTo>
                      <a:pt x="16" y="0"/>
                    </a:lnTo>
                    <a:close/>
                  </a:path>
                </a:pathLst>
              </a:custGeom>
              <a:grpFill/>
              <a:ln w="0">
                <a:noFill/>
                <a:prstDash val="solid"/>
                <a:round/>
              </a:ln>
            </p:spPr>
            <p:txBody>
              <a:bodyPr vert="horz" wrap="square" lIns="79405" tIns="39702" rIns="79405" bIns="39702" numCol="1" anchor="t" anchorCtr="0" compatLnSpc="1"/>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47" name="TextBox 23"/>
          <p:cNvSpPr txBox="1"/>
          <p:nvPr/>
        </p:nvSpPr>
        <p:spPr>
          <a:xfrm>
            <a:off x="1416182" y="3786157"/>
            <a:ext cx="1518621" cy="398056"/>
          </a:xfrm>
          <a:prstGeom prst="rect">
            <a:avLst/>
          </a:prstGeom>
          <a:noFill/>
        </p:spPr>
        <p:txBody>
          <a:bodyPr wrap="square" lIns="65023" tIns="32511" rIns="65023" bIns="32511" rtlCol="0">
            <a:spAutoFit/>
          </a:bodyPr>
          <a:lstStyle/>
          <a:p>
            <a:pPr>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Box 24"/>
          <p:cNvSpPr txBox="1"/>
          <p:nvPr/>
        </p:nvSpPr>
        <p:spPr>
          <a:xfrm>
            <a:off x="1416184" y="3603494"/>
            <a:ext cx="1028998" cy="250323"/>
          </a:xfrm>
          <a:prstGeom prst="rect">
            <a:avLst/>
          </a:prstGeom>
          <a:noFill/>
        </p:spPr>
        <p:txBody>
          <a:bodyPr wrap="none" lIns="65023" tIns="32511" rIns="65023" bIns="32511"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23"/>
          <p:cNvSpPr txBox="1"/>
          <p:nvPr/>
        </p:nvSpPr>
        <p:spPr>
          <a:xfrm>
            <a:off x="3010169" y="3786157"/>
            <a:ext cx="1518621" cy="398056"/>
          </a:xfrm>
          <a:prstGeom prst="rect">
            <a:avLst/>
          </a:prstGeom>
          <a:noFill/>
        </p:spPr>
        <p:txBody>
          <a:bodyPr wrap="square" lIns="65023" tIns="32511" rIns="65023" bIns="32511" rtlCol="0">
            <a:spAutoFit/>
          </a:bodyPr>
          <a:lstStyle/>
          <a:p>
            <a:pPr>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Box 24"/>
          <p:cNvSpPr txBox="1"/>
          <p:nvPr/>
        </p:nvSpPr>
        <p:spPr>
          <a:xfrm>
            <a:off x="3010168" y="3603494"/>
            <a:ext cx="1028998" cy="250323"/>
          </a:xfrm>
          <a:prstGeom prst="rect">
            <a:avLst/>
          </a:prstGeom>
          <a:noFill/>
        </p:spPr>
        <p:txBody>
          <a:bodyPr wrap="none" lIns="65023" tIns="32511" rIns="65023" bIns="32511"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23"/>
          <p:cNvSpPr txBox="1"/>
          <p:nvPr/>
        </p:nvSpPr>
        <p:spPr>
          <a:xfrm>
            <a:off x="4610034" y="3786157"/>
            <a:ext cx="1518621" cy="398056"/>
          </a:xfrm>
          <a:prstGeom prst="rect">
            <a:avLst/>
          </a:prstGeom>
          <a:noFill/>
        </p:spPr>
        <p:txBody>
          <a:bodyPr wrap="square" lIns="65023" tIns="32511" rIns="65023" bIns="32511" rtlCol="0">
            <a:spAutoFit/>
          </a:bodyPr>
          <a:lstStyle/>
          <a:p>
            <a:pPr>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Box 24"/>
          <p:cNvSpPr txBox="1"/>
          <p:nvPr/>
        </p:nvSpPr>
        <p:spPr>
          <a:xfrm>
            <a:off x="4610036" y="3603494"/>
            <a:ext cx="1028998" cy="250323"/>
          </a:xfrm>
          <a:prstGeom prst="rect">
            <a:avLst/>
          </a:prstGeom>
          <a:noFill/>
        </p:spPr>
        <p:txBody>
          <a:bodyPr wrap="none" lIns="65023" tIns="32511" rIns="65023" bIns="32511"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Box 23"/>
          <p:cNvSpPr txBox="1"/>
          <p:nvPr/>
        </p:nvSpPr>
        <p:spPr>
          <a:xfrm>
            <a:off x="6204020" y="3786157"/>
            <a:ext cx="1518621" cy="398056"/>
          </a:xfrm>
          <a:prstGeom prst="rect">
            <a:avLst/>
          </a:prstGeom>
          <a:noFill/>
        </p:spPr>
        <p:txBody>
          <a:bodyPr wrap="square" lIns="65023" tIns="32511" rIns="65023" bIns="32511" rtlCol="0">
            <a:spAutoFit/>
          </a:bodyPr>
          <a:lstStyle/>
          <a:p>
            <a:pPr>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Box 24"/>
          <p:cNvSpPr txBox="1"/>
          <p:nvPr/>
        </p:nvSpPr>
        <p:spPr>
          <a:xfrm>
            <a:off x="6204020" y="3603494"/>
            <a:ext cx="1028998" cy="250323"/>
          </a:xfrm>
          <a:prstGeom prst="rect">
            <a:avLst/>
          </a:prstGeom>
          <a:noFill/>
        </p:spPr>
        <p:txBody>
          <a:bodyPr wrap="none" lIns="65023" tIns="32511" rIns="65023" bIns="32511"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179"/>
                                        </p:tgtEl>
                                        <p:attrNameLst>
                                          <p:attrName>style.visibility</p:attrName>
                                        </p:attrNameLst>
                                      </p:cBhvr>
                                      <p:to>
                                        <p:strVal val="visible"/>
                                      </p:to>
                                    </p:set>
                                    <p:anim calcmode="lin" valueType="num">
                                      <p:cBhvr additive="base">
                                        <p:cTn id="7" dur="500"/>
                                        <p:tgtEl>
                                          <p:spTgt spid="179"/>
                                        </p:tgtEl>
                                        <p:attrNameLst>
                                          <p:attrName>ppt_x</p:attrName>
                                        </p:attrNameLst>
                                      </p:cBhvr>
                                      <p:tavLst>
                                        <p:tav tm="0">
                                          <p:val>
                                            <p:strVal val="#ppt_x+#ppt_w*1.125000"/>
                                          </p:val>
                                        </p:tav>
                                        <p:tav tm="100000">
                                          <p:val>
                                            <p:strVal val="#ppt_x"/>
                                          </p:val>
                                        </p:tav>
                                      </p:tavLst>
                                    </p:anim>
                                    <p:animEffect transition="in" filter="wipe(left)">
                                      <p:cBhvr>
                                        <p:cTn id="8" dur="500"/>
                                        <p:tgtEl>
                                          <p:spTgt spid="179"/>
                                        </p:tgtEl>
                                      </p:cBhvr>
                                    </p:animEffect>
                                  </p:childTnLst>
                                </p:cTn>
                              </p:par>
                              <p:par>
                                <p:cTn id="9" presetID="12" presetClass="entr" presetSubtype="2" fill="hold" grpId="0" nodeType="withEffect">
                                  <p:stCondLst>
                                    <p:cond delay="0"/>
                                  </p:stCondLst>
                                  <p:childTnLst>
                                    <p:set>
                                      <p:cBhvr>
                                        <p:cTn id="10" dur="1" fill="hold">
                                          <p:stCondLst>
                                            <p:cond delay="0"/>
                                          </p:stCondLst>
                                        </p:cTn>
                                        <p:tgtEl>
                                          <p:spTgt spid="188"/>
                                        </p:tgtEl>
                                        <p:attrNameLst>
                                          <p:attrName>style.visibility</p:attrName>
                                        </p:attrNameLst>
                                      </p:cBhvr>
                                      <p:to>
                                        <p:strVal val="visible"/>
                                      </p:to>
                                    </p:set>
                                    <p:anim calcmode="lin" valueType="num">
                                      <p:cBhvr additive="base">
                                        <p:cTn id="11" dur="500"/>
                                        <p:tgtEl>
                                          <p:spTgt spid="188"/>
                                        </p:tgtEl>
                                        <p:attrNameLst>
                                          <p:attrName>ppt_x</p:attrName>
                                        </p:attrNameLst>
                                      </p:cBhvr>
                                      <p:tavLst>
                                        <p:tav tm="0">
                                          <p:val>
                                            <p:strVal val="#ppt_x+#ppt_w*1.125000"/>
                                          </p:val>
                                        </p:tav>
                                        <p:tav tm="100000">
                                          <p:val>
                                            <p:strVal val="#ppt_x"/>
                                          </p:val>
                                        </p:tav>
                                      </p:tavLst>
                                    </p:anim>
                                    <p:animEffect transition="in" filter="wipe(left)">
                                      <p:cBhvr>
                                        <p:cTn id="12" dur="500"/>
                                        <p:tgtEl>
                                          <p:spTgt spid="188"/>
                                        </p:tgtEl>
                                      </p:cBhvr>
                                    </p:animEffect>
                                  </p:childTnLst>
                                </p:cTn>
                              </p:par>
                              <p:par>
                                <p:cTn id="13" presetID="12" presetClass="entr" presetSubtype="2" fill="hold" grpId="0" nodeType="withEffect">
                                  <p:stCondLst>
                                    <p:cond delay="0"/>
                                  </p:stCondLst>
                                  <p:childTnLst>
                                    <p:set>
                                      <p:cBhvr>
                                        <p:cTn id="14" dur="1" fill="hold">
                                          <p:stCondLst>
                                            <p:cond delay="0"/>
                                          </p:stCondLst>
                                        </p:cTn>
                                        <p:tgtEl>
                                          <p:spTgt spid="199"/>
                                        </p:tgtEl>
                                        <p:attrNameLst>
                                          <p:attrName>style.visibility</p:attrName>
                                        </p:attrNameLst>
                                      </p:cBhvr>
                                      <p:to>
                                        <p:strVal val="visible"/>
                                      </p:to>
                                    </p:set>
                                    <p:anim calcmode="lin" valueType="num">
                                      <p:cBhvr additive="base">
                                        <p:cTn id="15" dur="500"/>
                                        <p:tgtEl>
                                          <p:spTgt spid="199"/>
                                        </p:tgtEl>
                                        <p:attrNameLst>
                                          <p:attrName>ppt_x</p:attrName>
                                        </p:attrNameLst>
                                      </p:cBhvr>
                                      <p:tavLst>
                                        <p:tav tm="0">
                                          <p:val>
                                            <p:strVal val="#ppt_x+#ppt_w*1.125000"/>
                                          </p:val>
                                        </p:tav>
                                        <p:tav tm="100000">
                                          <p:val>
                                            <p:strVal val="#ppt_x"/>
                                          </p:val>
                                        </p:tav>
                                      </p:tavLst>
                                    </p:anim>
                                    <p:animEffect transition="in" filter="wipe(left)">
                                      <p:cBhvr>
                                        <p:cTn id="16" dur="500"/>
                                        <p:tgtEl>
                                          <p:spTgt spid="199"/>
                                        </p:tgtEl>
                                      </p:cBhvr>
                                    </p:animEffect>
                                  </p:childTnLst>
                                </p:cTn>
                              </p:par>
                              <p:par>
                                <p:cTn id="17" presetID="12" presetClass="entr" presetSubtype="2" fill="hold" grpId="0" nodeType="withEffect">
                                  <p:stCondLst>
                                    <p:cond delay="0"/>
                                  </p:stCondLst>
                                  <p:childTnLst>
                                    <p:set>
                                      <p:cBhvr>
                                        <p:cTn id="18" dur="1" fill="hold">
                                          <p:stCondLst>
                                            <p:cond delay="0"/>
                                          </p:stCondLst>
                                        </p:cTn>
                                        <p:tgtEl>
                                          <p:spTgt spid="169"/>
                                        </p:tgtEl>
                                        <p:attrNameLst>
                                          <p:attrName>style.visibility</p:attrName>
                                        </p:attrNameLst>
                                      </p:cBhvr>
                                      <p:to>
                                        <p:strVal val="visible"/>
                                      </p:to>
                                    </p:set>
                                    <p:anim calcmode="lin" valueType="num">
                                      <p:cBhvr additive="base">
                                        <p:cTn id="19" dur="500"/>
                                        <p:tgtEl>
                                          <p:spTgt spid="169"/>
                                        </p:tgtEl>
                                        <p:attrNameLst>
                                          <p:attrName>ppt_x</p:attrName>
                                        </p:attrNameLst>
                                      </p:cBhvr>
                                      <p:tavLst>
                                        <p:tav tm="0">
                                          <p:val>
                                            <p:strVal val="#ppt_x+#ppt_w*1.125000"/>
                                          </p:val>
                                        </p:tav>
                                        <p:tav tm="100000">
                                          <p:val>
                                            <p:strVal val="#ppt_x"/>
                                          </p:val>
                                        </p:tav>
                                      </p:tavLst>
                                    </p:anim>
                                    <p:animEffect transition="in" filter="wipe(left)">
                                      <p:cBhvr>
                                        <p:cTn id="20" dur="500"/>
                                        <p:tgtEl>
                                          <p:spTgt spid="169"/>
                                        </p:tgtEl>
                                      </p:cBhvr>
                                    </p:animEffect>
                                  </p:childTnLst>
                                </p:cTn>
                              </p:par>
                            </p:childTnLst>
                          </p:cTn>
                        </p:par>
                        <p:par>
                          <p:cTn id="21" fill="hold">
                            <p:stCondLst>
                              <p:cond delay="500"/>
                            </p:stCondLst>
                            <p:childTnLst>
                              <p:par>
                                <p:cTn id="22" presetID="22" presetClass="entr" presetSubtype="8"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par>
                                <p:cTn id="25" presetID="22" presetClass="entr" presetSubtype="8"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par>
                                <p:cTn id="28" presetID="22" presetClass="entr" presetSubtype="8"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par>
                                <p:cTn id="31" presetID="22" presetClass="entr" presetSubtype="8" fill="hold" nodeType="with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left)">
                                      <p:cBhvr>
                                        <p:cTn id="33" dur="500"/>
                                        <p:tgtEl>
                                          <p:spTgt spid="2"/>
                                        </p:tgtEl>
                                      </p:cBhvr>
                                    </p:animEffect>
                                  </p:childTnLst>
                                </p:cTn>
                              </p:par>
                            </p:childTnLst>
                          </p:cTn>
                        </p:par>
                        <p:par>
                          <p:cTn id="34" fill="hold">
                            <p:stCondLst>
                              <p:cond delay="1000"/>
                            </p:stCondLst>
                            <p:childTnLst>
                              <p:par>
                                <p:cTn id="35" presetID="53" presetClass="entr" presetSubtype="16"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childTnLst>
                          </p:cTn>
                        </p:par>
                        <p:par>
                          <p:cTn id="40" fill="hold">
                            <p:stCondLst>
                              <p:cond delay="1500"/>
                            </p:stCondLst>
                            <p:childTnLst>
                              <p:par>
                                <p:cTn id="41" presetID="12" presetClass="entr" presetSubtype="4" fill="hold" grpId="0" nodeType="afterEffect">
                                  <p:stCondLst>
                                    <p:cond delay="0"/>
                                  </p:stCondLst>
                                  <p:childTnLst>
                                    <p:set>
                                      <p:cBhvr>
                                        <p:cTn id="42" dur="1" fill="hold">
                                          <p:stCondLst>
                                            <p:cond delay="0"/>
                                          </p:stCondLst>
                                        </p:cTn>
                                        <p:tgtEl>
                                          <p:spTgt spid="47"/>
                                        </p:tgtEl>
                                        <p:attrNameLst>
                                          <p:attrName>style.visibility</p:attrName>
                                        </p:attrNameLst>
                                      </p:cBhvr>
                                      <p:to>
                                        <p:strVal val="visible"/>
                                      </p:to>
                                    </p:set>
                                    <p:anim calcmode="lin" valueType="num">
                                      <p:cBhvr additive="base">
                                        <p:cTn id="43" dur="500"/>
                                        <p:tgtEl>
                                          <p:spTgt spid="47"/>
                                        </p:tgtEl>
                                        <p:attrNameLst>
                                          <p:attrName>ppt_y</p:attrName>
                                        </p:attrNameLst>
                                      </p:cBhvr>
                                      <p:tavLst>
                                        <p:tav tm="0">
                                          <p:val>
                                            <p:strVal val="#ppt_y+#ppt_h*1.125000"/>
                                          </p:val>
                                        </p:tav>
                                        <p:tav tm="100000">
                                          <p:val>
                                            <p:strVal val="#ppt_y"/>
                                          </p:val>
                                        </p:tav>
                                      </p:tavLst>
                                    </p:anim>
                                    <p:animEffect transition="in" filter="wipe(up)">
                                      <p:cBhvr>
                                        <p:cTn id="44" dur="500"/>
                                        <p:tgtEl>
                                          <p:spTgt spid="47"/>
                                        </p:tgtEl>
                                      </p:cBhvr>
                                    </p:animEffect>
                                  </p:childTnLst>
                                </p:cTn>
                              </p:par>
                              <p:par>
                                <p:cTn id="45" presetID="12" presetClass="entr" presetSubtype="1" fill="hold" grpId="0" nodeType="withEffect">
                                  <p:stCondLst>
                                    <p:cond delay="0"/>
                                  </p:stCondLst>
                                  <p:childTnLst>
                                    <p:set>
                                      <p:cBhvr>
                                        <p:cTn id="46" dur="1" fill="hold">
                                          <p:stCondLst>
                                            <p:cond delay="0"/>
                                          </p:stCondLst>
                                        </p:cTn>
                                        <p:tgtEl>
                                          <p:spTgt spid="48"/>
                                        </p:tgtEl>
                                        <p:attrNameLst>
                                          <p:attrName>style.visibility</p:attrName>
                                        </p:attrNameLst>
                                      </p:cBhvr>
                                      <p:to>
                                        <p:strVal val="visible"/>
                                      </p:to>
                                    </p:set>
                                    <p:anim calcmode="lin" valueType="num">
                                      <p:cBhvr additive="base">
                                        <p:cTn id="47" dur="500"/>
                                        <p:tgtEl>
                                          <p:spTgt spid="48"/>
                                        </p:tgtEl>
                                        <p:attrNameLst>
                                          <p:attrName>ppt_y</p:attrName>
                                        </p:attrNameLst>
                                      </p:cBhvr>
                                      <p:tavLst>
                                        <p:tav tm="0">
                                          <p:val>
                                            <p:strVal val="#ppt_y-#ppt_h*1.125000"/>
                                          </p:val>
                                        </p:tav>
                                        <p:tav tm="100000">
                                          <p:val>
                                            <p:strVal val="#ppt_y"/>
                                          </p:val>
                                        </p:tav>
                                      </p:tavLst>
                                    </p:anim>
                                    <p:animEffect transition="in" filter="wipe(down)">
                                      <p:cBhvr>
                                        <p:cTn id="48" dur="500"/>
                                        <p:tgtEl>
                                          <p:spTgt spid="48"/>
                                        </p:tgtEl>
                                      </p:cBhvr>
                                    </p:animEffect>
                                  </p:childTnLst>
                                </p:cTn>
                              </p:par>
                            </p:childTnLst>
                          </p:cTn>
                        </p:par>
                        <p:par>
                          <p:cTn id="49" fill="hold">
                            <p:stCondLst>
                              <p:cond delay="2000"/>
                            </p:stCondLst>
                            <p:childTnLst>
                              <p:par>
                                <p:cTn id="50" presetID="12" presetClass="entr" presetSubtype="4" fill="hold" grpId="0" nodeType="afterEffect">
                                  <p:stCondLst>
                                    <p:cond delay="0"/>
                                  </p:stCondLst>
                                  <p:childTnLst>
                                    <p:set>
                                      <p:cBhvr>
                                        <p:cTn id="51" dur="1" fill="hold">
                                          <p:stCondLst>
                                            <p:cond delay="0"/>
                                          </p:stCondLst>
                                        </p:cTn>
                                        <p:tgtEl>
                                          <p:spTgt spid="49"/>
                                        </p:tgtEl>
                                        <p:attrNameLst>
                                          <p:attrName>style.visibility</p:attrName>
                                        </p:attrNameLst>
                                      </p:cBhvr>
                                      <p:to>
                                        <p:strVal val="visible"/>
                                      </p:to>
                                    </p:set>
                                    <p:anim calcmode="lin" valueType="num">
                                      <p:cBhvr additive="base">
                                        <p:cTn id="52" dur="500"/>
                                        <p:tgtEl>
                                          <p:spTgt spid="49"/>
                                        </p:tgtEl>
                                        <p:attrNameLst>
                                          <p:attrName>ppt_y</p:attrName>
                                        </p:attrNameLst>
                                      </p:cBhvr>
                                      <p:tavLst>
                                        <p:tav tm="0">
                                          <p:val>
                                            <p:strVal val="#ppt_y+#ppt_h*1.125000"/>
                                          </p:val>
                                        </p:tav>
                                        <p:tav tm="100000">
                                          <p:val>
                                            <p:strVal val="#ppt_y"/>
                                          </p:val>
                                        </p:tav>
                                      </p:tavLst>
                                    </p:anim>
                                    <p:animEffect transition="in" filter="wipe(up)">
                                      <p:cBhvr>
                                        <p:cTn id="53" dur="500"/>
                                        <p:tgtEl>
                                          <p:spTgt spid="49"/>
                                        </p:tgtEl>
                                      </p:cBhvr>
                                    </p:animEffect>
                                  </p:childTnLst>
                                </p:cTn>
                              </p:par>
                              <p:par>
                                <p:cTn id="54" presetID="12" presetClass="entr" presetSubtype="1" fill="hold" grpId="0" nodeType="withEffect">
                                  <p:stCondLst>
                                    <p:cond delay="0"/>
                                  </p:stCondLst>
                                  <p:childTnLst>
                                    <p:set>
                                      <p:cBhvr>
                                        <p:cTn id="55" dur="1" fill="hold">
                                          <p:stCondLst>
                                            <p:cond delay="0"/>
                                          </p:stCondLst>
                                        </p:cTn>
                                        <p:tgtEl>
                                          <p:spTgt spid="50"/>
                                        </p:tgtEl>
                                        <p:attrNameLst>
                                          <p:attrName>style.visibility</p:attrName>
                                        </p:attrNameLst>
                                      </p:cBhvr>
                                      <p:to>
                                        <p:strVal val="visible"/>
                                      </p:to>
                                    </p:set>
                                    <p:anim calcmode="lin" valueType="num">
                                      <p:cBhvr additive="base">
                                        <p:cTn id="56" dur="500"/>
                                        <p:tgtEl>
                                          <p:spTgt spid="50"/>
                                        </p:tgtEl>
                                        <p:attrNameLst>
                                          <p:attrName>ppt_y</p:attrName>
                                        </p:attrNameLst>
                                      </p:cBhvr>
                                      <p:tavLst>
                                        <p:tav tm="0">
                                          <p:val>
                                            <p:strVal val="#ppt_y-#ppt_h*1.125000"/>
                                          </p:val>
                                        </p:tav>
                                        <p:tav tm="100000">
                                          <p:val>
                                            <p:strVal val="#ppt_y"/>
                                          </p:val>
                                        </p:tav>
                                      </p:tavLst>
                                    </p:anim>
                                    <p:animEffect transition="in" filter="wipe(down)">
                                      <p:cBhvr>
                                        <p:cTn id="57" dur="500"/>
                                        <p:tgtEl>
                                          <p:spTgt spid="50"/>
                                        </p:tgtEl>
                                      </p:cBhvr>
                                    </p:animEffect>
                                  </p:childTnLst>
                                </p:cTn>
                              </p:par>
                            </p:childTnLst>
                          </p:cTn>
                        </p:par>
                        <p:par>
                          <p:cTn id="58" fill="hold">
                            <p:stCondLst>
                              <p:cond delay="2500"/>
                            </p:stCondLst>
                            <p:childTnLst>
                              <p:par>
                                <p:cTn id="59" presetID="12" presetClass="entr" presetSubtype="4" fill="hold" grpId="0" nodeType="afterEffect">
                                  <p:stCondLst>
                                    <p:cond delay="0"/>
                                  </p:stCondLst>
                                  <p:childTnLst>
                                    <p:set>
                                      <p:cBhvr>
                                        <p:cTn id="60" dur="1" fill="hold">
                                          <p:stCondLst>
                                            <p:cond delay="0"/>
                                          </p:stCondLst>
                                        </p:cTn>
                                        <p:tgtEl>
                                          <p:spTgt spid="51"/>
                                        </p:tgtEl>
                                        <p:attrNameLst>
                                          <p:attrName>style.visibility</p:attrName>
                                        </p:attrNameLst>
                                      </p:cBhvr>
                                      <p:to>
                                        <p:strVal val="visible"/>
                                      </p:to>
                                    </p:set>
                                    <p:anim calcmode="lin" valueType="num">
                                      <p:cBhvr additive="base">
                                        <p:cTn id="61" dur="500"/>
                                        <p:tgtEl>
                                          <p:spTgt spid="51"/>
                                        </p:tgtEl>
                                        <p:attrNameLst>
                                          <p:attrName>ppt_y</p:attrName>
                                        </p:attrNameLst>
                                      </p:cBhvr>
                                      <p:tavLst>
                                        <p:tav tm="0">
                                          <p:val>
                                            <p:strVal val="#ppt_y+#ppt_h*1.125000"/>
                                          </p:val>
                                        </p:tav>
                                        <p:tav tm="100000">
                                          <p:val>
                                            <p:strVal val="#ppt_y"/>
                                          </p:val>
                                        </p:tav>
                                      </p:tavLst>
                                    </p:anim>
                                    <p:animEffect transition="in" filter="wipe(up)">
                                      <p:cBhvr>
                                        <p:cTn id="62" dur="500"/>
                                        <p:tgtEl>
                                          <p:spTgt spid="51"/>
                                        </p:tgtEl>
                                      </p:cBhvr>
                                    </p:animEffect>
                                  </p:childTnLst>
                                </p:cTn>
                              </p:par>
                              <p:par>
                                <p:cTn id="63" presetID="12" presetClass="entr" presetSubtype="1" fill="hold" grpId="0" nodeType="withEffect">
                                  <p:stCondLst>
                                    <p:cond delay="0"/>
                                  </p:stCondLst>
                                  <p:childTnLst>
                                    <p:set>
                                      <p:cBhvr>
                                        <p:cTn id="64" dur="1" fill="hold">
                                          <p:stCondLst>
                                            <p:cond delay="0"/>
                                          </p:stCondLst>
                                        </p:cTn>
                                        <p:tgtEl>
                                          <p:spTgt spid="52"/>
                                        </p:tgtEl>
                                        <p:attrNameLst>
                                          <p:attrName>style.visibility</p:attrName>
                                        </p:attrNameLst>
                                      </p:cBhvr>
                                      <p:to>
                                        <p:strVal val="visible"/>
                                      </p:to>
                                    </p:set>
                                    <p:anim calcmode="lin" valueType="num">
                                      <p:cBhvr additive="base">
                                        <p:cTn id="65" dur="500"/>
                                        <p:tgtEl>
                                          <p:spTgt spid="52"/>
                                        </p:tgtEl>
                                        <p:attrNameLst>
                                          <p:attrName>ppt_y</p:attrName>
                                        </p:attrNameLst>
                                      </p:cBhvr>
                                      <p:tavLst>
                                        <p:tav tm="0">
                                          <p:val>
                                            <p:strVal val="#ppt_y-#ppt_h*1.125000"/>
                                          </p:val>
                                        </p:tav>
                                        <p:tav tm="100000">
                                          <p:val>
                                            <p:strVal val="#ppt_y"/>
                                          </p:val>
                                        </p:tav>
                                      </p:tavLst>
                                    </p:anim>
                                    <p:animEffect transition="in" filter="wipe(down)">
                                      <p:cBhvr>
                                        <p:cTn id="66" dur="500"/>
                                        <p:tgtEl>
                                          <p:spTgt spid="52"/>
                                        </p:tgtEl>
                                      </p:cBhvr>
                                    </p:animEffect>
                                  </p:childTnLst>
                                </p:cTn>
                              </p:par>
                            </p:childTnLst>
                          </p:cTn>
                        </p:par>
                        <p:par>
                          <p:cTn id="67" fill="hold">
                            <p:stCondLst>
                              <p:cond delay="3000"/>
                            </p:stCondLst>
                            <p:childTnLst>
                              <p:par>
                                <p:cTn id="68" presetID="12" presetClass="entr" presetSubtype="4" fill="hold" grpId="0" nodeType="afterEffect">
                                  <p:stCondLst>
                                    <p:cond delay="0"/>
                                  </p:stCondLst>
                                  <p:childTnLst>
                                    <p:set>
                                      <p:cBhvr>
                                        <p:cTn id="69" dur="1" fill="hold">
                                          <p:stCondLst>
                                            <p:cond delay="0"/>
                                          </p:stCondLst>
                                        </p:cTn>
                                        <p:tgtEl>
                                          <p:spTgt spid="53"/>
                                        </p:tgtEl>
                                        <p:attrNameLst>
                                          <p:attrName>style.visibility</p:attrName>
                                        </p:attrNameLst>
                                      </p:cBhvr>
                                      <p:to>
                                        <p:strVal val="visible"/>
                                      </p:to>
                                    </p:set>
                                    <p:anim calcmode="lin" valueType="num">
                                      <p:cBhvr additive="base">
                                        <p:cTn id="70" dur="500"/>
                                        <p:tgtEl>
                                          <p:spTgt spid="53"/>
                                        </p:tgtEl>
                                        <p:attrNameLst>
                                          <p:attrName>ppt_y</p:attrName>
                                        </p:attrNameLst>
                                      </p:cBhvr>
                                      <p:tavLst>
                                        <p:tav tm="0">
                                          <p:val>
                                            <p:strVal val="#ppt_y+#ppt_h*1.125000"/>
                                          </p:val>
                                        </p:tav>
                                        <p:tav tm="100000">
                                          <p:val>
                                            <p:strVal val="#ppt_y"/>
                                          </p:val>
                                        </p:tav>
                                      </p:tavLst>
                                    </p:anim>
                                    <p:animEffect transition="in" filter="wipe(up)">
                                      <p:cBhvr>
                                        <p:cTn id="71" dur="500"/>
                                        <p:tgtEl>
                                          <p:spTgt spid="53"/>
                                        </p:tgtEl>
                                      </p:cBhvr>
                                    </p:animEffect>
                                  </p:childTnLst>
                                </p:cTn>
                              </p:par>
                              <p:par>
                                <p:cTn id="72" presetID="12" presetClass="entr" presetSubtype="1" fill="hold" grpId="0" nodeType="withEffect">
                                  <p:stCondLst>
                                    <p:cond delay="0"/>
                                  </p:stCondLst>
                                  <p:childTnLst>
                                    <p:set>
                                      <p:cBhvr>
                                        <p:cTn id="73" dur="1" fill="hold">
                                          <p:stCondLst>
                                            <p:cond delay="0"/>
                                          </p:stCondLst>
                                        </p:cTn>
                                        <p:tgtEl>
                                          <p:spTgt spid="54"/>
                                        </p:tgtEl>
                                        <p:attrNameLst>
                                          <p:attrName>style.visibility</p:attrName>
                                        </p:attrNameLst>
                                      </p:cBhvr>
                                      <p:to>
                                        <p:strVal val="visible"/>
                                      </p:to>
                                    </p:set>
                                    <p:anim calcmode="lin" valueType="num">
                                      <p:cBhvr additive="base">
                                        <p:cTn id="74" dur="500"/>
                                        <p:tgtEl>
                                          <p:spTgt spid="54"/>
                                        </p:tgtEl>
                                        <p:attrNameLst>
                                          <p:attrName>ppt_y</p:attrName>
                                        </p:attrNameLst>
                                      </p:cBhvr>
                                      <p:tavLst>
                                        <p:tav tm="0">
                                          <p:val>
                                            <p:strVal val="#ppt_y-#ppt_h*1.125000"/>
                                          </p:val>
                                        </p:tav>
                                        <p:tav tm="100000">
                                          <p:val>
                                            <p:strVal val="#ppt_y"/>
                                          </p:val>
                                        </p:tav>
                                      </p:tavLst>
                                    </p:anim>
                                    <p:animEffect transition="in" filter="wipe(down)">
                                      <p:cBhvr>
                                        <p:cTn id="7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 grpId="0" animBg="1"/>
      <p:bldP spid="188" grpId="0" animBg="1"/>
      <p:bldP spid="169" grpId="0" animBg="1"/>
      <p:bldP spid="199" grpId="0" animBg="1"/>
      <p:bldP spid="47" grpId="0"/>
      <p:bldP spid="48" grpId="0"/>
      <p:bldP spid="49" grpId="0"/>
      <p:bldP spid="50" grpId="0"/>
      <p:bldP spid="51" grpId="0"/>
      <p:bldP spid="52" grpId="0"/>
      <p:bldP spid="53" grpId="0"/>
      <p:bldP spid="5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1"/>
          <p:cNvSpPr>
            <a:spLocks noChangeArrowheads="1"/>
          </p:cNvSpPr>
          <p:nvPr/>
        </p:nvSpPr>
        <p:spPr bwMode="auto">
          <a:xfrm>
            <a:off x="874415" y="988852"/>
            <a:ext cx="1292653" cy="3462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76" tIns="34289" rIns="68576" bIns="34289" numCol="1" anchor="ctr" anchorCtr="0" compatLnSpc="1">
            <a:spAutoFit/>
          </a:bodyPr>
          <a:lstStyle/>
          <a:p>
            <a:pPr lvl="0" fontAlgn="base">
              <a:spcBef>
                <a:spcPct val="0"/>
              </a:spcBef>
              <a:spcAft>
                <a:spcPct val="0"/>
              </a:spcAft>
            </a:pPr>
            <a:r>
              <a:rPr lang="zh-CN" altLang="en-US" b="1" dirty="0">
                <a:solidFill>
                  <a:schemeClr val="bg1">
                    <a:lumMod val="50000"/>
                  </a:schemeClr>
                </a:solidFill>
                <a:latin typeface="微软雅黑" panose="020B0503020204020204" pitchFamily="34" charset="-122"/>
                <a:ea typeface="微软雅黑" panose="020B0503020204020204" pitchFamily="34" charset="-122"/>
              </a:rPr>
              <a:t>输入内容：</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 name="组合 46"/>
          <p:cNvGrpSpPr/>
          <p:nvPr/>
        </p:nvGrpSpPr>
        <p:grpSpPr>
          <a:xfrm>
            <a:off x="927624" y="1374661"/>
            <a:ext cx="2250658" cy="374309"/>
            <a:chOff x="2645777" y="1428360"/>
            <a:chExt cx="1523389" cy="914033"/>
          </a:xfrm>
        </p:grpSpPr>
        <p:sp>
          <p:nvSpPr>
            <p:cNvPr id="48" name="矩形 47"/>
            <p:cNvSpPr/>
            <p:nvPr/>
          </p:nvSpPr>
          <p:spPr>
            <a:xfrm>
              <a:off x="2645777" y="1428360"/>
              <a:ext cx="1523389" cy="914033"/>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1073" tIns="131073" rIns="131073" bIns="131073" numCol="1" spcCol="1270" anchor="ctr" anchorCtr="0">
              <a:noAutofit/>
            </a:bodyPr>
            <a:lstStyle/>
            <a:p>
              <a:pPr algn="ctr" defTabSz="966470">
                <a:lnSpc>
                  <a:spcPct val="90000"/>
                </a:lnSpc>
                <a:spcAft>
                  <a:spcPct val="35000"/>
                </a:spcAft>
              </a:pPr>
              <a:endParaRPr lang="zh-CN" altLang="en-US" sz="2200" dirty="0"/>
            </a:p>
          </p:txBody>
        </p:sp>
        <p:sp>
          <p:nvSpPr>
            <p:cNvPr id="52" name="文本框 25"/>
            <p:cNvSpPr txBox="1"/>
            <p:nvPr/>
          </p:nvSpPr>
          <p:spPr>
            <a:xfrm>
              <a:off x="2645777" y="1575354"/>
              <a:ext cx="1514250" cy="676410"/>
            </a:xfrm>
            <a:prstGeom prst="rect">
              <a:avLst/>
            </a:prstGeom>
            <a:noFill/>
          </p:spPr>
          <p:txBody>
            <a:bodyPr wrap="square" rtlCol="0">
              <a:spAutoFit/>
            </a:bodyPr>
            <a:lstStyle/>
            <a:p>
              <a:pPr algn="ctr"/>
              <a:r>
                <a:rPr lang="en-US" altLang="zh-CN" sz="1200" b="1" dirty="0">
                  <a:solidFill>
                    <a:schemeClr val="bg1"/>
                  </a:solidFill>
                  <a:latin typeface="微软雅黑" panose="020B0503020204020204" pitchFamily="34" charset="-122"/>
                  <a:ea typeface="微软雅黑" panose="020B0503020204020204" pitchFamily="34" charset="-122"/>
                </a:rPr>
                <a:t>01 </a:t>
              </a:r>
              <a:r>
                <a:rPr lang="zh-CN" altLang="en-US" sz="1200" b="1" dirty="0">
                  <a:solidFill>
                    <a:schemeClr val="bg1"/>
                  </a:solidFill>
                  <a:latin typeface="微软雅黑" panose="020B0503020204020204" pitchFamily="34" charset="-122"/>
                  <a:ea typeface="微软雅黑" panose="020B0503020204020204" pitchFamily="34" charset="-122"/>
                </a:rPr>
                <a:t>添加标题内容</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grpSp>
      <p:grpSp>
        <p:nvGrpSpPr>
          <p:cNvPr id="3" name="组合 52"/>
          <p:cNvGrpSpPr/>
          <p:nvPr/>
        </p:nvGrpSpPr>
        <p:grpSpPr>
          <a:xfrm>
            <a:off x="3435444" y="1374661"/>
            <a:ext cx="2250658" cy="374309"/>
            <a:chOff x="2645777" y="1428360"/>
            <a:chExt cx="1523389" cy="914033"/>
          </a:xfrm>
        </p:grpSpPr>
        <p:sp>
          <p:nvSpPr>
            <p:cNvPr id="54" name="矩形 53"/>
            <p:cNvSpPr/>
            <p:nvPr/>
          </p:nvSpPr>
          <p:spPr>
            <a:xfrm>
              <a:off x="2645777" y="1428360"/>
              <a:ext cx="1523389" cy="914033"/>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1073" tIns="131073" rIns="131073" bIns="131073" numCol="1" spcCol="1270" anchor="ctr" anchorCtr="0">
              <a:noAutofit/>
            </a:bodyPr>
            <a:lstStyle/>
            <a:p>
              <a:pPr algn="ctr" defTabSz="966470">
                <a:lnSpc>
                  <a:spcPct val="90000"/>
                </a:lnSpc>
                <a:spcAft>
                  <a:spcPct val="35000"/>
                </a:spcAft>
              </a:pPr>
              <a:endParaRPr lang="zh-CN" altLang="en-US" sz="2200" dirty="0"/>
            </a:p>
          </p:txBody>
        </p:sp>
        <p:sp>
          <p:nvSpPr>
            <p:cNvPr id="55" name="文本框 28"/>
            <p:cNvSpPr txBox="1"/>
            <p:nvPr/>
          </p:nvSpPr>
          <p:spPr>
            <a:xfrm>
              <a:off x="2645777" y="1575354"/>
              <a:ext cx="1514250" cy="676410"/>
            </a:xfrm>
            <a:prstGeom prst="rect">
              <a:avLst/>
            </a:prstGeom>
            <a:noFill/>
          </p:spPr>
          <p:txBody>
            <a:bodyPr wrap="square" rtlCol="0">
              <a:spAutoFit/>
            </a:bodyPr>
            <a:lstStyle/>
            <a:p>
              <a:pPr algn="ctr"/>
              <a:r>
                <a:rPr lang="en-US" altLang="zh-CN" sz="1200" b="1" dirty="0">
                  <a:solidFill>
                    <a:schemeClr val="bg1"/>
                  </a:solidFill>
                  <a:latin typeface="微软雅黑" panose="020B0503020204020204" pitchFamily="34" charset="-122"/>
                  <a:ea typeface="微软雅黑" panose="020B0503020204020204" pitchFamily="34" charset="-122"/>
                </a:rPr>
                <a:t>02 </a:t>
              </a:r>
              <a:r>
                <a:rPr lang="zh-CN" altLang="en-US" sz="1200" b="1" dirty="0">
                  <a:solidFill>
                    <a:schemeClr val="bg1"/>
                  </a:solidFill>
                  <a:latin typeface="微软雅黑" panose="020B0503020204020204" pitchFamily="34" charset="-122"/>
                  <a:ea typeface="微软雅黑" panose="020B0503020204020204" pitchFamily="34" charset="-122"/>
                </a:rPr>
                <a:t>添加标题内容</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grpSp>
      <p:grpSp>
        <p:nvGrpSpPr>
          <p:cNvPr id="4" name="组合 55"/>
          <p:cNvGrpSpPr/>
          <p:nvPr/>
        </p:nvGrpSpPr>
        <p:grpSpPr>
          <a:xfrm>
            <a:off x="874416" y="1859553"/>
            <a:ext cx="7950550" cy="269303"/>
            <a:chOff x="557975" y="2182480"/>
            <a:chExt cx="9337947" cy="359070"/>
          </a:xfrm>
        </p:grpSpPr>
        <p:sp>
          <p:nvSpPr>
            <p:cNvPr id="57" name="Rectangle 1"/>
            <p:cNvSpPr>
              <a:spLocks noChangeArrowheads="1"/>
            </p:cNvSpPr>
            <p:nvPr/>
          </p:nvSpPr>
          <p:spPr bwMode="auto">
            <a:xfrm>
              <a:off x="557975" y="2192737"/>
              <a:ext cx="1210973" cy="348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defTabSz="685165"/>
              <a:r>
                <a:rPr lang="zh-CN" altLang="en-US" sz="1100" b="1" dirty="0">
                  <a:solidFill>
                    <a:schemeClr val="bg1">
                      <a:lumMod val="50000"/>
                    </a:schemeClr>
                  </a:solidFill>
                  <a:latin typeface="微软雅黑" panose="020B0503020204020204" pitchFamily="34" charset="-122"/>
                  <a:ea typeface="微软雅黑" panose="020B0503020204020204" pitchFamily="34" charset="-122"/>
                </a:rPr>
                <a:t>添加小标题：</a:t>
              </a:r>
              <a:endParaRPr lang="zh-CN" altLang="en-US" sz="11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8" name="矩形 57"/>
            <p:cNvSpPr/>
            <p:nvPr/>
          </p:nvSpPr>
          <p:spPr>
            <a:xfrm>
              <a:off x="1983773" y="2182480"/>
              <a:ext cx="7912149" cy="348813"/>
            </a:xfrm>
            <a:prstGeom prst="rect">
              <a:avLst/>
            </a:prstGeom>
          </p:spPr>
          <p:txBody>
            <a:bodyPr wrap="square">
              <a:spAutoFit/>
            </a:bodyPr>
            <a:lstStyle/>
            <a:p>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您的内容打在这里，或者通过复制您的文本后，并选择只保留文字。</a:t>
              </a:r>
              <a:endParaRPr lang="zh-CN" altLang="zh-CN" sz="11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5" name="组合 58"/>
          <p:cNvGrpSpPr/>
          <p:nvPr/>
        </p:nvGrpSpPr>
        <p:grpSpPr>
          <a:xfrm>
            <a:off x="874415" y="2254133"/>
            <a:ext cx="6789966" cy="269303"/>
            <a:chOff x="557975" y="2708585"/>
            <a:chExt cx="7974838" cy="359070"/>
          </a:xfrm>
        </p:grpSpPr>
        <p:sp>
          <p:nvSpPr>
            <p:cNvPr id="60" name="Rectangle 1"/>
            <p:cNvSpPr>
              <a:spLocks noChangeArrowheads="1"/>
            </p:cNvSpPr>
            <p:nvPr/>
          </p:nvSpPr>
          <p:spPr bwMode="auto">
            <a:xfrm>
              <a:off x="557975" y="2718842"/>
              <a:ext cx="1210973" cy="348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lvl="0" fontAlgn="base">
                <a:spcBef>
                  <a:spcPct val="0"/>
                </a:spcBef>
                <a:spcAft>
                  <a:spcPct val="0"/>
                </a:spcAft>
              </a:pPr>
              <a:r>
                <a:rPr lang="zh-CN" altLang="en-US" sz="1100" b="1" dirty="0">
                  <a:solidFill>
                    <a:schemeClr val="bg1">
                      <a:lumMod val="50000"/>
                    </a:schemeClr>
                  </a:solidFill>
                  <a:latin typeface="微软雅黑" panose="020B0503020204020204" pitchFamily="34" charset="-122"/>
                  <a:ea typeface="微软雅黑" panose="020B0503020204020204" pitchFamily="34" charset="-122"/>
                </a:rPr>
                <a:t>添加小标题：</a:t>
              </a:r>
              <a:endParaRPr lang="zh-CN" altLang="en-US" sz="11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1" name="矩形 60"/>
            <p:cNvSpPr/>
            <p:nvPr/>
          </p:nvSpPr>
          <p:spPr>
            <a:xfrm>
              <a:off x="1983774" y="2708585"/>
              <a:ext cx="6549039" cy="348813"/>
            </a:xfrm>
            <a:prstGeom prst="rect">
              <a:avLst/>
            </a:prstGeom>
          </p:spPr>
          <p:txBody>
            <a:bodyPr wrap="square">
              <a:spAutoFit/>
            </a:bodyPr>
            <a:lstStyle/>
            <a:p>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您的内容打在这里，或者通过复制您的文本后，并选择只保留文字。</a:t>
              </a:r>
              <a:endParaRPr lang="zh-CN" altLang="zh-CN" sz="11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 name="组合 64"/>
          <p:cNvGrpSpPr/>
          <p:nvPr/>
        </p:nvGrpSpPr>
        <p:grpSpPr>
          <a:xfrm>
            <a:off x="927623" y="2842313"/>
            <a:ext cx="7264297" cy="1842677"/>
            <a:chOff x="611187" y="3614057"/>
            <a:chExt cx="7921625" cy="2678872"/>
          </a:xfrm>
        </p:grpSpPr>
        <p:sp>
          <p:nvSpPr>
            <p:cNvPr id="66" name="形状 65"/>
            <p:cNvSpPr/>
            <p:nvPr/>
          </p:nvSpPr>
          <p:spPr>
            <a:xfrm>
              <a:off x="611187" y="3614057"/>
              <a:ext cx="7921625" cy="2678872"/>
            </a:xfrm>
            <a:prstGeom prst="leftRightRibbon">
              <a:avLst>
                <a:gd name="adj1" fmla="val 54481"/>
                <a:gd name="adj2" fmla="val 50000"/>
                <a:gd name="adj3" fmla="val 16667"/>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7" name="矩形 66"/>
            <p:cNvSpPr/>
            <p:nvPr/>
          </p:nvSpPr>
          <p:spPr>
            <a:xfrm>
              <a:off x="1150112" y="4142025"/>
              <a:ext cx="3175145" cy="1181251"/>
            </a:xfrm>
            <a:prstGeom prst="rect">
              <a:avLst/>
            </a:prstGeom>
          </p:spPr>
          <p:txBody>
            <a:bodyPr wrap="square">
              <a:spAutoFit/>
            </a:bodyPr>
            <a:lstStyle/>
            <a:p>
              <a:pPr indent="342900">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68" name="矩形 67"/>
            <p:cNvSpPr/>
            <p:nvPr/>
          </p:nvSpPr>
          <p:spPr>
            <a:xfrm>
              <a:off x="4571999" y="4638717"/>
              <a:ext cx="3175145" cy="1181251"/>
            </a:xfrm>
            <a:prstGeom prst="rect">
              <a:avLst/>
            </a:prstGeom>
          </p:spPr>
          <p:txBody>
            <a:bodyPr wrap="square">
              <a:spAutoFit/>
            </a:bodyPr>
            <a:lstStyle/>
            <a:p>
              <a:pPr indent="342900">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53" presetClass="entr" presetSubtype="16" fill="hold" nodeType="withEffect">
                                  <p:stCondLst>
                                    <p:cond delay="25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1000"/>
                            </p:stCondLst>
                            <p:childTnLst>
                              <p:par>
                                <p:cTn id="20" presetID="22" presetClass="entr" presetSubtype="8"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500"/>
                                        <p:tgtEl>
                                          <p:spTgt spid="4"/>
                                        </p:tgtEl>
                                      </p:cBhvr>
                                    </p:animEffect>
                                  </p:childTnLst>
                                </p:cTn>
                              </p:par>
                              <p:par>
                                <p:cTn id="23" presetID="22" presetClass="entr" presetSubtype="8" fill="hold" nodeType="withEffect">
                                  <p:stCondLst>
                                    <p:cond delay="25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par>
                          <p:cTn id="26" fill="hold">
                            <p:stCondLst>
                              <p:cond delay="1500"/>
                            </p:stCondLst>
                            <p:childTnLst>
                              <p:par>
                                <p:cTn id="27" presetID="16" presetClass="entr" presetSubtype="37"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outVertical)">
                                      <p:cBhvr>
                                        <p:cTn id="2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Desktop\1.jpg"/>
          <p:cNvPicPr>
            <a:picLocks noChangeAspect="1" noChangeArrowheads="1"/>
          </p:cNvPicPr>
          <p:nvPr/>
        </p:nvPicPr>
        <p:blipFill>
          <a:blip r:embed="rId1" cstate="print">
            <a:duotone>
              <a:schemeClr val="accent1">
                <a:shade val="45000"/>
                <a:satMod val="135000"/>
              </a:schemeClr>
              <a:prstClr val="white"/>
            </a:duotone>
          </a:blip>
          <a:srcRect/>
          <a:stretch>
            <a:fillRect/>
          </a:stretch>
        </p:blipFill>
        <p:spPr bwMode="auto">
          <a:xfrm>
            <a:off x="0" y="0"/>
            <a:ext cx="9144000" cy="5148262"/>
          </a:xfrm>
          <a:prstGeom prst="rect">
            <a:avLst/>
          </a:prstGeom>
          <a:noFill/>
        </p:spPr>
      </p:pic>
      <p:sp>
        <p:nvSpPr>
          <p:cNvPr id="7" name="圆角矩形 6"/>
          <p:cNvSpPr/>
          <p:nvPr/>
        </p:nvSpPr>
        <p:spPr>
          <a:xfrm>
            <a:off x="2411760" y="1859662"/>
            <a:ext cx="1056638" cy="1056638"/>
          </a:xfrm>
          <a:prstGeom prst="round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76" tIns="34289" rIns="68576" bIns="34289" rtlCol="0" anchor="ctr"/>
          <a:lstStyle/>
          <a:p>
            <a:pPr algn="ctr"/>
            <a:endParaRPr lang="zh-CN" altLang="en-US"/>
          </a:p>
        </p:txBody>
      </p:sp>
      <p:sp>
        <p:nvSpPr>
          <p:cNvPr id="8" name="文本框 9"/>
          <p:cNvSpPr txBox="1"/>
          <p:nvPr/>
        </p:nvSpPr>
        <p:spPr>
          <a:xfrm>
            <a:off x="3707906" y="2455061"/>
            <a:ext cx="1167799" cy="215444"/>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输入标题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 name="文本框 9"/>
          <p:cNvSpPr txBox="1"/>
          <p:nvPr/>
        </p:nvSpPr>
        <p:spPr>
          <a:xfrm>
            <a:off x="4738237" y="2459643"/>
            <a:ext cx="1167799" cy="218876"/>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输入标题活</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3707906" y="2733004"/>
            <a:ext cx="1440160" cy="218876"/>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输入标题活</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文本框 9"/>
          <p:cNvSpPr txBox="1"/>
          <p:nvPr/>
        </p:nvSpPr>
        <p:spPr>
          <a:xfrm>
            <a:off x="4738237" y="2733003"/>
            <a:ext cx="1167799" cy="218876"/>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输入标题活</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文本框 9"/>
          <p:cNvSpPr txBox="1"/>
          <p:nvPr/>
        </p:nvSpPr>
        <p:spPr>
          <a:xfrm>
            <a:off x="3707906" y="1779662"/>
            <a:ext cx="2916324" cy="553998"/>
          </a:xfrm>
          <a:prstGeom prst="rect">
            <a:avLst/>
          </a:prstGeom>
          <a:noFill/>
        </p:spPr>
        <p:txBody>
          <a:bodyPr wrap="square" lIns="0" tIns="0" rIns="0" bIns="0" rtlCol="0">
            <a:spAutoFit/>
          </a:bodyPr>
          <a:lstStyle/>
          <a:p>
            <a:pPr marL="0" lvl="1"/>
            <a:r>
              <a:rPr lang="zh-CN" altLang="en-US" sz="3600" dirty="0" smtClean="0">
                <a:solidFill>
                  <a:schemeClr val="accent1"/>
                </a:solidFill>
                <a:latin typeface="微软雅黑" panose="020B0503020204020204" pitchFamily="34" charset="-122"/>
                <a:ea typeface="微软雅黑" panose="020B0503020204020204" pitchFamily="34" charset="-122"/>
              </a:rPr>
              <a:t>单击输入标题</a:t>
            </a:r>
            <a:endParaRPr lang="zh-CN" altLang="en-US" sz="3600" dirty="0">
              <a:solidFill>
                <a:schemeClr val="accent1"/>
              </a:solidFill>
              <a:latin typeface="微软雅黑" panose="020B0503020204020204" pitchFamily="34" charset="-122"/>
              <a:ea typeface="微软雅黑" panose="020B0503020204020204" pitchFamily="34" charset="-122"/>
            </a:endParaRPr>
          </a:p>
        </p:txBody>
      </p:sp>
      <p:sp>
        <p:nvSpPr>
          <p:cNvPr id="13" name="TextBox 20"/>
          <p:cNvSpPr txBox="1"/>
          <p:nvPr/>
        </p:nvSpPr>
        <p:spPr>
          <a:xfrm>
            <a:off x="2631701" y="1880150"/>
            <a:ext cx="767839" cy="1015663"/>
          </a:xfrm>
          <a:prstGeom prst="rect">
            <a:avLst/>
          </a:prstGeom>
          <a:noFill/>
        </p:spPr>
        <p:txBody>
          <a:bodyPr wrap="none" lIns="0" tIns="0" rIns="0" bIns="0" rtlCol="0">
            <a:spAutoFit/>
          </a:bodyPr>
          <a:lstStyle/>
          <a:p>
            <a:r>
              <a:rPr lang="en-US" altLang="zh-CN" sz="6600" spc="300" dirty="0" smtClean="0">
                <a:solidFill>
                  <a:schemeClr val="accent1"/>
                </a:solidFill>
                <a:latin typeface="Agency FB" panose="020B0503020202020204" pitchFamily="34" charset="0"/>
                <a:ea typeface="微软雅黑" panose="020B0503020204020204" pitchFamily="34" charset="-122"/>
              </a:rPr>
              <a:t>04</a:t>
            </a:r>
            <a:endParaRPr lang="zh-CN" altLang="en-US" sz="6600" spc="300" dirty="0">
              <a:solidFill>
                <a:schemeClr val="accent1"/>
              </a:solidFill>
              <a:latin typeface="Agency FB" panose="020B0503020202020204" pitchFamily="34" charset="0"/>
              <a:ea typeface="微软雅黑" panose="020B0503020204020204" pitchFamily="34" charset="-122"/>
            </a:endParaRPr>
          </a:p>
        </p:txBody>
      </p:sp>
      <p:sp>
        <p:nvSpPr>
          <p:cNvPr id="14" name="文本框 9"/>
          <p:cNvSpPr txBox="1"/>
          <p:nvPr/>
        </p:nvSpPr>
        <p:spPr>
          <a:xfrm>
            <a:off x="5940085" y="2459643"/>
            <a:ext cx="1167799" cy="218876"/>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输入标题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fltVal val="0"/>
                                          </p:val>
                                        </p:tav>
                                        <p:tav tm="100000">
                                          <p:val>
                                            <p:strVal val="#ppt_h"/>
                                          </p:val>
                                        </p:tav>
                                      </p:tavLst>
                                    </p:anim>
                                    <p:animEffect transition="in" filter="fade">
                                      <p:cBhvr>
                                        <p:cTn id="15" dur="500"/>
                                        <p:tgtEl>
                                          <p:spTgt spid="13"/>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left)">
                                      <p:cBhvr>
                                        <p:cTn id="24" dur="300"/>
                                        <p:tgtEl>
                                          <p:spTgt spid="12"/>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par>
                                <p:cTn id="29" presetID="22" presetClass="entr" presetSubtype="8" fill="hold" grpId="0" nodeType="withEffect">
                                  <p:stCondLst>
                                    <p:cond delay="20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par>
                                <p:cTn id="32" presetID="22" presetClass="entr" presetSubtype="8" fill="hold" grpId="0" nodeType="withEffect">
                                  <p:stCondLst>
                                    <p:cond delay="400"/>
                                  </p:stCondLst>
                                  <p:childTnLst>
                                    <p:set>
                                      <p:cBhvr>
                                        <p:cTn id="33" dur="1" fill="hold">
                                          <p:stCondLst>
                                            <p:cond delay="0"/>
                                          </p:stCondLst>
                                        </p:cTn>
                                        <p:tgtEl>
                                          <p:spTgt spid="14"/>
                                        </p:tgtEl>
                                        <p:attrNameLst>
                                          <p:attrName>style.visibility</p:attrName>
                                        </p:attrNameLst>
                                      </p:cBhvr>
                                      <p:to>
                                        <p:strVal val="visible"/>
                                      </p:to>
                                    </p:set>
                                    <p:animEffect transition="in" filter="wipe(left)">
                                      <p:cBhvr>
                                        <p:cTn id="34" dur="500"/>
                                        <p:tgtEl>
                                          <p:spTgt spid="14"/>
                                        </p:tgtEl>
                                      </p:cBhvr>
                                    </p:animEffect>
                                  </p:childTnLst>
                                </p:cTn>
                              </p:par>
                              <p:par>
                                <p:cTn id="35" presetID="22" presetClass="entr" presetSubtype="8" fill="hold" grpId="0" nodeType="withEffect">
                                  <p:stCondLst>
                                    <p:cond delay="60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par>
                                <p:cTn id="38" presetID="22" presetClass="entr" presetSubtype="8" fill="hold" grpId="0" nodeType="withEffect">
                                  <p:stCondLst>
                                    <p:cond delay="80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P spid="10" grpId="0"/>
      <p:bldP spid="11" grpId="0"/>
      <p:bldP spid="12" grpId="0"/>
      <p:bldP spid="13"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21" name="直接连接符 2820"/>
          <p:cNvCxnSpPr/>
          <p:nvPr/>
        </p:nvCxnSpPr>
        <p:spPr>
          <a:xfrm rot="5400000">
            <a:off x="1808383" y="2690688"/>
            <a:ext cx="267777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22" name="直接连接符 2821"/>
          <p:cNvCxnSpPr/>
          <p:nvPr/>
        </p:nvCxnSpPr>
        <p:spPr>
          <a:xfrm rot="5400000">
            <a:off x="4651669" y="2690688"/>
            <a:ext cx="267777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24" name="11 Rectángulo"/>
          <p:cNvSpPr/>
          <p:nvPr/>
        </p:nvSpPr>
        <p:spPr>
          <a:xfrm>
            <a:off x="519615" y="1351803"/>
            <a:ext cx="2372454" cy="946149"/>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lIns="91435" tIns="45717" rIns="91435" bIns="45717"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ctr" fontAlgn="base">
              <a:spcBef>
                <a:spcPct val="0"/>
              </a:spcBef>
              <a:spcAft>
                <a:spcPct val="0"/>
              </a:spcAft>
              <a:defRPr/>
            </a:pPr>
            <a:r>
              <a:rPr lang="zh-CN" altLang="en-US" sz="1600" b="1" kern="0" dirty="0">
                <a:solidFill>
                  <a:schemeClr val="bg1"/>
                </a:solidFill>
                <a:latin typeface="微软雅黑" panose="020B0503020204020204" pitchFamily="34" charset="-122"/>
                <a:ea typeface="微软雅黑" panose="020B0503020204020204" pitchFamily="34" charset="-122"/>
              </a:rPr>
              <a:t>添加标题</a:t>
            </a:r>
            <a:endParaRPr lang="en-US" altLang="zh-CN" sz="1600"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 name="组合 2824"/>
          <p:cNvGrpSpPr/>
          <p:nvPr/>
        </p:nvGrpSpPr>
        <p:grpSpPr>
          <a:xfrm>
            <a:off x="519615" y="2522037"/>
            <a:ext cx="2190807" cy="1355563"/>
            <a:chOff x="503238" y="2612182"/>
            <a:chExt cx="2191599" cy="1355563"/>
          </a:xfrm>
        </p:grpSpPr>
        <p:sp>
          <p:nvSpPr>
            <p:cNvPr id="2826" name="矩形 2825"/>
            <p:cNvSpPr/>
            <p:nvPr/>
          </p:nvSpPr>
          <p:spPr>
            <a:xfrm>
              <a:off x="503238" y="2612182"/>
              <a:ext cx="749194" cy="261610"/>
            </a:xfrm>
            <a:prstGeom prst="rect">
              <a:avLst/>
            </a:prstGeom>
          </p:spPr>
          <p:txBody>
            <a:bodyPr wrap="none">
              <a:spAutoFit/>
            </a:bodyPr>
            <a:lstStyle/>
            <a:p>
              <a:pPr lvl="0" eaLnBrk="0" fontAlgn="base" hangingPunct="0">
                <a:spcBef>
                  <a:spcPct val="0"/>
                </a:spcBef>
                <a:spcAft>
                  <a:spcPct val="0"/>
                </a:spcAft>
                <a:defRPr/>
              </a:pPr>
              <a:r>
                <a:rPr lang="zh-CN" altLang="en-US" sz="1100" kern="0"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1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827" name="矩形 2826"/>
            <p:cNvSpPr/>
            <p:nvPr/>
          </p:nvSpPr>
          <p:spPr>
            <a:xfrm>
              <a:off x="503238" y="2905916"/>
              <a:ext cx="2191599" cy="1061829"/>
            </a:xfrm>
            <a:prstGeom prst="rect">
              <a:avLst/>
            </a:prstGeom>
          </p:spPr>
          <p:txBody>
            <a:bodyPr wrap="square">
              <a:spAutoFit/>
            </a:bodyPr>
            <a:lstStyle/>
            <a:p>
              <a:r>
                <a:rPr lang="zh-CN" altLang="en-US" sz="900" dirty="0">
                  <a:solidFill>
                    <a:schemeClr val="bg1">
                      <a:lumMod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900" dirty="0">
                  <a:solidFill>
                    <a:schemeClr val="bg1">
                      <a:lumMod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2829" name="42 Rectángulo"/>
          <p:cNvSpPr/>
          <p:nvPr/>
        </p:nvSpPr>
        <p:spPr>
          <a:xfrm>
            <a:off x="3393573" y="1351804"/>
            <a:ext cx="2372456" cy="946149"/>
          </a:xfrm>
          <a:prstGeom prst="rect">
            <a:avLst/>
          </a:prstGeom>
          <a:solidFill>
            <a:schemeClr val="accent2"/>
          </a:solidFill>
          <a:ln>
            <a:noFill/>
          </a:ln>
          <a:effectLst/>
        </p:spPr>
        <p:style>
          <a:lnRef idx="3">
            <a:schemeClr val="lt1"/>
          </a:lnRef>
          <a:fillRef idx="1">
            <a:schemeClr val="accent4"/>
          </a:fillRef>
          <a:effectRef idx="1">
            <a:schemeClr val="accent4"/>
          </a:effectRef>
          <a:fontRef idx="minor">
            <a:schemeClr val="lt1"/>
          </a:fontRef>
        </p:style>
        <p:txBody>
          <a:bodyPr lIns="91435" tIns="45717" rIns="91435" bIns="45717" anchor="ctr"/>
          <a:lstStyle/>
          <a:p>
            <a:pPr lvl="0" algn="ctr" eaLnBrk="0" fontAlgn="base" hangingPunct="0">
              <a:spcBef>
                <a:spcPct val="0"/>
              </a:spcBef>
              <a:spcAft>
                <a:spcPct val="0"/>
              </a:spcAft>
              <a:defRPr/>
            </a:pPr>
            <a:r>
              <a:rPr lang="zh-CN" altLang="en-US" sz="1600" b="1" kern="0" dirty="0">
                <a:solidFill>
                  <a:schemeClr val="bg1"/>
                </a:solidFill>
                <a:latin typeface="微软雅黑" panose="020B0503020204020204" pitchFamily="34" charset="-122"/>
                <a:ea typeface="微软雅黑" panose="020B0503020204020204" pitchFamily="34" charset="-122"/>
              </a:rPr>
              <a:t>添加标题</a:t>
            </a:r>
            <a:endParaRPr lang="en-US" altLang="zh-CN" sz="1600"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3" name="组合 2829"/>
          <p:cNvGrpSpPr/>
          <p:nvPr/>
        </p:nvGrpSpPr>
        <p:grpSpPr>
          <a:xfrm>
            <a:off x="3393574" y="2522039"/>
            <a:ext cx="2190807" cy="1355563"/>
            <a:chOff x="471218" y="2612182"/>
            <a:chExt cx="2191599" cy="1355563"/>
          </a:xfrm>
        </p:grpSpPr>
        <p:sp>
          <p:nvSpPr>
            <p:cNvPr id="2831" name="矩形 2830"/>
            <p:cNvSpPr/>
            <p:nvPr/>
          </p:nvSpPr>
          <p:spPr>
            <a:xfrm>
              <a:off x="471218" y="2612182"/>
              <a:ext cx="749194" cy="261610"/>
            </a:xfrm>
            <a:prstGeom prst="rect">
              <a:avLst/>
            </a:prstGeom>
          </p:spPr>
          <p:txBody>
            <a:bodyPr wrap="none">
              <a:spAutoFit/>
            </a:bodyPr>
            <a:lstStyle/>
            <a:p>
              <a:pPr lvl="0" eaLnBrk="0" fontAlgn="base" hangingPunct="0">
                <a:spcBef>
                  <a:spcPct val="0"/>
                </a:spcBef>
                <a:spcAft>
                  <a:spcPct val="0"/>
                </a:spcAft>
                <a:defRPr/>
              </a:pPr>
              <a:r>
                <a:rPr lang="zh-CN" altLang="en-US" sz="1100" kern="0"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1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832" name="矩形 2831"/>
            <p:cNvSpPr/>
            <p:nvPr/>
          </p:nvSpPr>
          <p:spPr>
            <a:xfrm>
              <a:off x="471218" y="2905916"/>
              <a:ext cx="2191599" cy="1061829"/>
            </a:xfrm>
            <a:prstGeom prst="rect">
              <a:avLst/>
            </a:prstGeom>
          </p:spPr>
          <p:txBody>
            <a:bodyPr wrap="square">
              <a:spAutoFit/>
            </a:bodyPr>
            <a:lstStyle/>
            <a:p>
              <a:r>
                <a:rPr lang="zh-CN" altLang="en-US" sz="900" dirty="0">
                  <a:solidFill>
                    <a:schemeClr val="bg1">
                      <a:lumMod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900" dirty="0">
                  <a:solidFill>
                    <a:schemeClr val="bg1">
                      <a:lumMod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2834" name="51 Rectángulo"/>
          <p:cNvSpPr/>
          <p:nvPr/>
        </p:nvSpPr>
        <p:spPr>
          <a:xfrm>
            <a:off x="6245180" y="1351804"/>
            <a:ext cx="2374042" cy="946149"/>
          </a:xfrm>
          <a:prstGeom prst="rect">
            <a:avLst/>
          </a:prstGeom>
          <a:solidFill>
            <a:schemeClr val="accent3"/>
          </a:solidFill>
          <a:ln>
            <a:noFill/>
          </a:ln>
          <a:effectLst/>
        </p:spPr>
        <p:style>
          <a:lnRef idx="3">
            <a:schemeClr val="lt1"/>
          </a:lnRef>
          <a:fillRef idx="1">
            <a:schemeClr val="accent4"/>
          </a:fillRef>
          <a:effectRef idx="1">
            <a:schemeClr val="accent4"/>
          </a:effectRef>
          <a:fontRef idx="minor">
            <a:schemeClr val="lt1"/>
          </a:fontRef>
        </p:style>
        <p:txBody>
          <a:bodyPr lIns="91435" tIns="45717" rIns="91435" bIns="45717" anchor="ctr"/>
          <a:lstStyle/>
          <a:p>
            <a:pPr lvl="0" algn="ctr" eaLnBrk="0" fontAlgn="base" hangingPunct="0">
              <a:spcBef>
                <a:spcPct val="0"/>
              </a:spcBef>
              <a:spcAft>
                <a:spcPct val="0"/>
              </a:spcAft>
              <a:defRPr/>
            </a:pPr>
            <a:r>
              <a:rPr lang="zh-CN" altLang="en-US" sz="1600" b="1" kern="0" dirty="0">
                <a:solidFill>
                  <a:schemeClr val="bg1"/>
                </a:solidFill>
                <a:latin typeface="微软雅黑" panose="020B0503020204020204" pitchFamily="34" charset="-122"/>
                <a:ea typeface="微软雅黑" panose="020B0503020204020204" pitchFamily="34" charset="-122"/>
              </a:rPr>
              <a:t>添加标题</a:t>
            </a:r>
            <a:endParaRPr lang="en-US" altLang="zh-CN" sz="1600"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4" name="组合 2834"/>
          <p:cNvGrpSpPr/>
          <p:nvPr/>
        </p:nvGrpSpPr>
        <p:grpSpPr>
          <a:xfrm>
            <a:off x="6245178" y="2522039"/>
            <a:ext cx="2190807" cy="1355563"/>
            <a:chOff x="467746" y="2612182"/>
            <a:chExt cx="2191599" cy="1355563"/>
          </a:xfrm>
        </p:grpSpPr>
        <p:sp>
          <p:nvSpPr>
            <p:cNvPr id="2836" name="矩形 2835"/>
            <p:cNvSpPr/>
            <p:nvPr/>
          </p:nvSpPr>
          <p:spPr>
            <a:xfrm>
              <a:off x="467746" y="2612182"/>
              <a:ext cx="749194" cy="261610"/>
            </a:xfrm>
            <a:prstGeom prst="rect">
              <a:avLst/>
            </a:prstGeom>
          </p:spPr>
          <p:txBody>
            <a:bodyPr wrap="none">
              <a:spAutoFit/>
            </a:bodyPr>
            <a:lstStyle/>
            <a:p>
              <a:pPr lvl="0" eaLnBrk="0" fontAlgn="base" hangingPunct="0">
                <a:spcBef>
                  <a:spcPct val="0"/>
                </a:spcBef>
                <a:spcAft>
                  <a:spcPct val="0"/>
                </a:spcAft>
                <a:defRPr/>
              </a:pPr>
              <a:r>
                <a:rPr lang="zh-CN" altLang="en-US" sz="1100" kern="0"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1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837" name="矩形 2836"/>
            <p:cNvSpPr/>
            <p:nvPr/>
          </p:nvSpPr>
          <p:spPr>
            <a:xfrm>
              <a:off x="467746" y="2905916"/>
              <a:ext cx="2191599" cy="1061829"/>
            </a:xfrm>
            <a:prstGeom prst="rect">
              <a:avLst/>
            </a:prstGeom>
          </p:spPr>
          <p:txBody>
            <a:bodyPr wrap="square">
              <a:spAutoFit/>
            </a:bodyPr>
            <a:lstStyle/>
            <a:p>
              <a:r>
                <a:rPr lang="zh-CN" altLang="en-US" sz="900" dirty="0">
                  <a:solidFill>
                    <a:schemeClr val="bg1">
                      <a:lumMod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900" dirty="0">
                  <a:solidFill>
                    <a:schemeClr val="bg1">
                      <a:lumMod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824"/>
                                        </p:tgtEl>
                                        <p:attrNameLst>
                                          <p:attrName>style.visibility</p:attrName>
                                        </p:attrNameLst>
                                      </p:cBhvr>
                                      <p:to>
                                        <p:strVal val="visible"/>
                                      </p:to>
                                    </p:set>
                                    <p:animEffect transition="in" filter="randombar(horizontal)">
                                      <p:cBhvr>
                                        <p:cTn id="7" dur="500"/>
                                        <p:tgtEl>
                                          <p:spTgt spid="282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2821"/>
                                        </p:tgtEl>
                                        <p:attrNameLst>
                                          <p:attrName>style.visibility</p:attrName>
                                        </p:attrNameLst>
                                      </p:cBhvr>
                                      <p:to>
                                        <p:strVal val="visible"/>
                                      </p:to>
                                    </p:set>
                                    <p:animEffect transition="in" filter="wipe(up)">
                                      <p:cBhvr>
                                        <p:cTn id="16" dur="500"/>
                                        <p:tgtEl>
                                          <p:spTgt spid="2821"/>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829"/>
                                        </p:tgtEl>
                                        <p:attrNameLst>
                                          <p:attrName>style.visibility</p:attrName>
                                        </p:attrNameLst>
                                      </p:cBhvr>
                                      <p:to>
                                        <p:strVal val="visible"/>
                                      </p:to>
                                    </p:set>
                                    <p:animEffect transition="in" filter="randombar(horizontal)">
                                      <p:cBhvr>
                                        <p:cTn id="20" dur="500"/>
                                        <p:tgtEl>
                                          <p:spTgt spid="2829"/>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ppt_x"/>
                                          </p:val>
                                        </p:tav>
                                        <p:tav tm="100000">
                                          <p:val>
                                            <p:strVal val="#ppt_x"/>
                                          </p:val>
                                        </p:tav>
                                      </p:tavLst>
                                    </p:anim>
                                    <p:anim calcmode="lin" valueType="num">
                                      <p:cBhvr additive="base">
                                        <p:cTn id="25" dur="500" fill="hold"/>
                                        <p:tgtEl>
                                          <p:spTgt spid="3"/>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2822"/>
                                        </p:tgtEl>
                                        <p:attrNameLst>
                                          <p:attrName>style.visibility</p:attrName>
                                        </p:attrNameLst>
                                      </p:cBhvr>
                                      <p:to>
                                        <p:strVal val="visible"/>
                                      </p:to>
                                    </p:set>
                                    <p:animEffect transition="in" filter="wipe(up)">
                                      <p:cBhvr>
                                        <p:cTn id="29" dur="500"/>
                                        <p:tgtEl>
                                          <p:spTgt spid="2822"/>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34"/>
                                        </p:tgtEl>
                                        <p:attrNameLst>
                                          <p:attrName>style.visibility</p:attrName>
                                        </p:attrNameLst>
                                      </p:cBhvr>
                                      <p:to>
                                        <p:strVal val="visible"/>
                                      </p:to>
                                    </p:set>
                                    <p:animEffect transition="in" filter="randombar(horizontal)">
                                      <p:cBhvr>
                                        <p:cTn id="33" dur="500"/>
                                        <p:tgtEl>
                                          <p:spTgt spid="2834"/>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ppt_x"/>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24" grpId="0" animBg="1"/>
      <p:bldP spid="2829" grpId="0" animBg="1"/>
      <p:bldP spid="283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矩形 59"/>
          <p:cNvSpPr/>
          <p:nvPr/>
        </p:nvSpPr>
        <p:spPr>
          <a:xfrm>
            <a:off x="1060830" y="1923880"/>
            <a:ext cx="2453234" cy="2331572"/>
          </a:xfrm>
          <a:prstGeom prst="rect">
            <a:avLst/>
          </a:prstGeom>
          <a:solidFill>
            <a:schemeClr val="accent5"/>
          </a:solidFill>
          <a:ln w="12700">
            <a:noFill/>
          </a:ln>
          <a:effectLst>
            <a:outerShdw blurRad="368300" dist="38100" dir="8100000" algn="tr" rotWithShape="0">
              <a:prstClr val="black">
                <a:alpha val="90000"/>
              </a:prstClr>
            </a:outerShdw>
          </a:effectLst>
          <a:scene3d>
            <a:camera prst="orthographicFront">
              <a:rot lat="17916175" lon="2729084" rev="18779825"/>
            </a:camera>
            <a:lightRig rig="balanced" dir="t">
              <a:rot lat="0" lon="0" rev="600000"/>
            </a:lightRig>
          </a:scene3d>
          <a:sp3d prstMaterial="flat">
            <a:bevelT w="444500" h="1041400" prst="angle"/>
            <a:extrusionClr>
              <a:srgbClr val="0070C0"/>
            </a:extrusionClr>
          </a:sp3d>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endParaRPr lang="zh-CN" altLang="en-US"/>
          </a:p>
        </p:txBody>
      </p:sp>
      <p:sp>
        <p:nvSpPr>
          <p:cNvPr id="61" name="矩形 60"/>
          <p:cNvSpPr/>
          <p:nvPr/>
        </p:nvSpPr>
        <p:spPr>
          <a:xfrm>
            <a:off x="1420040" y="1690871"/>
            <a:ext cx="1714233" cy="1625747"/>
          </a:xfrm>
          <a:prstGeom prst="rect">
            <a:avLst/>
          </a:prstGeom>
          <a:solidFill>
            <a:schemeClr val="accent4"/>
          </a:solidFill>
          <a:ln>
            <a:noFill/>
          </a:ln>
          <a:scene3d>
            <a:camera prst="orthographicFront">
              <a:rot lat="17916175" lon="2729084" rev="18779825"/>
            </a:camera>
            <a:lightRig rig="balanced" dir="t">
              <a:rot lat="0" lon="0" rev="600000"/>
            </a:lightRig>
          </a:scene3d>
          <a:sp3d prstMaterial="flat">
            <a:bevelT w="311150" h="730250" prst="angle"/>
            <a:extrusionClr>
              <a:srgbClr val="00B050"/>
            </a:extrusionClr>
          </a:sp3d>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endParaRPr lang="zh-CN" altLang="en-US"/>
          </a:p>
        </p:txBody>
      </p:sp>
      <p:sp>
        <p:nvSpPr>
          <p:cNvPr id="62" name="矩形 61"/>
          <p:cNvSpPr/>
          <p:nvPr/>
        </p:nvSpPr>
        <p:spPr>
          <a:xfrm>
            <a:off x="1671078" y="1530537"/>
            <a:ext cx="1210546" cy="1154303"/>
          </a:xfrm>
          <a:prstGeom prst="rect">
            <a:avLst/>
          </a:prstGeom>
          <a:solidFill>
            <a:schemeClr val="accent3"/>
          </a:solidFill>
          <a:ln>
            <a:noFill/>
          </a:ln>
          <a:scene3d>
            <a:camera prst="orthographicFront">
              <a:rot lat="17916175" lon="2729084" rev="18779825"/>
            </a:camera>
            <a:lightRig rig="balanced" dir="t">
              <a:rot lat="0" lon="0" rev="600000"/>
            </a:lightRig>
          </a:scene3d>
          <a:sp3d prstMaterial="flat">
            <a:bevelT w="215900" h="501650" prst="angle"/>
            <a:extrusionClr>
              <a:srgbClr val="FFC000"/>
            </a:extrusionClr>
          </a:sp3d>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endParaRPr lang="zh-CN" altLang="en-US"/>
          </a:p>
        </p:txBody>
      </p:sp>
      <p:sp>
        <p:nvSpPr>
          <p:cNvPr id="63" name="矩形 62"/>
          <p:cNvSpPr/>
          <p:nvPr/>
        </p:nvSpPr>
        <p:spPr>
          <a:xfrm>
            <a:off x="1856806" y="1280557"/>
            <a:ext cx="822944" cy="810000"/>
          </a:xfrm>
          <a:prstGeom prst="rect">
            <a:avLst/>
          </a:prstGeom>
          <a:solidFill>
            <a:schemeClr val="accent2"/>
          </a:solidFill>
          <a:ln>
            <a:noFill/>
          </a:ln>
          <a:scene3d>
            <a:camera prst="orthographicFront">
              <a:rot lat="17709539" lon="2246828" rev="19210350"/>
            </a:camera>
            <a:lightRig rig="balanced" dir="t">
              <a:rot lat="0" lon="0" rev="600000"/>
            </a:lightRig>
          </a:scene3d>
          <a:sp3d prstMaterial="flat">
            <a:bevelT w="234950" h="520700" prst="angle"/>
            <a:extrusionClr>
              <a:srgbClr val="7030A0"/>
            </a:extrusionClr>
          </a:sp3d>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endParaRPr lang="zh-CN" altLang="en-US"/>
          </a:p>
        </p:txBody>
      </p:sp>
      <p:sp>
        <p:nvSpPr>
          <p:cNvPr id="64" name="矩形 63"/>
          <p:cNvSpPr/>
          <p:nvPr/>
        </p:nvSpPr>
        <p:spPr>
          <a:xfrm>
            <a:off x="2062302" y="893274"/>
            <a:ext cx="404978" cy="405000"/>
          </a:xfrm>
          <a:prstGeom prst="rect">
            <a:avLst/>
          </a:prstGeom>
          <a:solidFill>
            <a:schemeClr val="accent1"/>
          </a:solidFill>
          <a:ln>
            <a:noFill/>
          </a:ln>
          <a:scene3d>
            <a:camera prst="orthographicFront">
              <a:rot lat="17916175" lon="2729084" rev="18779825"/>
            </a:camera>
            <a:lightRig rig="balanced" dir="t">
              <a:rot lat="0" lon="0" rev="600000"/>
            </a:lightRig>
          </a:scene3d>
          <a:sp3d prstMaterial="flat">
            <a:bevelT w="336550" h="755650" prst="angle"/>
          </a:sp3d>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endParaRPr lang="zh-CN" altLang="en-US"/>
          </a:p>
        </p:txBody>
      </p:sp>
      <p:cxnSp>
        <p:nvCxnSpPr>
          <p:cNvPr id="76" name="直接连接符 75"/>
          <p:cNvCxnSpPr/>
          <p:nvPr/>
        </p:nvCxnSpPr>
        <p:spPr>
          <a:xfrm>
            <a:off x="2357876" y="1389230"/>
            <a:ext cx="2844526" cy="0"/>
          </a:xfrm>
          <a:prstGeom prst="line">
            <a:avLst/>
          </a:prstGeom>
          <a:noFill/>
          <a:ln w="9525">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77" name="直接连接符 76"/>
          <p:cNvCxnSpPr/>
          <p:nvPr/>
        </p:nvCxnSpPr>
        <p:spPr>
          <a:xfrm>
            <a:off x="2501059" y="1863432"/>
            <a:ext cx="2701342" cy="0"/>
          </a:xfrm>
          <a:prstGeom prst="line">
            <a:avLst/>
          </a:prstGeom>
          <a:noFill/>
          <a:ln w="9525">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78" name="直接连接符 77"/>
          <p:cNvCxnSpPr/>
          <p:nvPr/>
        </p:nvCxnSpPr>
        <p:spPr>
          <a:xfrm>
            <a:off x="2735897" y="2355417"/>
            <a:ext cx="2466505" cy="0"/>
          </a:xfrm>
          <a:prstGeom prst="line">
            <a:avLst/>
          </a:prstGeom>
          <a:noFill/>
          <a:ln w="9525">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79" name="直接连接符 78"/>
          <p:cNvCxnSpPr/>
          <p:nvPr/>
        </p:nvCxnSpPr>
        <p:spPr>
          <a:xfrm>
            <a:off x="3113920" y="3075406"/>
            <a:ext cx="2088483" cy="0"/>
          </a:xfrm>
          <a:prstGeom prst="line">
            <a:avLst/>
          </a:prstGeom>
          <a:noFill/>
          <a:ln w="9525">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80" name="直接连接符 79"/>
          <p:cNvCxnSpPr/>
          <p:nvPr/>
        </p:nvCxnSpPr>
        <p:spPr>
          <a:xfrm>
            <a:off x="3383934" y="3788221"/>
            <a:ext cx="1818468" cy="0"/>
          </a:xfrm>
          <a:prstGeom prst="line">
            <a:avLst/>
          </a:prstGeom>
          <a:noFill/>
          <a:ln w="9525">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81" name="TextBox 80"/>
          <p:cNvSpPr txBox="1"/>
          <p:nvPr/>
        </p:nvSpPr>
        <p:spPr>
          <a:xfrm>
            <a:off x="5522598" y="3658286"/>
            <a:ext cx="2326566" cy="342656"/>
          </a:xfrm>
          <a:prstGeom prst="rect">
            <a:avLst/>
          </a:prstGeom>
          <a:noFill/>
        </p:spPr>
        <p:txBody>
          <a:bodyPr wrap="square" lIns="65023" tIns="32511" rIns="65023" bIns="32511" rtlCol="0">
            <a:spAutoFit/>
          </a:bodyPr>
          <a:lstStyle/>
          <a:p>
            <a:pPr>
              <a:lnSpc>
                <a:spcPct val="150000"/>
              </a:lnSpc>
            </a:pPr>
            <a:r>
              <a:rPr lang="zh-CN" altLang="en-US" sz="6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82" name="TextBox 81"/>
          <p:cNvSpPr txBox="1"/>
          <p:nvPr/>
        </p:nvSpPr>
        <p:spPr>
          <a:xfrm>
            <a:off x="4065620" y="3552487"/>
            <a:ext cx="1028998" cy="250323"/>
          </a:xfrm>
          <a:prstGeom prst="rect">
            <a:avLst/>
          </a:prstGeom>
          <a:noFill/>
        </p:spPr>
        <p:txBody>
          <a:bodyPr wrap="none" lIns="65023" tIns="32511" rIns="65023" bIns="32511" rtlCol="0">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TextBox 82"/>
          <p:cNvSpPr txBox="1"/>
          <p:nvPr/>
        </p:nvSpPr>
        <p:spPr>
          <a:xfrm>
            <a:off x="5522598" y="2949794"/>
            <a:ext cx="2326566" cy="342656"/>
          </a:xfrm>
          <a:prstGeom prst="rect">
            <a:avLst/>
          </a:prstGeom>
          <a:noFill/>
        </p:spPr>
        <p:txBody>
          <a:bodyPr wrap="square" lIns="65023" tIns="32511" rIns="65023" bIns="32511" rtlCol="0">
            <a:spAutoFit/>
          </a:bodyPr>
          <a:lstStyle/>
          <a:p>
            <a:pPr>
              <a:lnSpc>
                <a:spcPct val="150000"/>
              </a:lnSpc>
            </a:pPr>
            <a:r>
              <a:rPr lang="zh-CN" altLang="en-US" sz="6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84" name="TextBox 83"/>
          <p:cNvSpPr txBox="1"/>
          <p:nvPr/>
        </p:nvSpPr>
        <p:spPr>
          <a:xfrm>
            <a:off x="4065620" y="2850409"/>
            <a:ext cx="1028998" cy="250323"/>
          </a:xfrm>
          <a:prstGeom prst="rect">
            <a:avLst/>
          </a:prstGeom>
          <a:noFill/>
        </p:spPr>
        <p:txBody>
          <a:bodyPr wrap="none" lIns="65023" tIns="32511" rIns="65023" bIns="32511" rtlCol="0">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TextBox 84"/>
          <p:cNvSpPr txBox="1"/>
          <p:nvPr/>
        </p:nvSpPr>
        <p:spPr>
          <a:xfrm>
            <a:off x="5522598" y="2258302"/>
            <a:ext cx="2326566" cy="342656"/>
          </a:xfrm>
          <a:prstGeom prst="rect">
            <a:avLst/>
          </a:prstGeom>
          <a:noFill/>
        </p:spPr>
        <p:txBody>
          <a:bodyPr wrap="square" lIns="65023" tIns="32511" rIns="65023" bIns="32511" rtlCol="0">
            <a:spAutoFit/>
          </a:bodyPr>
          <a:lstStyle/>
          <a:p>
            <a:pPr>
              <a:lnSpc>
                <a:spcPct val="150000"/>
              </a:lnSpc>
            </a:pPr>
            <a:r>
              <a:rPr lang="zh-CN" altLang="en-US" sz="6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86" name="TextBox 85"/>
          <p:cNvSpPr txBox="1"/>
          <p:nvPr/>
        </p:nvSpPr>
        <p:spPr>
          <a:xfrm>
            <a:off x="4065620" y="2137484"/>
            <a:ext cx="1028998" cy="250323"/>
          </a:xfrm>
          <a:prstGeom prst="rect">
            <a:avLst/>
          </a:prstGeom>
          <a:noFill/>
        </p:spPr>
        <p:txBody>
          <a:bodyPr wrap="none" lIns="65023" tIns="32511" rIns="65023" bIns="32511" rtlCol="0">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TextBox 86"/>
          <p:cNvSpPr txBox="1"/>
          <p:nvPr/>
        </p:nvSpPr>
        <p:spPr>
          <a:xfrm>
            <a:off x="5522598" y="1734476"/>
            <a:ext cx="2326566" cy="342656"/>
          </a:xfrm>
          <a:prstGeom prst="rect">
            <a:avLst/>
          </a:prstGeom>
          <a:noFill/>
        </p:spPr>
        <p:txBody>
          <a:bodyPr wrap="square" lIns="65023" tIns="32511" rIns="65023" bIns="32511" rtlCol="0">
            <a:spAutoFit/>
          </a:bodyPr>
          <a:lstStyle/>
          <a:p>
            <a:pPr>
              <a:lnSpc>
                <a:spcPct val="150000"/>
              </a:lnSpc>
            </a:pPr>
            <a:r>
              <a:rPr lang="zh-CN" altLang="en-US" sz="6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88" name="TextBox 87"/>
          <p:cNvSpPr txBox="1"/>
          <p:nvPr/>
        </p:nvSpPr>
        <p:spPr>
          <a:xfrm>
            <a:off x="4065620" y="1653098"/>
            <a:ext cx="1028998" cy="250323"/>
          </a:xfrm>
          <a:prstGeom prst="rect">
            <a:avLst/>
          </a:prstGeom>
          <a:noFill/>
        </p:spPr>
        <p:txBody>
          <a:bodyPr wrap="none" lIns="65023" tIns="32511" rIns="65023" bIns="32511" rtlCol="0">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TextBox 88"/>
          <p:cNvSpPr txBox="1"/>
          <p:nvPr/>
        </p:nvSpPr>
        <p:spPr>
          <a:xfrm>
            <a:off x="5522598" y="1245111"/>
            <a:ext cx="2326566" cy="342656"/>
          </a:xfrm>
          <a:prstGeom prst="rect">
            <a:avLst/>
          </a:prstGeom>
          <a:noFill/>
        </p:spPr>
        <p:txBody>
          <a:bodyPr wrap="square" lIns="65023" tIns="32511" rIns="65023" bIns="32511" rtlCol="0">
            <a:spAutoFit/>
          </a:bodyPr>
          <a:lstStyle/>
          <a:p>
            <a:pPr>
              <a:lnSpc>
                <a:spcPct val="150000"/>
              </a:lnSpc>
            </a:pPr>
            <a:r>
              <a:rPr lang="zh-CN" altLang="en-US" sz="6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90" name="TextBox 89"/>
          <p:cNvSpPr txBox="1"/>
          <p:nvPr/>
        </p:nvSpPr>
        <p:spPr>
          <a:xfrm>
            <a:off x="4065620" y="1163733"/>
            <a:ext cx="1028998" cy="250323"/>
          </a:xfrm>
          <a:prstGeom prst="rect">
            <a:avLst/>
          </a:prstGeom>
          <a:noFill/>
        </p:spPr>
        <p:txBody>
          <a:bodyPr wrap="none" lIns="65023" tIns="32511" rIns="65023" bIns="32511" rtlCol="0">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p:transition spd="med" advClick="0" advTm="0">
    <p:random/>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64000">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14:bounceEnd="64000">
                                          <p:cBhvr additive="base">
                                            <p:cTn id="7" dur="1000" fill="hold"/>
                                            <p:tgtEl>
                                              <p:spTgt spid="60"/>
                                            </p:tgtEl>
                                            <p:attrNameLst>
                                              <p:attrName>ppt_x</p:attrName>
                                            </p:attrNameLst>
                                          </p:cBhvr>
                                          <p:tavLst>
                                            <p:tav tm="0">
                                              <p:val>
                                                <p:strVal val="#ppt_x"/>
                                              </p:val>
                                            </p:tav>
                                            <p:tav tm="100000">
                                              <p:val>
                                                <p:strVal val="#ppt_x"/>
                                              </p:val>
                                            </p:tav>
                                          </p:tavLst>
                                        </p:anim>
                                        <p:anim calcmode="lin" valueType="num" p14:bounceEnd="64000">
                                          <p:cBhvr additive="base">
                                            <p:cTn id="8" dur="1000" fill="hold"/>
                                            <p:tgtEl>
                                              <p:spTgt spid="60"/>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64000">
                                      <p:stCondLst>
                                        <p:cond delay="100"/>
                                      </p:stCondLst>
                                      <p:childTnLst>
                                        <p:set>
                                          <p:cBhvr>
                                            <p:cTn id="10" dur="1" fill="hold">
                                              <p:stCondLst>
                                                <p:cond delay="0"/>
                                              </p:stCondLst>
                                            </p:cTn>
                                            <p:tgtEl>
                                              <p:spTgt spid="61"/>
                                            </p:tgtEl>
                                            <p:attrNameLst>
                                              <p:attrName>style.visibility</p:attrName>
                                            </p:attrNameLst>
                                          </p:cBhvr>
                                          <p:to>
                                            <p:strVal val="visible"/>
                                          </p:to>
                                        </p:set>
                                        <p:anim calcmode="lin" valueType="num" p14:bounceEnd="64000">
                                          <p:cBhvr additive="base">
                                            <p:cTn id="11" dur="1000" fill="hold"/>
                                            <p:tgtEl>
                                              <p:spTgt spid="61"/>
                                            </p:tgtEl>
                                            <p:attrNameLst>
                                              <p:attrName>ppt_x</p:attrName>
                                            </p:attrNameLst>
                                          </p:cBhvr>
                                          <p:tavLst>
                                            <p:tav tm="0">
                                              <p:val>
                                                <p:strVal val="#ppt_x"/>
                                              </p:val>
                                            </p:tav>
                                            <p:tav tm="100000">
                                              <p:val>
                                                <p:strVal val="#ppt_x"/>
                                              </p:val>
                                            </p:tav>
                                          </p:tavLst>
                                        </p:anim>
                                        <p:anim calcmode="lin" valueType="num" p14:bounceEnd="64000">
                                          <p:cBhvr additive="base">
                                            <p:cTn id="12" dur="1000" fill="hold"/>
                                            <p:tgtEl>
                                              <p:spTgt spid="61"/>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4000">
                                      <p:stCondLst>
                                        <p:cond delay="300"/>
                                      </p:stCondLst>
                                      <p:childTnLst>
                                        <p:set>
                                          <p:cBhvr>
                                            <p:cTn id="14" dur="1" fill="hold">
                                              <p:stCondLst>
                                                <p:cond delay="0"/>
                                              </p:stCondLst>
                                            </p:cTn>
                                            <p:tgtEl>
                                              <p:spTgt spid="62"/>
                                            </p:tgtEl>
                                            <p:attrNameLst>
                                              <p:attrName>style.visibility</p:attrName>
                                            </p:attrNameLst>
                                          </p:cBhvr>
                                          <p:to>
                                            <p:strVal val="visible"/>
                                          </p:to>
                                        </p:set>
                                        <p:anim calcmode="lin" valueType="num" p14:bounceEnd="64000">
                                          <p:cBhvr additive="base">
                                            <p:cTn id="15" dur="1000" fill="hold"/>
                                            <p:tgtEl>
                                              <p:spTgt spid="62"/>
                                            </p:tgtEl>
                                            <p:attrNameLst>
                                              <p:attrName>ppt_x</p:attrName>
                                            </p:attrNameLst>
                                          </p:cBhvr>
                                          <p:tavLst>
                                            <p:tav tm="0">
                                              <p:val>
                                                <p:strVal val="#ppt_x"/>
                                              </p:val>
                                            </p:tav>
                                            <p:tav tm="100000">
                                              <p:val>
                                                <p:strVal val="#ppt_x"/>
                                              </p:val>
                                            </p:tav>
                                          </p:tavLst>
                                        </p:anim>
                                        <p:anim calcmode="lin" valueType="num" p14:bounceEnd="64000">
                                          <p:cBhvr additive="base">
                                            <p:cTn id="16" dur="1000" fill="hold"/>
                                            <p:tgtEl>
                                              <p:spTgt spid="62"/>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4000">
                                      <p:stCondLst>
                                        <p:cond delay="500"/>
                                      </p:stCondLst>
                                      <p:childTnLst>
                                        <p:set>
                                          <p:cBhvr>
                                            <p:cTn id="18" dur="1" fill="hold">
                                              <p:stCondLst>
                                                <p:cond delay="0"/>
                                              </p:stCondLst>
                                            </p:cTn>
                                            <p:tgtEl>
                                              <p:spTgt spid="63"/>
                                            </p:tgtEl>
                                            <p:attrNameLst>
                                              <p:attrName>style.visibility</p:attrName>
                                            </p:attrNameLst>
                                          </p:cBhvr>
                                          <p:to>
                                            <p:strVal val="visible"/>
                                          </p:to>
                                        </p:set>
                                        <p:anim calcmode="lin" valueType="num" p14:bounceEnd="64000">
                                          <p:cBhvr additive="base">
                                            <p:cTn id="19" dur="1000" fill="hold"/>
                                            <p:tgtEl>
                                              <p:spTgt spid="63"/>
                                            </p:tgtEl>
                                            <p:attrNameLst>
                                              <p:attrName>ppt_x</p:attrName>
                                            </p:attrNameLst>
                                          </p:cBhvr>
                                          <p:tavLst>
                                            <p:tav tm="0">
                                              <p:val>
                                                <p:strVal val="#ppt_x"/>
                                              </p:val>
                                            </p:tav>
                                            <p:tav tm="100000">
                                              <p:val>
                                                <p:strVal val="#ppt_x"/>
                                              </p:val>
                                            </p:tav>
                                          </p:tavLst>
                                        </p:anim>
                                        <p:anim calcmode="lin" valueType="num" p14:bounceEnd="64000">
                                          <p:cBhvr additive="base">
                                            <p:cTn id="20" dur="1000" fill="hold"/>
                                            <p:tgtEl>
                                              <p:spTgt spid="63"/>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4000">
                                      <p:stCondLst>
                                        <p:cond delay="600"/>
                                      </p:stCondLst>
                                      <p:childTnLst>
                                        <p:set>
                                          <p:cBhvr>
                                            <p:cTn id="22" dur="1" fill="hold">
                                              <p:stCondLst>
                                                <p:cond delay="0"/>
                                              </p:stCondLst>
                                            </p:cTn>
                                            <p:tgtEl>
                                              <p:spTgt spid="64"/>
                                            </p:tgtEl>
                                            <p:attrNameLst>
                                              <p:attrName>style.visibility</p:attrName>
                                            </p:attrNameLst>
                                          </p:cBhvr>
                                          <p:to>
                                            <p:strVal val="visible"/>
                                          </p:to>
                                        </p:set>
                                        <p:anim calcmode="lin" valueType="num" p14:bounceEnd="64000">
                                          <p:cBhvr additive="base">
                                            <p:cTn id="23" dur="1000" fill="hold"/>
                                            <p:tgtEl>
                                              <p:spTgt spid="64"/>
                                            </p:tgtEl>
                                            <p:attrNameLst>
                                              <p:attrName>ppt_x</p:attrName>
                                            </p:attrNameLst>
                                          </p:cBhvr>
                                          <p:tavLst>
                                            <p:tav tm="0">
                                              <p:val>
                                                <p:strVal val="#ppt_x"/>
                                              </p:val>
                                            </p:tav>
                                            <p:tav tm="100000">
                                              <p:val>
                                                <p:strVal val="#ppt_x"/>
                                              </p:val>
                                            </p:tav>
                                          </p:tavLst>
                                        </p:anim>
                                        <p:anim calcmode="lin" valueType="num" p14:bounceEnd="64000">
                                          <p:cBhvr additive="base">
                                            <p:cTn id="24" dur="1000" fill="hold"/>
                                            <p:tgtEl>
                                              <p:spTgt spid="64"/>
                                            </p:tgtEl>
                                            <p:attrNameLst>
                                              <p:attrName>ppt_y</p:attrName>
                                            </p:attrNameLst>
                                          </p:cBhvr>
                                          <p:tavLst>
                                            <p:tav tm="0">
                                              <p:val>
                                                <p:strVal val="0-#ppt_h/2"/>
                                              </p:val>
                                            </p:tav>
                                            <p:tav tm="100000">
                                              <p:val>
                                                <p:strVal val="#ppt_y"/>
                                              </p:val>
                                            </p:tav>
                                          </p:tavLst>
                                        </p:anim>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76"/>
                                            </p:tgtEl>
                                            <p:attrNameLst>
                                              <p:attrName>style.visibility</p:attrName>
                                            </p:attrNameLst>
                                          </p:cBhvr>
                                          <p:to>
                                            <p:strVal val="visible"/>
                                          </p:to>
                                        </p:set>
                                        <p:animEffect transition="in" filter="wipe(left)">
                                          <p:cBhvr>
                                            <p:cTn id="28" dur="500"/>
                                            <p:tgtEl>
                                              <p:spTgt spid="76"/>
                                            </p:tgtEl>
                                          </p:cBhvr>
                                        </p:animEffect>
                                      </p:childTnLst>
                                    </p:cTn>
                                  </p:par>
                                  <p:par>
                                    <p:cTn id="29" presetID="22" presetClass="entr" presetSubtype="8" fill="hold" nodeType="withEffect">
                                      <p:stCondLst>
                                        <p:cond delay="0"/>
                                      </p:stCondLst>
                                      <p:childTnLst>
                                        <p:set>
                                          <p:cBhvr>
                                            <p:cTn id="30" dur="1" fill="hold">
                                              <p:stCondLst>
                                                <p:cond delay="0"/>
                                              </p:stCondLst>
                                            </p:cTn>
                                            <p:tgtEl>
                                              <p:spTgt spid="77"/>
                                            </p:tgtEl>
                                            <p:attrNameLst>
                                              <p:attrName>style.visibility</p:attrName>
                                            </p:attrNameLst>
                                          </p:cBhvr>
                                          <p:to>
                                            <p:strVal val="visible"/>
                                          </p:to>
                                        </p:set>
                                        <p:animEffect transition="in" filter="wipe(left)">
                                          <p:cBhvr>
                                            <p:cTn id="31" dur="500"/>
                                            <p:tgtEl>
                                              <p:spTgt spid="77"/>
                                            </p:tgtEl>
                                          </p:cBhvr>
                                        </p:animEffect>
                                      </p:childTnLst>
                                    </p:cTn>
                                  </p:par>
                                  <p:par>
                                    <p:cTn id="32" presetID="22" presetClass="entr" presetSubtype="8" fill="hold" nodeType="withEffect">
                                      <p:stCondLst>
                                        <p:cond delay="0"/>
                                      </p:stCondLst>
                                      <p:childTnLst>
                                        <p:set>
                                          <p:cBhvr>
                                            <p:cTn id="33" dur="1" fill="hold">
                                              <p:stCondLst>
                                                <p:cond delay="0"/>
                                              </p:stCondLst>
                                            </p:cTn>
                                            <p:tgtEl>
                                              <p:spTgt spid="78"/>
                                            </p:tgtEl>
                                            <p:attrNameLst>
                                              <p:attrName>style.visibility</p:attrName>
                                            </p:attrNameLst>
                                          </p:cBhvr>
                                          <p:to>
                                            <p:strVal val="visible"/>
                                          </p:to>
                                        </p:set>
                                        <p:animEffect transition="in" filter="wipe(left)">
                                          <p:cBhvr>
                                            <p:cTn id="34" dur="500"/>
                                            <p:tgtEl>
                                              <p:spTgt spid="78"/>
                                            </p:tgtEl>
                                          </p:cBhvr>
                                        </p:animEffect>
                                      </p:childTnLst>
                                    </p:cTn>
                                  </p:par>
                                  <p:par>
                                    <p:cTn id="35" presetID="22" presetClass="entr" presetSubtype="8" fill="hold" nodeType="withEffect">
                                      <p:stCondLst>
                                        <p:cond delay="0"/>
                                      </p:stCondLst>
                                      <p:childTnLst>
                                        <p:set>
                                          <p:cBhvr>
                                            <p:cTn id="36" dur="1" fill="hold">
                                              <p:stCondLst>
                                                <p:cond delay="0"/>
                                              </p:stCondLst>
                                            </p:cTn>
                                            <p:tgtEl>
                                              <p:spTgt spid="79"/>
                                            </p:tgtEl>
                                            <p:attrNameLst>
                                              <p:attrName>style.visibility</p:attrName>
                                            </p:attrNameLst>
                                          </p:cBhvr>
                                          <p:to>
                                            <p:strVal val="visible"/>
                                          </p:to>
                                        </p:set>
                                        <p:animEffect transition="in" filter="wipe(left)">
                                          <p:cBhvr>
                                            <p:cTn id="37" dur="500"/>
                                            <p:tgtEl>
                                              <p:spTgt spid="79"/>
                                            </p:tgtEl>
                                          </p:cBhvr>
                                        </p:animEffect>
                                      </p:childTnLst>
                                    </p:cTn>
                                  </p:par>
                                  <p:par>
                                    <p:cTn id="38" presetID="22" presetClass="entr" presetSubtype="8" fill="hold" nodeType="withEffect">
                                      <p:stCondLst>
                                        <p:cond delay="0"/>
                                      </p:stCondLst>
                                      <p:childTnLst>
                                        <p:set>
                                          <p:cBhvr>
                                            <p:cTn id="39" dur="1" fill="hold">
                                              <p:stCondLst>
                                                <p:cond delay="0"/>
                                              </p:stCondLst>
                                            </p:cTn>
                                            <p:tgtEl>
                                              <p:spTgt spid="80"/>
                                            </p:tgtEl>
                                            <p:attrNameLst>
                                              <p:attrName>style.visibility</p:attrName>
                                            </p:attrNameLst>
                                          </p:cBhvr>
                                          <p:to>
                                            <p:strVal val="visible"/>
                                          </p:to>
                                        </p:set>
                                        <p:animEffect transition="in" filter="wipe(left)">
                                          <p:cBhvr>
                                            <p:cTn id="40" dur="500"/>
                                            <p:tgtEl>
                                              <p:spTgt spid="80"/>
                                            </p:tgtEl>
                                          </p:cBhvr>
                                        </p:animEffect>
                                      </p:childTnLst>
                                    </p:cTn>
                                  </p:par>
                                </p:childTnLst>
                              </p:cTn>
                            </p:par>
                            <p:par>
                              <p:cTn id="41" fill="hold">
                                <p:stCondLst>
                                  <p:cond delay="1500"/>
                                </p:stCondLst>
                                <p:childTnLst>
                                  <p:par>
                                    <p:cTn id="42" presetID="42" presetClass="entr" presetSubtype="0" fill="hold" grpId="0" nodeType="afterEffect">
                                      <p:stCondLst>
                                        <p:cond delay="0"/>
                                      </p:stCondLst>
                                      <p:childTnLst>
                                        <p:set>
                                          <p:cBhvr>
                                            <p:cTn id="43" dur="1" fill="hold">
                                              <p:stCondLst>
                                                <p:cond delay="0"/>
                                              </p:stCondLst>
                                            </p:cTn>
                                            <p:tgtEl>
                                              <p:spTgt spid="90"/>
                                            </p:tgtEl>
                                            <p:attrNameLst>
                                              <p:attrName>style.visibility</p:attrName>
                                            </p:attrNameLst>
                                          </p:cBhvr>
                                          <p:to>
                                            <p:strVal val="visible"/>
                                          </p:to>
                                        </p:set>
                                        <p:animEffect transition="in" filter="fade">
                                          <p:cBhvr>
                                            <p:cTn id="44" dur="500"/>
                                            <p:tgtEl>
                                              <p:spTgt spid="90"/>
                                            </p:tgtEl>
                                          </p:cBhvr>
                                        </p:animEffect>
                                        <p:anim calcmode="lin" valueType="num">
                                          <p:cBhvr>
                                            <p:cTn id="45" dur="500" fill="hold"/>
                                            <p:tgtEl>
                                              <p:spTgt spid="90"/>
                                            </p:tgtEl>
                                            <p:attrNameLst>
                                              <p:attrName>ppt_x</p:attrName>
                                            </p:attrNameLst>
                                          </p:cBhvr>
                                          <p:tavLst>
                                            <p:tav tm="0">
                                              <p:val>
                                                <p:strVal val="#ppt_x"/>
                                              </p:val>
                                            </p:tav>
                                            <p:tav tm="100000">
                                              <p:val>
                                                <p:strVal val="#ppt_x"/>
                                              </p:val>
                                            </p:tav>
                                          </p:tavLst>
                                        </p:anim>
                                        <p:anim calcmode="lin" valueType="num">
                                          <p:cBhvr>
                                            <p:cTn id="46" dur="500" fill="hold"/>
                                            <p:tgtEl>
                                              <p:spTgt spid="90"/>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88"/>
                                            </p:tgtEl>
                                            <p:attrNameLst>
                                              <p:attrName>style.visibility</p:attrName>
                                            </p:attrNameLst>
                                          </p:cBhvr>
                                          <p:to>
                                            <p:strVal val="visible"/>
                                          </p:to>
                                        </p:set>
                                        <p:animEffect transition="in" filter="fade">
                                          <p:cBhvr>
                                            <p:cTn id="49" dur="500"/>
                                            <p:tgtEl>
                                              <p:spTgt spid="88"/>
                                            </p:tgtEl>
                                          </p:cBhvr>
                                        </p:animEffect>
                                        <p:anim calcmode="lin" valueType="num">
                                          <p:cBhvr>
                                            <p:cTn id="50" dur="500" fill="hold"/>
                                            <p:tgtEl>
                                              <p:spTgt spid="88"/>
                                            </p:tgtEl>
                                            <p:attrNameLst>
                                              <p:attrName>ppt_x</p:attrName>
                                            </p:attrNameLst>
                                          </p:cBhvr>
                                          <p:tavLst>
                                            <p:tav tm="0">
                                              <p:val>
                                                <p:strVal val="#ppt_x"/>
                                              </p:val>
                                            </p:tav>
                                            <p:tav tm="100000">
                                              <p:val>
                                                <p:strVal val="#ppt_x"/>
                                              </p:val>
                                            </p:tav>
                                          </p:tavLst>
                                        </p:anim>
                                        <p:anim calcmode="lin" valueType="num">
                                          <p:cBhvr>
                                            <p:cTn id="51" dur="500" fill="hold"/>
                                            <p:tgtEl>
                                              <p:spTgt spid="88"/>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86"/>
                                            </p:tgtEl>
                                            <p:attrNameLst>
                                              <p:attrName>style.visibility</p:attrName>
                                            </p:attrNameLst>
                                          </p:cBhvr>
                                          <p:to>
                                            <p:strVal val="visible"/>
                                          </p:to>
                                        </p:set>
                                        <p:animEffect transition="in" filter="fade">
                                          <p:cBhvr>
                                            <p:cTn id="54" dur="500"/>
                                            <p:tgtEl>
                                              <p:spTgt spid="86"/>
                                            </p:tgtEl>
                                          </p:cBhvr>
                                        </p:animEffect>
                                        <p:anim calcmode="lin" valueType="num">
                                          <p:cBhvr>
                                            <p:cTn id="55" dur="500" fill="hold"/>
                                            <p:tgtEl>
                                              <p:spTgt spid="86"/>
                                            </p:tgtEl>
                                            <p:attrNameLst>
                                              <p:attrName>ppt_x</p:attrName>
                                            </p:attrNameLst>
                                          </p:cBhvr>
                                          <p:tavLst>
                                            <p:tav tm="0">
                                              <p:val>
                                                <p:strVal val="#ppt_x"/>
                                              </p:val>
                                            </p:tav>
                                            <p:tav tm="100000">
                                              <p:val>
                                                <p:strVal val="#ppt_x"/>
                                              </p:val>
                                            </p:tav>
                                          </p:tavLst>
                                        </p:anim>
                                        <p:anim calcmode="lin" valueType="num">
                                          <p:cBhvr>
                                            <p:cTn id="56" dur="500" fill="hold"/>
                                            <p:tgtEl>
                                              <p:spTgt spid="86"/>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84"/>
                                            </p:tgtEl>
                                            <p:attrNameLst>
                                              <p:attrName>style.visibility</p:attrName>
                                            </p:attrNameLst>
                                          </p:cBhvr>
                                          <p:to>
                                            <p:strVal val="visible"/>
                                          </p:to>
                                        </p:set>
                                        <p:animEffect transition="in" filter="fade">
                                          <p:cBhvr>
                                            <p:cTn id="59" dur="500"/>
                                            <p:tgtEl>
                                              <p:spTgt spid="84"/>
                                            </p:tgtEl>
                                          </p:cBhvr>
                                        </p:animEffect>
                                        <p:anim calcmode="lin" valueType="num">
                                          <p:cBhvr>
                                            <p:cTn id="60" dur="500" fill="hold"/>
                                            <p:tgtEl>
                                              <p:spTgt spid="84"/>
                                            </p:tgtEl>
                                            <p:attrNameLst>
                                              <p:attrName>ppt_x</p:attrName>
                                            </p:attrNameLst>
                                          </p:cBhvr>
                                          <p:tavLst>
                                            <p:tav tm="0">
                                              <p:val>
                                                <p:strVal val="#ppt_x"/>
                                              </p:val>
                                            </p:tav>
                                            <p:tav tm="100000">
                                              <p:val>
                                                <p:strVal val="#ppt_x"/>
                                              </p:val>
                                            </p:tav>
                                          </p:tavLst>
                                        </p:anim>
                                        <p:anim calcmode="lin" valueType="num">
                                          <p:cBhvr>
                                            <p:cTn id="61" dur="500" fill="hold"/>
                                            <p:tgtEl>
                                              <p:spTgt spid="8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82"/>
                                            </p:tgtEl>
                                            <p:attrNameLst>
                                              <p:attrName>style.visibility</p:attrName>
                                            </p:attrNameLst>
                                          </p:cBhvr>
                                          <p:to>
                                            <p:strVal val="visible"/>
                                          </p:to>
                                        </p:set>
                                        <p:animEffect transition="in" filter="fade">
                                          <p:cBhvr>
                                            <p:cTn id="64" dur="500"/>
                                            <p:tgtEl>
                                              <p:spTgt spid="82"/>
                                            </p:tgtEl>
                                          </p:cBhvr>
                                        </p:animEffect>
                                        <p:anim calcmode="lin" valueType="num">
                                          <p:cBhvr>
                                            <p:cTn id="65" dur="500" fill="hold"/>
                                            <p:tgtEl>
                                              <p:spTgt spid="82"/>
                                            </p:tgtEl>
                                            <p:attrNameLst>
                                              <p:attrName>ppt_x</p:attrName>
                                            </p:attrNameLst>
                                          </p:cBhvr>
                                          <p:tavLst>
                                            <p:tav tm="0">
                                              <p:val>
                                                <p:strVal val="#ppt_x"/>
                                              </p:val>
                                            </p:tav>
                                            <p:tav tm="100000">
                                              <p:val>
                                                <p:strVal val="#ppt_x"/>
                                              </p:val>
                                            </p:tav>
                                          </p:tavLst>
                                        </p:anim>
                                        <p:anim calcmode="lin" valueType="num">
                                          <p:cBhvr>
                                            <p:cTn id="66" dur="500" fill="hold"/>
                                            <p:tgtEl>
                                              <p:spTgt spid="82"/>
                                            </p:tgtEl>
                                            <p:attrNameLst>
                                              <p:attrName>ppt_y</p:attrName>
                                            </p:attrNameLst>
                                          </p:cBhvr>
                                          <p:tavLst>
                                            <p:tav tm="0">
                                              <p:val>
                                                <p:strVal val="#ppt_y+.1"/>
                                              </p:val>
                                            </p:tav>
                                            <p:tav tm="100000">
                                              <p:val>
                                                <p:strVal val="#ppt_y"/>
                                              </p:val>
                                            </p:tav>
                                          </p:tavLst>
                                        </p:anim>
                                      </p:childTnLst>
                                    </p:cTn>
                                  </p:par>
                                </p:childTnLst>
                              </p:cTn>
                            </p:par>
                            <p:par>
                              <p:cTn id="67" fill="hold">
                                <p:stCondLst>
                                  <p:cond delay="2000"/>
                                </p:stCondLst>
                                <p:childTnLst>
                                  <p:par>
                                    <p:cTn id="68" presetID="22" presetClass="entr" presetSubtype="8" fill="hold" grpId="0" nodeType="afterEffect">
                                      <p:stCondLst>
                                        <p:cond delay="0"/>
                                      </p:stCondLst>
                                      <p:childTnLst>
                                        <p:set>
                                          <p:cBhvr>
                                            <p:cTn id="69" dur="1" fill="hold">
                                              <p:stCondLst>
                                                <p:cond delay="0"/>
                                              </p:stCondLst>
                                            </p:cTn>
                                            <p:tgtEl>
                                              <p:spTgt spid="89"/>
                                            </p:tgtEl>
                                            <p:attrNameLst>
                                              <p:attrName>style.visibility</p:attrName>
                                            </p:attrNameLst>
                                          </p:cBhvr>
                                          <p:to>
                                            <p:strVal val="visible"/>
                                          </p:to>
                                        </p:set>
                                        <p:animEffect transition="in" filter="wipe(left)">
                                          <p:cBhvr>
                                            <p:cTn id="70" dur="500"/>
                                            <p:tgtEl>
                                              <p:spTgt spid="89"/>
                                            </p:tgtEl>
                                          </p:cBhvr>
                                        </p:animEffect>
                                      </p:childTnLst>
                                    </p:cTn>
                                  </p:par>
                                  <p:par>
                                    <p:cTn id="71" presetID="22" presetClass="entr" presetSubtype="8" fill="hold" grpId="0" nodeType="withEffect">
                                      <p:stCondLst>
                                        <p:cond delay="200"/>
                                      </p:stCondLst>
                                      <p:childTnLst>
                                        <p:set>
                                          <p:cBhvr>
                                            <p:cTn id="72" dur="1" fill="hold">
                                              <p:stCondLst>
                                                <p:cond delay="0"/>
                                              </p:stCondLst>
                                            </p:cTn>
                                            <p:tgtEl>
                                              <p:spTgt spid="87"/>
                                            </p:tgtEl>
                                            <p:attrNameLst>
                                              <p:attrName>style.visibility</p:attrName>
                                            </p:attrNameLst>
                                          </p:cBhvr>
                                          <p:to>
                                            <p:strVal val="visible"/>
                                          </p:to>
                                        </p:set>
                                        <p:animEffect transition="in" filter="wipe(left)">
                                          <p:cBhvr>
                                            <p:cTn id="73" dur="500"/>
                                            <p:tgtEl>
                                              <p:spTgt spid="87"/>
                                            </p:tgtEl>
                                          </p:cBhvr>
                                        </p:animEffect>
                                      </p:childTnLst>
                                    </p:cTn>
                                  </p:par>
                                  <p:par>
                                    <p:cTn id="74" presetID="22" presetClass="entr" presetSubtype="8" fill="hold" grpId="0" nodeType="withEffect">
                                      <p:stCondLst>
                                        <p:cond delay="400"/>
                                      </p:stCondLst>
                                      <p:childTnLst>
                                        <p:set>
                                          <p:cBhvr>
                                            <p:cTn id="75" dur="1" fill="hold">
                                              <p:stCondLst>
                                                <p:cond delay="0"/>
                                              </p:stCondLst>
                                            </p:cTn>
                                            <p:tgtEl>
                                              <p:spTgt spid="85"/>
                                            </p:tgtEl>
                                            <p:attrNameLst>
                                              <p:attrName>style.visibility</p:attrName>
                                            </p:attrNameLst>
                                          </p:cBhvr>
                                          <p:to>
                                            <p:strVal val="visible"/>
                                          </p:to>
                                        </p:set>
                                        <p:animEffect transition="in" filter="wipe(left)">
                                          <p:cBhvr>
                                            <p:cTn id="76" dur="500"/>
                                            <p:tgtEl>
                                              <p:spTgt spid="85"/>
                                            </p:tgtEl>
                                          </p:cBhvr>
                                        </p:animEffect>
                                      </p:childTnLst>
                                    </p:cTn>
                                  </p:par>
                                  <p:par>
                                    <p:cTn id="77" presetID="22" presetClass="entr" presetSubtype="8" fill="hold" grpId="0" nodeType="withEffect">
                                      <p:stCondLst>
                                        <p:cond delay="600"/>
                                      </p:stCondLst>
                                      <p:childTnLst>
                                        <p:set>
                                          <p:cBhvr>
                                            <p:cTn id="78" dur="1" fill="hold">
                                              <p:stCondLst>
                                                <p:cond delay="0"/>
                                              </p:stCondLst>
                                            </p:cTn>
                                            <p:tgtEl>
                                              <p:spTgt spid="83"/>
                                            </p:tgtEl>
                                            <p:attrNameLst>
                                              <p:attrName>style.visibility</p:attrName>
                                            </p:attrNameLst>
                                          </p:cBhvr>
                                          <p:to>
                                            <p:strVal val="visible"/>
                                          </p:to>
                                        </p:set>
                                        <p:animEffect transition="in" filter="wipe(left)">
                                          <p:cBhvr>
                                            <p:cTn id="79" dur="500"/>
                                            <p:tgtEl>
                                              <p:spTgt spid="83"/>
                                            </p:tgtEl>
                                          </p:cBhvr>
                                        </p:animEffect>
                                      </p:childTnLst>
                                    </p:cTn>
                                  </p:par>
                                  <p:par>
                                    <p:cTn id="80" presetID="22" presetClass="entr" presetSubtype="8" fill="hold" grpId="0" nodeType="withEffect">
                                      <p:stCondLst>
                                        <p:cond delay="800"/>
                                      </p:stCondLst>
                                      <p:childTnLst>
                                        <p:set>
                                          <p:cBhvr>
                                            <p:cTn id="81" dur="1" fill="hold">
                                              <p:stCondLst>
                                                <p:cond delay="0"/>
                                              </p:stCondLst>
                                            </p:cTn>
                                            <p:tgtEl>
                                              <p:spTgt spid="81"/>
                                            </p:tgtEl>
                                            <p:attrNameLst>
                                              <p:attrName>style.visibility</p:attrName>
                                            </p:attrNameLst>
                                          </p:cBhvr>
                                          <p:to>
                                            <p:strVal val="visible"/>
                                          </p:to>
                                        </p:set>
                                        <p:animEffect transition="in" filter="wipe(left)">
                                          <p:cBhvr>
                                            <p:cTn id="82"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animBg="1"/>
          <p:bldP spid="62" grpId="0" animBg="1"/>
          <p:bldP spid="63" grpId="0" animBg="1"/>
          <p:bldP spid="64" grpId="0" animBg="1"/>
          <p:bldP spid="81" grpId="0"/>
          <p:bldP spid="82" grpId="0"/>
          <p:bldP spid="83" grpId="0"/>
          <p:bldP spid="84" grpId="0"/>
          <p:bldP spid="85" grpId="0"/>
          <p:bldP spid="86" grpId="0"/>
          <p:bldP spid="87" grpId="0"/>
          <p:bldP spid="88" grpId="0"/>
          <p:bldP spid="89" grpId="0"/>
          <p:bldP spid="9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1000" fill="hold"/>
                                            <p:tgtEl>
                                              <p:spTgt spid="60"/>
                                            </p:tgtEl>
                                            <p:attrNameLst>
                                              <p:attrName>ppt_x</p:attrName>
                                            </p:attrNameLst>
                                          </p:cBhvr>
                                          <p:tavLst>
                                            <p:tav tm="0">
                                              <p:val>
                                                <p:strVal val="#ppt_x"/>
                                              </p:val>
                                            </p:tav>
                                            <p:tav tm="100000">
                                              <p:val>
                                                <p:strVal val="#ppt_x"/>
                                              </p:val>
                                            </p:tav>
                                          </p:tavLst>
                                        </p:anim>
                                        <p:anim calcmode="lin" valueType="num">
                                          <p:cBhvr additive="base">
                                            <p:cTn id="8" dur="1000" fill="hold"/>
                                            <p:tgtEl>
                                              <p:spTgt spid="60"/>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100"/>
                                      </p:stCondLst>
                                      <p:childTnLst>
                                        <p:set>
                                          <p:cBhvr>
                                            <p:cTn id="10" dur="1" fill="hold">
                                              <p:stCondLst>
                                                <p:cond delay="0"/>
                                              </p:stCondLst>
                                            </p:cTn>
                                            <p:tgtEl>
                                              <p:spTgt spid="61"/>
                                            </p:tgtEl>
                                            <p:attrNameLst>
                                              <p:attrName>style.visibility</p:attrName>
                                            </p:attrNameLst>
                                          </p:cBhvr>
                                          <p:to>
                                            <p:strVal val="visible"/>
                                          </p:to>
                                        </p:set>
                                        <p:anim calcmode="lin" valueType="num">
                                          <p:cBhvr additive="base">
                                            <p:cTn id="11" dur="1000" fill="hold"/>
                                            <p:tgtEl>
                                              <p:spTgt spid="61"/>
                                            </p:tgtEl>
                                            <p:attrNameLst>
                                              <p:attrName>ppt_x</p:attrName>
                                            </p:attrNameLst>
                                          </p:cBhvr>
                                          <p:tavLst>
                                            <p:tav tm="0">
                                              <p:val>
                                                <p:strVal val="#ppt_x"/>
                                              </p:val>
                                            </p:tav>
                                            <p:tav tm="100000">
                                              <p:val>
                                                <p:strVal val="#ppt_x"/>
                                              </p:val>
                                            </p:tav>
                                          </p:tavLst>
                                        </p:anim>
                                        <p:anim calcmode="lin" valueType="num">
                                          <p:cBhvr additive="base">
                                            <p:cTn id="12" dur="1000" fill="hold"/>
                                            <p:tgtEl>
                                              <p:spTgt spid="61"/>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300"/>
                                      </p:stCondLst>
                                      <p:childTnLst>
                                        <p:set>
                                          <p:cBhvr>
                                            <p:cTn id="14" dur="1" fill="hold">
                                              <p:stCondLst>
                                                <p:cond delay="0"/>
                                              </p:stCondLst>
                                            </p:cTn>
                                            <p:tgtEl>
                                              <p:spTgt spid="62"/>
                                            </p:tgtEl>
                                            <p:attrNameLst>
                                              <p:attrName>style.visibility</p:attrName>
                                            </p:attrNameLst>
                                          </p:cBhvr>
                                          <p:to>
                                            <p:strVal val="visible"/>
                                          </p:to>
                                        </p:set>
                                        <p:anim calcmode="lin" valueType="num">
                                          <p:cBhvr additive="base">
                                            <p:cTn id="15" dur="1000" fill="hold"/>
                                            <p:tgtEl>
                                              <p:spTgt spid="62"/>
                                            </p:tgtEl>
                                            <p:attrNameLst>
                                              <p:attrName>ppt_x</p:attrName>
                                            </p:attrNameLst>
                                          </p:cBhvr>
                                          <p:tavLst>
                                            <p:tav tm="0">
                                              <p:val>
                                                <p:strVal val="#ppt_x"/>
                                              </p:val>
                                            </p:tav>
                                            <p:tav tm="100000">
                                              <p:val>
                                                <p:strVal val="#ppt_x"/>
                                              </p:val>
                                            </p:tav>
                                          </p:tavLst>
                                        </p:anim>
                                        <p:anim calcmode="lin" valueType="num">
                                          <p:cBhvr additive="base">
                                            <p:cTn id="16" dur="1000" fill="hold"/>
                                            <p:tgtEl>
                                              <p:spTgt spid="62"/>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500"/>
                                      </p:stCondLst>
                                      <p:childTnLst>
                                        <p:set>
                                          <p:cBhvr>
                                            <p:cTn id="18" dur="1" fill="hold">
                                              <p:stCondLst>
                                                <p:cond delay="0"/>
                                              </p:stCondLst>
                                            </p:cTn>
                                            <p:tgtEl>
                                              <p:spTgt spid="63"/>
                                            </p:tgtEl>
                                            <p:attrNameLst>
                                              <p:attrName>style.visibility</p:attrName>
                                            </p:attrNameLst>
                                          </p:cBhvr>
                                          <p:to>
                                            <p:strVal val="visible"/>
                                          </p:to>
                                        </p:set>
                                        <p:anim calcmode="lin" valueType="num">
                                          <p:cBhvr additive="base">
                                            <p:cTn id="19" dur="1000" fill="hold"/>
                                            <p:tgtEl>
                                              <p:spTgt spid="63"/>
                                            </p:tgtEl>
                                            <p:attrNameLst>
                                              <p:attrName>ppt_x</p:attrName>
                                            </p:attrNameLst>
                                          </p:cBhvr>
                                          <p:tavLst>
                                            <p:tav tm="0">
                                              <p:val>
                                                <p:strVal val="#ppt_x"/>
                                              </p:val>
                                            </p:tav>
                                            <p:tav tm="100000">
                                              <p:val>
                                                <p:strVal val="#ppt_x"/>
                                              </p:val>
                                            </p:tav>
                                          </p:tavLst>
                                        </p:anim>
                                        <p:anim calcmode="lin" valueType="num">
                                          <p:cBhvr additive="base">
                                            <p:cTn id="20" dur="1000" fill="hold"/>
                                            <p:tgtEl>
                                              <p:spTgt spid="63"/>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600"/>
                                      </p:stCondLst>
                                      <p:childTnLst>
                                        <p:set>
                                          <p:cBhvr>
                                            <p:cTn id="22" dur="1" fill="hold">
                                              <p:stCondLst>
                                                <p:cond delay="0"/>
                                              </p:stCondLst>
                                            </p:cTn>
                                            <p:tgtEl>
                                              <p:spTgt spid="64"/>
                                            </p:tgtEl>
                                            <p:attrNameLst>
                                              <p:attrName>style.visibility</p:attrName>
                                            </p:attrNameLst>
                                          </p:cBhvr>
                                          <p:to>
                                            <p:strVal val="visible"/>
                                          </p:to>
                                        </p:set>
                                        <p:anim calcmode="lin" valueType="num">
                                          <p:cBhvr additive="base">
                                            <p:cTn id="23" dur="1000" fill="hold"/>
                                            <p:tgtEl>
                                              <p:spTgt spid="64"/>
                                            </p:tgtEl>
                                            <p:attrNameLst>
                                              <p:attrName>ppt_x</p:attrName>
                                            </p:attrNameLst>
                                          </p:cBhvr>
                                          <p:tavLst>
                                            <p:tav tm="0">
                                              <p:val>
                                                <p:strVal val="#ppt_x"/>
                                              </p:val>
                                            </p:tav>
                                            <p:tav tm="100000">
                                              <p:val>
                                                <p:strVal val="#ppt_x"/>
                                              </p:val>
                                            </p:tav>
                                          </p:tavLst>
                                        </p:anim>
                                        <p:anim calcmode="lin" valueType="num">
                                          <p:cBhvr additive="base">
                                            <p:cTn id="24" dur="1000" fill="hold"/>
                                            <p:tgtEl>
                                              <p:spTgt spid="64"/>
                                            </p:tgtEl>
                                            <p:attrNameLst>
                                              <p:attrName>ppt_y</p:attrName>
                                            </p:attrNameLst>
                                          </p:cBhvr>
                                          <p:tavLst>
                                            <p:tav tm="0">
                                              <p:val>
                                                <p:strVal val="0-#ppt_h/2"/>
                                              </p:val>
                                            </p:tav>
                                            <p:tav tm="100000">
                                              <p:val>
                                                <p:strVal val="#ppt_y"/>
                                              </p:val>
                                            </p:tav>
                                          </p:tavLst>
                                        </p:anim>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76"/>
                                            </p:tgtEl>
                                            <p:attrNameLst>
                                              <p:attrName>style.visibility</p:attrName>
                                            </p:attrNameLst>
                                          </p:cBhvr>
                                          <p:to>
                                            <p:strVal val="visible"/>
                                          </p:to>
                                        </p:set>
                                        <p:animEffect transition="in" filter="wipe(left)">
                                          <p:cBhvr>
                                            <p:cTn id="28" dur="500"/>
                                            <p:tgtEl>
                                              <p:spTgt spid="76"/>
                                            </p:tgtEl>
                                          </p:cBhvr>
                                        </p:animEffect>
                                      </p:childTnLst>
                                    </p:cTn>
                                  </p:par>
                                  <p:par>
                                    <p:cTn id="29" presetID="22" presetClass="entr" presetSubtype="8" fill="hold" nodeType="withEffect">
                                      <p:stCondLst>
                                        <p:cond delay="0"/>
                                      </p:stCondLst>
                                      <p:childTnLst>
                                        <p:set>
                                          <p:cBhvr>
                                            <p:cTn id="30" dur="1" fill="hold">
                                              <p:stCondLst>
                                                <p:cond delay="0"/>
                                              </p:stCondLst>
                                            </p:cTn>
                                            <p:tgtEl>
                                              <p:spTgt spid="77"/>
                                            </p:tgtEl>
                                            <p:attrNameLst>
                                              <p:attrName>style.visibility</p:attrName>
                                            </p:attrNameLst>
                                          </p:cBhvr>
                                          <p:to>
                                            <p:strVal val="visible"/>
                                          </p:to>
                                        </p:set>
                                        <p:animEffect transition="in" filter="wipe(left)">
                                          <p:cBhvr>
                                            <p:cTn id="31" dur="500"/>
                                            <p:tgtEl>
                                              <p:spTgt spid="77"/>
                                            </p:tgtEl>
                                          </p:cBhvr>
                                        </p:animEffect>
                                      </p:childTnLst>
                                    </p:cTn>
                                  </p:par>
                                  <p:par>
                                    <p:cTn id="32" presetID="22" presetClass="entr" presetSubtype="8" fill="hold" nodeType="withEffect">
                                      <p:stCondLst>
                                        <p:cond delay="0"/>
                                      </p:stCondLst>
                                      <p:childTnLst>
                                        <p:set>
                                          <p:cBhvr>
                                            <p:cTn id="33" dur="1" fill="hold">
                                              <p:stCondLst>
                                                <p:cond delay="0"/>
                                              </p:stCondLst>
                                            </p:cTn>
                                            <p:tgtEl>
                                              <p:spTgt spid="78"/>
                                            </p:tgtEl>
                                            <p:attrNameLst>
                                              <p:attrName>style.visibility</p:attrName>
                                            </p:attrNameLst>
                                          </p:cBhvr>
                                          <p:to>
                                            <p:strVal val="visible"/>
                                          </p:to>
                                        </p:set>
                                        <p:animEffect transition="in" filter="wipe(left)">
                                          <p:cBhvr>
                                            <p:cTn id="34" dur="500"/>
                                            <p:tgtEl>
                                              <p:spTgt spid="78"/>
                                            </p:tgtEl>
                                          </p:cBhvr>
                                        </p:animEffect>
                                      </p:childTnLst>
                                    </p:cTn>
                                  </p:par>
                                  <p:par>
                                    <p:cTn id="35" presetID="22" presetClass="entr" presetSubtype="8" fill="hold" nodeType="withEffect">
                                      <p:stCondLst>
                                        <p:cond delay="0"/>
                                      </p:stCondLst>
                                      <p:childTnLst>
                                        <p:set>
                                          <p:cBhvr>
                                            <p:cTn id="36" dur="1" fill="hold">
                                              <p:stCondLst>
                                                <p:cond delay="0"/>
                                              </p:stCondLst>
                                            </p:cTn>
                                            <p:tgtEl>
                                              <p:spTgt spid="79"/>
                                            </p:tgtEl>
                                            <p:attrNameLst>
                                              <p:attrName>style.visibility</p:attrName>
                                            </p:attrNameLst>
                                          </p:cBhvr>
                                          <p:to>
                                            <p:strVal val="visible"/>
                                          </p:to>
                                        </p:set>
                                        <p:animEffect transition="in" filter="wipe(left)">
                                          <p:cBhvr>
                                            <p:cTn id="37" dur="500"/>
                                            <p:tgtEl>
                                              <p:spTgt spid="79"/>
                                            </p:tgtEl>
                                          </p:cBhvr>
                                        </p:animEffect>
                                      </p:childTnLst>
                                    </p:cTn>
                                  </p:par>
                                  <p:par>
                                    <p:cTn id="38" presetID="22" presetClass="entr" presetSubtype="8" fill="hold" nodeType="withEffect">
                                      <p:stCondLst>
                                        <p:cond delay="0"/>
                                      </p:stCondLst>
                                      <p:childTnLst>
                                        <p:set>
                                          <p:cBhvr>
                                            <p:cTn id="39" dur="1" fill="hold">
                                              <p:stCondLst>
                                                <p:cond delay="0"/>
                                              </p:stCondLst>
                                            </p:cTn>
                                            <p:tgtEl>
                                              <p:spTgt spid="80"/>
                                            </p:tgtEl>
                                            <p:attrNameLst>
                                              <p:attrName>style.visibility</p:attrName>
                                            </p:attrNameLst>
                                          </p:cBhvr>
                                          <p:to>
                                            <p:strVal val="visible"/>
                                          </p:to>
                                        </p:set>
                                        <p:animEffect transition="in" filter="wipe(left)">
                                          <p:cBhvr>
                                            <p:cTn id="40" dur="500"/>
                                            <p:tgtEl>
                                              <p:spTgt spid="80"/>
                                            </p:tgtEl>
                                          </p:cBhvr>
                                        </p:animEffect>
                                      </p:childTnLst>
                                    </p:cTn>
                                  </p:par>
                                </p:childTnLst>
                              </p:cTn>
                            </p:par>
                            <p:par>
                              <p:cTn id="41" fill="hold">
                                <p:stCondLst>
                                  <p:cond delay="1500"/>
                                </p:stCondLst>
                                <p:childTnLst>
                                  <p:par>
                                    <p:cTn id="42" presetID="42" presetClass="entr" presetSubtype="0" fill="hold" grpId="0" nodeType="afterEffect">
                                      <p:stCondLst>
                                        <p:cond delay="0"/>
                                      </p:stCondLst>
                                      <p:childTnLst>
                                        <p:set>
                                          <p:cBhvr>
                                            <p:cTn id="43" dur="1" fill="hold">
                                              <p:stCondLst>
                                                <p:cond delay="0"/>
                                              </p:stCondLst>
                                            </p:cTn>
                                            <p:tgtEl>
                                              <p:spTgt spid="90"/>
                                            </p:tgtEl>
                                            <p:attrNameLst>
                                              <p:attrName>style.visibility</p:attrName>
                                            </p:attrNameLst>
                                          </p:cBhvr>
                                          <p:to>
                                            <p:strVal val="visible"/>
                                          </p:to>
                                        </p:set>
                                        <p:animEffect transition="in" filter="fade">
                                          <p:cBhvr>
                                            <p:cTn id="44" dur="500"/>
                                            <p:tgtEl>
                                              <p:spTgt spid="90"/>
                                            </p:tgtEl>
                                          </p:cBhvr>
                                        </p:animEffect>
                                        <p:anim calcmode="lin" valueType="num">
                                          <p:cBhvr>
                                            <p:cTn id="45" dur="500" fill="hold"/>
                                            <p:tgtEl>
                                              <p:spTgt spid="90"/>
                                            </p:tgtEl>
                                            <p:attrNameLst>
                                              <p:attrName>ppt_x</p:attrName>
                                            </p:attrNameLst>
                                          </p:cBhvr>
                                          <p:tavLst>
                                            <p:tav tm="0">
                                              <p:val>
                                                <p:strVal val="#ppt_x"/>
                                              </p:val>
                                            </p:tav>
                                            <p:tav tm="100000">
                                              <p:val>
                                                <p:strVal val="#ppt_x"/>
                                              </p:val>
                                            </p:tav>
                                          </p:tavLst>
                                        </p:anim>
                                        <p:anim calcmode="lin" valueType="num">
                                          <p:cBhvr>
                                            <p:cTn id="46" dur="500" fill="hold"/>
                                            <p:tgtEl>
                                              <p:spTgt spid="90"/>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88"/>
                                            </p:tgtEl>
                                            <p:attrNameLst>
                                              <p:attrName>style.visibility</p:attrName>
                                            </p:attrNameLst>
                                          </p:cBhvr>
                                          <p:to>
                                            <p:strVal val="visible"/>
                                          </p:to>
                                        </p:set>
                                        <p:animEffect transition="in" filter="fade">
                                          <p:cBhvr>
                                            <p:cTn id="49" dur="500"/>
                                            <p:tgtEl>
                                              <p:spTgt spid="88"/>
                                            </p:tgtEl>
                                          </p:cBhvr>
                                        </p:animEffect>
                                        <p:anim calcmode="lin" valueType="num">
                                          <p:cBhvr>
                                            <p:cTn id="50" dur="500" fill="hold"/>
                                            <p:tgtEl>
                                              <p:spTgt spid="88"/>
                                            </p:tgtEl>
                                            <p:attrNameLst>
                                              <p:attrName>ppt_x</p:attrName>
                                            </p:attrNameLst>
                                          </p:cBhvr>
                                          <p:tavLst>
                                            <p:tav tm="0">
                                              <p:val>
                                                <p:strVal val="#ppt_x"/>
                                              </p:val>
                                            </p:tav>
                                            <p:tav tm="100000">
                                              <p:val>
                                                <p:strVal val="#ppt_x"/>
                                              </p:val>
                                            </p:tav>
                                          </p:tavLst>
                                        </p:anim>
                                        <p:anim calcmode="lin" valueType="num">
                                          <p:cBhvr>
                                            <p:cTn id="51" dur="500" fill="hold"/>
                                            <p:tgtEl>
                                              <p:spTgt spid="88"/>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86"/>
                                            </p:tgtEl>
                                            <p:attrNameLst>
                                              <p:attrName>style.visibility</p:attrName>
                                            </p:attrNameLst>
                                          </p:cBhvr>
                                          <p:to>
                                            <p:strVal val="visible"/>
                                          </p:to>
                                        </p:set>
                                        <p:animEffect transition="in" filter="fade">
                                          <p:cBhvr>
                                            <p:cTn id="54" dur="500"/>
                                            <p:tgtEl>
                                              <p:spTgt spid="86"/>
                                            </p:tgtEl>
                                          </p:cBhvr>
                                        </p:animEffect>
                                        <p:anim calcmode="lin" valueType="num">
                                          <p:cBhvr>
                                            <p:cTn id="55" dur="500" fill="hold"/>
                                            <p:tgtEl>
                                              <p:spTgt spid="86"/>
                                            </p:tgtEl>
                                            <p:attrNameLst>
                                              <p:attrName>ppt_x</p:attrName>
                                            </p:attrNameLst>
                                          </p:cBhvr>
                                          <p:tavLst>
                                            <p:tav tm="0">
                                              <p:val>
                                                <p:strVal val="#ppt_x"/>
                                              </p:val>
                                            </p:tav>
                                            <p:tav tm="100000">
                                              <p:val>
                                                <p:strVal val="#ppt_x"/>
                                              </p:val>
                                            </p:tav>
                                          </p:tavLst>
                                        </p:anim>
                                        <p:anim calcmode="lin" valueType="num">
                                          <p:cBhvr>
                                            <p:cTn id="56" dur="500" fill="hold"/>
                                            <p:tgtEl>
                                              <p:spTgt spid="86"/>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84"/>
                                            </p:tgtEl>
                                            <p:attrNameLst>
                                              <p:attrName>style.visibility</p:attrName>
                                            </p:attrNameLst>
                                          </p:cBhvr>
                                          <p:to>
                                            <p:strVal val="visible"/>
                                          </p:to>
                                        </p:set>
                                        <p:animEffect transition="in" filter="fade">
                                          <p:cBhvr>
                                            <p:cTn id="59" dur="500"/>
                                            <p:tgtEl>
                                              <p:spTgt spid="84"/>
                                            </p:tgtEl>
                                          </p:cBhvr>
                                        </p:animEffect>
                                        <p:anim calcmode="lin" valueType="num">
                                          <p:cBhvr>
                                            <p:cTn id="60" dur="500" fill="hold"/>
                                            <p:tgtEl>
                                              <p:spTgt spid="84"/>
                                            </p:tgtEl>
                                            <p:attrNameLst>
                                              <p:attrName>ppt_x</p:attrName>
                                            </p:attrNameLst>
                                          </p:cBhvr>
                                          <p:tavLst>
                                            <p:tav tm="0">
                                              <p:val>
                                                <p:strVal val="#ppt_x"/>
                                              </p:val>
                                            </p:tav>
                                            <p:tav tm="100000">
                                              <p:val>
                                                <p:strVal val="#ppt_x"/>
                                              </p:val>
                                            </p:tav>
                                          </p:tavLst>
                                        </p:anim>
                                        <p:anim calcmode="lin" valueType="num">
                                          <p:cBhvr>
                                            <p:cTn id="61" dur="500" fill="hold"/>
                                            <p:tgtEl>
                                              <p:spTgt spid="8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82"/>
                                            </p:tgtEl>
                                            <p:attrNameLst>
                                              <p:attrName>style.visibility</p:attrName>
                                            </p:attrNameLst>
                                          </p:cBhvr>
                                          <p:to>
                                            <p:strVal val="visible"/>
                                          </p:to>
                                        </p:set>
                                        <p:animEffect transition="in" filter="fade">
                                          <p:cBhvr>
                                            <p:cTn id="64" dur="500"/>
                                            <p:tgtEl>
                                              <p:spTgt spid="82"/>
                                            </p:tgtEl>
                                          </p:cBhvr>
                                        </p:animEffect>
                                        <p:anim calcmode="lin" valueType="num">
                                          <p:cBhvr>
                                            <p:cTn id="65" dur="500" fill="hold"/>
                                            <p:tgtEl>
                                              <p:spTgt spid="82"/>
                                            </p:tgtEl>
                                            <p:attrNameLst>
                                              <p:attrName>ppt_x</p:attrName>
                                            </p:attrNameLst>
                                          </p:cBhvr>
                                          <p:tavLst>
                                            <p:tav tm="0">
                                              <p:val>
                                                <p:strVal val="#ppt_x"/>
                                              </p:val>
                                            </p:tav>
                                            <p:tav tm="100000">
                                              <p:val>
                                                <p:strVal val="#ppt_x"/>
                                              </p:val>
                                            </p:tav>
                                          </p:tavLst>
                                        </p:anim>
                                        <p:anim calcmode="lin" valueType="num">
                                          <p:cBhvr>
                                            <p:cTn id="66" dur="500" fill="hold"/>
                                            <p:tgtEl>
                                              <p:spTgt spid="82"/>
                                            </p:tgtEl>
                                            <p:attrNameLst>
                                              <p:attrName>ppt_y</p:attrName>
                                            </p:attrNameLst>
                                          </p:cBhvr>
                                          <p:tavLst>
                                            <p:tav tm="0">
                                              <p:val>
                                                <p:strVal val="#ppt_y+.1"/>
                                              </p:val>
                                            </p:tav>
                                            <p:tav tm="100000">
                                              <p:val>
                                                <p:strVal val="#ppt_y"/>
                                              </p:val>
                                            </p:tav>
                                          </p:tavLst>
                                        </p:anim>
                                      </p:childTnLst>
                                    </p:cTn>
                                  </p:par>
                                </p:childTnLst>
                              </p:cTn>
                            </p:par>
                            <p:par>
                              <p:cTn id="67" fill="hold">
                                <p:stCondLst>
                                  <p:cond delay="2000"/>
                                </p:stCondLst>
                                <p:childTnLst>
                                  <p:par>
                                    <p:cTn id="68" presetID="22" presetClass="entr" presetSubtype="8" fill="hold" grpId="0" nodeType="afterEffect">
                                      <p:stCondLst>
                                        <p:cond delay="0"/>
                                      </p:stCondLst>
                                      <p:childTnLst>
                                        <p:set>
                                          <p:cBhvr>
                                            <p:cTn id="69" dur="1" fill="hold">
                                              <p:stCondLst>
                                                <p:cond delay="0"/>
                                              </p:stCondLst>
                                            </p:cTn>
                                            <p:tgtEl>
                                              <p:spTgt spid="89"/>
                                            </p:tgtEl>
                                            <p:attrNameLst>
                                              <p:attrName>style.visibility</p:attrName>
                                            </p:attrNameLst>
                                          </p:cBhvr>
                                          <p:to>
                                            <p:strVal val="visible"/>
                                          </p:to>
                                        </p:set>
                                        <p:animEffect transition="in" filter="wipe(left)">
                                          <p:cBhvr>
                                            <p:cTn id="70" dur="500"/>
                                            <p:tgtEl>
                                              <p:spTgt spid="89"/>
                                            </p:tgtEl>
                                          </p:cBhvr>
                                        </p:animEffect>
                                      </p:childTnLst>
                                    </p:cTn>
                                  </p:par>
                                  <p:par>
                                    <p:cTn id="71" presetID="22" presetClass="entr" presetSubtype="8" fill="hold" grpId="0" nodeType="withEffect">
                                      <p:stCondLst>
                                        <p:cond delay="200"/>
                                      </p:stCondLst>
                                      <p:childTnLst>
                                        <p:set>
                                          <p:cBhvr>
                                            <p:cTn id="72" dur="1" fill="hold">
                                              <p:stCondLst>
                                                <p:cond delay="0"/>
                                              </p:stCondLst>
                                            </p:cTn>
                                            <p:tgtEl>
                                              <p:spTgt spid="87"/>
                                            </p:tgtEl>
                                            <p:attrNameLst>
                                              <p:attrName>style.visibility</p:attrName>
                                            </p:attrNameLst>
                                          </p:cBhvr>
                                          <p:to>
                                            <p:strVal val="visible"/>
                                          </p:to>
                                        </p:set>
                                        <p:animEffect transition="in" filter="wipe(left)">
                                          <p:cBhvr>
                                            <p:cTn id="73" dur="500"/>
                                            <p:tgtEl>
                                              <p:spTgt spid="87"/>
                                            </p:tgtEl>
                                          </p:cBhvr>
                                        </p:animEffect>
                                      </p:childTnLst>
                                    </p:cTn>
                                  </p:par>
                                  <p:par>
                                    <p:cTn id="74" presetID="22" presetClass="entr" presetSubtype="8" fill="hold" grpId="0" nodeType="withEffect">
                                      <p:stCondLst>
                                        <p:cond delay="400"/>
                                      </p:stCondLst>
                                      <p:childTnLst>
                                        <p:set>
                                          <p:cBhvr>
                                            <p:cTn id="75" dur="1" fill="hold">
                                              <p:stCondLst>
                                                <p:cond delay="0"/>
                                              </p:stCondLst>
                                            </p:cTn>
                                            <p:tgtEl>
                                              <p:spTgt spid="85"/>
                                            </p:tgtEl>
                                            <p:attrNameLst>
                                              <p:attrName>style.visibility</p:attrName>
                                            </p:attrNameLst>
                                          </p:cBhvr>
                                          <p:to>
                                            <p:strVal val="visible"/>
                                          </p:to>
                                        </p:set>
                                        <p:animEffect transition="in" filter="wipe(left)">
                                          <p:cBhvr>
                                            <p:cTn id="76" dur="500"/>
                                            <p:tgtEl>
                                              <p:spTgt spid="85"/>
                                            </p:tgtEl>
                                          </p:cBhvr>
                                        </p:animEffect>
                                      </p:childTnLst>
                                    </p:cTn>
                                  </p:par>
                                  <p:par>
                                    <p:cTn id="77" presetID="22" presetClass="entr" presetSubtype="8" fill="hold" grpId="0" nodeType="withEffect">
                                      <p:stCondLst>
                                        <p:cond delay="600"/>
                                      </p:stCondLst>
                                      <p:childTnLst>
                                        <p:set>
                                          <p:cBhvr>
                                            <p:cTn id="78" dur="1" fill="hold">
                                              <p:stCondLst>
                                                <p:cond delay="0"/>
                                              </p:stCondLst>
                                            </p:cTn>
                                            <p:tgtEl>
                                              <p:spTgt spid="83"/>
                                            </p:tgtEl>
                                            <p:attrNameLst>
                                              <p:attrName>style.visibility</p:attrName>
                                            </p:attrNameLst>
                                          </p:cBhvr>
                                          <p:to>
                                            <p:strVal val="visible"/>
                                          </p:to>
                                        </p:set>
                                        <p:animEffect transition="in" filter="wipe(left)">
                                          <p:cBhvr>
                                            <p:cTn id="79" dur="500"/>
                                            <p:tgtEl>
                                              <p:spTgt spid="83"/>
                                            </p:tgtEl>
                                          </p:cBhvr>
                                        </p:animEffect>
                                      </p:childTnLst>
                                    </p:cTn>
                                  </p:par>
                                  <p:par>
                                    <p:cTn id="80" presetID="22" presetClass="entr" presetSubtype="8" fill="hold" grpId="0" nodeType="withEffect">
                                      <p:stCondLst>
                                        <p:cond delay="800"/>
                                      </p:stCondLst>
                                      <p:childTnLst>
                                        <p:set>
                                          <p:cBhvr>
                                            <p:cTn id="81" dur="1" fill="hold">
                                              <p:stCondLst>
                                                <p:cond delay="0"/>
                                              </p:stCondLst>
                                            </p:cTn>
                                            <p:tgtEl>
                                              <p:spTgt spid="81"/>
                                            </p:tgtEl>
                                            <p:attrNameLst>
                                              <p:attrName>style.visibility</p:attrName>
                                            </p:attrNameLst>
                                          </p:cBhvr>
                                          <p:to>
                                            <p:strVal val="visible"/>
                                          </p:to>
                                        </p:set>
                                        <p:animEffect transition="in" filter="wipe(left)">
                                          <p:cBhvr>
                                            <p:cTn id="82"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animBg="1"/>
          <p:bldP spid="62" grpId="0" animBg="1"/>
          <p:bldP spid="63" grpId="0" animBg="1"/>
          <p:bldP spid="64" grpId="0" animBg="1"/>
          <p:bldP spid="81" grpId="0"/>
          <p:bldP spid="82" grpId="0"/>
          <p:bldP spid="83" grpId="0"/>
          <p:bldP spid="84" grpId="0"/>
          <p:bldP spid="85" grpId="0"/>
          <p:bldP spid="86" grpId="0"/>
          <p:bldP spid="87" grpId="0"/>
          <p:bldP spid="88" grpId="0"/>
          <p:bldP spid="89" grpId="0"/>
          <p:bldP spid="90"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99592" y="1635646"/>
            <a:ext cx="3886551" cy="2376264"/>
          </a:xfrm>
          <a:prstGeom prst="rect">
            <a:avLst/>
          </a:prstGeom>
          <a:blipFill dpi="0" rotWithShape="1">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endParaRPr lang="zh-CN" altLang="en-US"/>
          </a:p>
        </p:txBody>
      </p:sp>
      <p:sp>
        <p:nvSpPr>
          <p:cNvPr id="9" name="矩形 8"/>
          <p:cNvSpPr/>
          <p:nvPr/>
        </p:nvSpPr>
        <p:spPr>
          <a:xfrm>
            <a:off x="4835611" y="1674044"/>
            <a:ext cx="3790128" cy="10397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endParaRPr lang="zh-CN" altLang="en-US" sz="1400" dirty="0">
              <a:latin typeface="冬青黑体简体中文 W3" charset="-122"/>
              <a:ea typeface="冬青黑体简体中文 W3" charset="-122"/>
            </a:endParaRPr>
          </a:p>
        </p:txBody>
      </p:sp>
      <p:sp>
        <p:nvSpPr>
          <p:cNvPr id="15" name="Content Placeholder 2"/>
          <p:cNvSpPr txBox="1"/>
          <p:nvPr/>
        </p:nvSpPr>
        <p:spPr>
          <a:xfrm>
            <a:off x="4922549" y="1839182"/>
            <a:ext cx="775977" cy="417773"/>
          </a:xfrm>
          <a:prstGeom prst="rect">
            <a:avLst/>
          </a:prstGeom>
        </p:spPr>
        <p:txBody>
          <a:bodyPr vert="horz" lIns="68575" tIns="34288" rIns="68575"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1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a:t>
            </a:r>
            <a:r>
              <a:rPr lang="zh-CN" altLang="en-US" sz="10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替换</a:t>
            </a:r>
            <a:endParaRPr lang="en-US" altLang="zh-CN" sz="10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algn="just">
              <a:spcBef>
                <a:spcPts val="0"/>
              </a:spcBef>
              <a:spcAft>
                <a:spcPts val="0"/>
              </a:spcAft>
            </a:pPr>
            <a:r>
              <a:rPr lang="zh-CN" altLang="en-US" sz="10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文字</a:t>
            </a:r>
            <a:r>
              <a:rPr lang="zh-CN" altLang="en-US" sz="1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内容</a:t>
            </a:r>
            <a:endParaRPr lang="en-US" sz="10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6" name="Content Placeholder 2"/>
          <p:cNvSpPr txBox="1"/>
          <p:nvPr/>
        </p:nvSpPr>
        <p:spPr>
          <a:xfrm>
            <a:off x="5872378" y="2977165"/>
            <a:ext cx="2753361" cy="837354"/>
          </a:xfrm>
          <a:prstGeom prst="rect">
            <a:avLst/>
          </a:prstGeom>
        </p:spPr>
        <p:txBody>
          <a:bodyPr vert="horz" lIns="68575" tIns="34288" rIns="68575"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6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r>
              <a:rPr lang="zh-CN" altLang="en-US" sz="6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r>
              <a:rPr lang="zh-CN" altLang="en-US" sz="6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请替换文字内容，点击添加相关标题文字，修改文字内容，也可以直接复制你的内容到此</a:t>
            </a:r>
            <a:r>
              <a:rPr lang="zh-CN" altLang="en-US" sz="6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endParaRPr lang="en-US" altLang="zh-CN" sz="6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7" name="Content Placeholder 2"/>
          <p:cNvSpPr txBox="1"/>
          <p:nvPr/>
        </p:nvSpPr>
        <p:spPr>
          <a:xfrm>
            <a:off x="5872378" y="1839183"/>
            <a:ext cx="2753361" cy="837354"/>
          </a:xfrm>
          <a:prstGeom prst="rect">
            <a:avLst/>
          </a:prstGeom>
        </p:spPr>
        <p:txBody>
          <a:bodyPr vert="horz" lIns="68575" tIns="34288" rIns="68575"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6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r>
              <a:rPr lang="zh-CN" altLang="en-US" sz="6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r>
              <a:rPr lang="zh-CN" altLang="en-US" sz="6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请替换文字内容，点击添加相关标题文字，修改文字内容，也可以直接复制你的内容到此</a:t>
            </a:r>
            <a:r>
              <a:rPr lang="zh-CN" altLang="en-US" sz="6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endParaRPr lang="en-US" altLang="zh-CN" sz="6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2" presetClass="entr" presetSubtype="1"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ppt_x"/>
                                          </p:val>
                                        </p:tav>
                                        <p:tav tm="100000">
                                          <p:val>
                                            <p:strVal val="#ppt_x"/>
                                          </p:val>
                                        </p:tav>
                                      </p:tavLst>
                                    </p:anim>
                                    <p:anim calcmode="lin" valueType="num">
                                      <p:cBhvr additive="base">
                                        <p:cTn id="21" dur="500" fill="hold"/>
                                        <p:tgtEl>
                                          <p:spTgt spid="17"/>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2" presetClass="entr" presetSubtype="1"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5" grpId="0"/>
      <p:bldP spid="16" grpId="0"/>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Desktop\名片正.jpg"/>
          <p:cNvPicPr>
            <a:picLocks noChangeAspect="1" noChangeArrowheads="1"/>
          </p:cNvPicPr>
          <p:nvPr/>
        </p:nvPicPr>
        <p:blipFill>
          <a:blip r:embed="rId1" cstate="print"/>
          <a:srcRect/>
          <a:stretch>
            <a:fillRect/>
          </a:stretch>
        </p:blipFill>
        <p:spPr bwMode="auto">
          <a:xfrm>
            <a:off x="0" y="0"/>
            <a:ext cx="9144000" cy="5148262"/>
          </a:xfrm>
          <a:prstGeom prst="rect">
            <a:avLst/>
          </a:prstGeom>
          <a:noFill/>
        </p:spPr>
      </p:pic>
      <p:sp>
        <p:nvSpPr>
          <p:cNvPr id="20" name="矩形 259"/>
          <p:cNvSpPr>
            <a:spLocks noChangeArrowheads="1"/>
          </p:cNvSpPr>
          <p:nvPr/>
        </p:nvSpPr>
        <p:spPr bwMode="auto">
          <a:xfrm>
            <a:off x="1691681" y="2744436"/>
            <a:ext cx="6048671"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4000" b="1" cap="all" dirty="0" smtClean="0">
                <a:solidFill>
                  <a:schemeClr val="bg1">
                    <a:lumMod val="50000"/>
                  </a:schemeClr>
                </a:solidFill>
                <a:cs typeface="Arial" panose="020B0604020202020204" pitchFamily="34" charset="0"/>
              </a:rPr>
              <a:t>演讲完毕，谢谢观看！</a:t>
            </a:r>
            <a:endParaRPr lang="zh-CN" altLang="en-US" sz="4000" b="1" cap="all" dirty="0">
              <a:solidFill>
                <a:schemeClr val="bg1">
                  <a:lumMod val="50000"/>
                </a:schemeClr>
              </a:solidFill>
              <a:cs typeface="Arial" panose="020B0604020202020204" pitchFamily="34" charset="0"/>
            </a:endParaRPr>
          </a:p>
        </p:txBody>
      </p:sp>
      <p:sp>
        <p:nvSpPr>
          <p:cNvPr id="21" name="矩形 259"/>
          <p:cNvSpPr>
            <a:spLocks noChangeArrowheads="1"/>
          </p:cNvSpPr>
          <p:nvPr/>
        </p:nvSpPr>
        <p:spPr bwMode="auto">
          <a:xfrm>
            <a:off x="2276129" y="3291830"/>
            <a:ext cx="4844765" cy="242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50000"/>
              </a:lnSpc>
              <a:buNone/>
            </a:pPr>
            <a:r>
              <a:rPr lang="en-US" altLang="zh-CN" sz="1050" dirty="0" smtClean="0">
                <a:solidFill>
                  <a:schemeClr val="bg1">
                    <a:lumMod val="50000"/>
                  </a:schemeClr>
                </a:solidFill>
                <a:latin typeface="Arial" panose="020B0604020202020204" pitchFamily="34" charset="0"/>
                <a:cs typeface="Arial" panose="020B0604020202020204" pitchFamily="34" charset="0"/>
              </a:rPr>
              <a:t>YEAR-END SUMMARY PLAN BUSINESS REPORT PPT IN THE NEW YEAR</a:t>
            </a:r>
            <a:endParaRPr lang="zh-CN" altLang="en-US" sz="1050" dirty="0">
              <a:solidFill>
                <a:schemeClr val="bg1">
                  <a:lumMod val="50000"/>
                </a:schemeClr>
              </a:solidFill>
              <a:latin typeface="Arial" panose="020B0604020202020204" pitchFamily="34" charset="0"/>
              <a:cs typeface="Arial" panose="020B0604020202020204" pitchFamily="34" charset="0"/>
            </a:endParaRPr>
          </a:p>
        </p:txBody>
      </p:sp>
      <p:sp>
        <p:nvSpPr>
          <p:cNvPr id="22" name="矩形 259"/>
          <p:cNvSpPr>
            <a:spLocks noChangeArrowheads="1"/>
          </p:cNvSpPr>
          <p:nvPr/>
        </p:nvSpPr>
        <p:spPr bwMode="auto">
          <a:xfrm>
            <a:off x="3068217" y="1743402"/>
            <a:ext cx="3024336" cy="110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7200" b="1" cap="all" dirty="0" smtClean="0">
                <a:solidFill>
                  <a:schemeClr val="accent1"/>
                </a:solidFill>
                <a:latin typeface="Ebrima" panose="02000000000000000000" pitchFamily="2" charset="0"/>
                <a:ea typeface="Ebrima" panose="02000000000000000000" pitchFamily="2" charset="0"/>
                <a:cs typeface="Ebrima" panose="02000000000000000000" pitchFamily="2" charset="0"/>
              </a:rPr>
              <a:t>2018</a:t>
            </a:r>
            <a:endParaRPr lang="zh-CN" altLang="en-US" sz="7200" b="1" cap="all" dirty="0">
              <a:solidFill>
                <a:schemeClr val="accent1"/>
              </a:solidFill>
              <a:latin typeface="Ebrima" panose="02000000000000000000" pitchFamily="2" charset="0"/>
              <a:ea typeface="Dotum" panose="020B0600000101010101" pitchFamily="34" charset="-127"/>
              <a:cs typeface="Ebrima" panose="02000000000000000000" pitchFamily="2" charset="0"/>
            </a:endParaRPr>
          </a:p>
        </p:txBody>
      </p:sp>
      <p:sp>
        <p:nvSpPr>
          <p:cNvPr id="23" name="矩形 22"/>
          <p:cNvSpPr/>
          <p:nvPr/>
        </p:nvSpPr>
        <p:spPr>
          <a:xfrm>
            <a:off x="2282332" y="3720095"/>
            <a:ext cx="4572794" cy="507839"/>
          </a:xfrm>
          <a:prstGeom prst="rect">
            <a:avLst/>
          </a:prstGeom>
        </p:spPr>
        <p:txBody>
          <a:bodyPr lIns="91448" tIns="45724" rIns="91448" bIns="45724">
            <a:spAutoFit/>
          </a:bodyPr>
          <a:lstStyle/>
          <a:p>
            <a:pPr algn="ctr"/>
            <a:r>
              <a:rPr lang="en-US" altLang="zh-CN" sz="900" dirty="0">
                <a:solidFill>
                  <a:schemeClr val="tx1">
                    <a:lumMod val="50000"/>
                    <a:lumOff val="50000"/>
                  </a:schemeClr>
                </a:solidFill>
              </a:rPr>
              <a:t>Chinese  companies  will no longer remain in the hard stage and they are also promoting a culture Chinese  companies  will no longer remain </a:t>
            </a:r>
            <a:endParaRPr lang="en-US" altLang="zh-CN" sz="900" dirty="0">
              <a:solidFill>
                <a:schemeClr val="tx1">
                  <a:lumMod val="50000"/>
                  <a:lumOff val="50000"/>
                </a:schemeClr>
              </a:solidFill>
            </a:endParaRPr>
          </a:p>
          <a:p>
            <a:pPr algn="ctr"/>
            <a:r>
              <a:rPr lang="en-US" altLang="zh-CN" sz="900" dirty="0">
                <a:solidFill>
                  <a:schemeClr val="tx1">
                    <a:lumMod val="50000"/>
                    <a:lumOff val="50000"/>
                  </a:schemeClr>
                </a:solidFill>
              </a:rPr>
              <a:t>in the hard stage and they are also promoting a culture</a:t>
            </a:r>
            <a:endParaRPr lang="en-US" altLang="zh-CN" sz="900" dirty="0">
              <a:solidFill>
                <a:schemeClr val="tx1">
                  <a:lumMod val="50000"/>
                  <a:lumOff val="50000"/>
                </a:schemeClr>
              </a:solidFill>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2"/>
                                        </p:tgtEl>
                                        <p:attrNameLst>
                                          <p:attrName>style.visibility</p:attrName>
                                        </p:attrNameLst>
                                      </p:cBhvr>
                                      <p:to>
                                        <p:strVal val="visible"/>
                                      </p:to>
                                    </p:set>
                                    <p:anim calcmode="lin" valueType="num">
                                      <p:cBhvr>
                                        <p:cTn id="13"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22"/>
                                        </p:tgtEl>
                                        <p:attrNameLst>
                                          <p:attrName>ppt_y</p:attrName>
                                        </p:attrNameLst>
                                      </p:cBhvr>
                                      <p:tavLst>
                                        <p:tav tm="0">
                                          <p:val>
                                            <p:strVal val="#ppt_y"/>
                                          </p:val>
                                        </p:tav>
                                        <p:tav tm="100000">
                                          <p:val>
                                            <p:strVal val="#ppt_y"/>
                                          </p:val>
                                        </p:tav>
                                      </p:tavLst>
                                    </p:anim>
                                    <p:anim calcmode="lin" valueType="num">
                                      <p:cBhvr>
                                        <p:cTn id="15"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22"/>
                                        </p:tgtEl>
                                      </p:cBhvr>
                                    </p:animEffect>
                                  </p:childTnLst>
                                </p:cTn>
                              </p:par>
                            </p:childTnLst>
                          </p:cTn>
                        </p:par>
                        <p:par>
                          <p:cTn id="18" fill="hold">
                            <p:stCondLst>
                              <p:cond delay="1649"/>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22"/>
                                        </p:tgtEl>
                                      </p:cBhvr>
                                    </p:animEffect>
                                    <p:animScale>
                                      <p:cBhvr>
                                        <p:cTn id="21" dur="250" autoRev="1" fill="hold"/>
                                        <p:tgtEl>
                                          <p:spTgt spid="22"/>
                                        </p:tgtEl>
                                      </p:cBhvr>
                                      <p:by x="105000" y="105000"/>
                                    </p:animScale>
                                  </p:childTnLst>
                                </p:cTn>
                              </p:par>
                            </p:childTnLst>
                          </p:cTn>
                        </p:par>
                        <p:par>
                          <p:cTn id="22" fill="hold">
                            <p:stCondLst>
                              <p:cond delay="215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20"/>
                                        </p:tgtEl>
                                        <p:attrNameLst>
                                          <p:attrName>style.visibility</p:attrName>
                                        </p:attrNameLst>
                                      </p:cBhvr>
                                      <p:to>
                                        <p:strVal val="visible"/>
                                      </p:to>
                                    </p:set>
                                    <p:anim calcmode="lin" valueType="num">
                                      <p:cBhvr>
                                        <p:cTn id="25"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0"/>
                                        </p:tgtEl>
                                        <p:attrNameLst>
                                          <p:attrName>ppt_y</p:attrName>
                                        </p:attrNameLst>
                                      </p:cBhvr>
                                      <p:tavLst>
                                        <p:tav tm="0">
                                          <p:val>
                                            <p:strVal val="#ppt_y"/>
                                          </p:val>
                                        </p:tav>
                                        <p:tav tm="100000">
                                          <p:val>
                                            <p:strVal val="#ppt_y"/>
                                          </p:val>
                                        </p:tav>
                                      </p:tavLst>
                                    </p:anim>
                                    <p:anim calcmode="lin" valueType="num">
                                      <p:cBhvr>
                                        <p:cTn id="27"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20"/>
                                        </p:tgtEl>
                                      </p:cBhvr>
                                    </p:animEffect>
                                  </p:childTnLst>
                                </p:cTn>
                              </p:par>
                            </p:childTnLst>
                          </p:cTn>
                        </p:par>
                        <p:par>
                          <p:cTn id="30" fill="hold">
                            <p:stCondLst>
                              <p:cond delay="3099"/>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20"/>
                                        </p:tgtEl>
                                      </p:cBhvr>
                                    </p:animEffect>
                                    <p:animScale>
                                      <p:cBhvr>
                                        <p:cTn id="33" dur="250" autoRev="1" fill="hold"/>
                                        <p:tgtEl>
                                          <p:spTgt spid="20"/>
                                        </p:tgtEl>
                                      </p:cBhvr>
                                      <p:by x="105000" y="105000"/>
                                    </p:animScale>
                                  </p:childTnLst>
                                </p:cTn>
                              </p:par>
                            </p:childTnLst>
                          </p:cTn>
                        </p:par>
                        <p:par>
                          <p:cTn id="34" fill="hold">
                            <p:stCondLst>
                              <p:cond delay="3599"/>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21"/>
                                        </p:tgtEl>
                                        <p:attrNameLst>
                                          <p:attrName>style.visibility</p:attrName>
                                        </p:attrNameLst>
                                      </p:cBhvr>
                                      <p:to>
                                        <p:strVal val="visible"/>
                                      </p:to>
                                    </p:set>
                                    <p:anim calcmode="lin" valueType="num">
                                      <p:cBhvr>
                                        <p:cTn id="37"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21"/>
                                        </p:tgtEl>
                                        <p:attrNameLst>
                                          <p:attrName>ppt_y</p:attrName>
                                        </p:attrNameLst>
                                      </p:cBhvr>
                                      <p:tavLst>
                                        <p:tav tm="0">
                                          <p:val>
                                            <p:strVal val="#ppt_y"/>
                                          </p:val>
                                        </p:tav>
                                        <p:tav tm="100000">
                                          <p:val>
                                            <p:strVal val="#ppt_y"/>
                                          </p:val>
                                        </p:tav>
                                      </p:tavLst>
                                    </p:anim>
                                    <p:anim calcmode="lin" valueType="num">
                                      <p:cBhvr>
                                        <p:cTn id="39"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21"/>
                                        </p:tgtEl>
                                      </p:cBhvr>
                                    </p:animEffect>
                                  </p:childTnLst>
                                </p:cTn>
                              </p:par>
                            </p:childTnLst>
                          </p:cTn>
                        </p:par>
                        <p:par>
                          <p:cTn id="42" fill="hold">
                            <p:stCondLst>
                              <p:cond delay="6900"/>
                            </p:stCondLst>
                            <p:childTnLst>
                              <p:par>
                                <p:cTn id="43" presetID="26" presetClass="emph" presetSubtype="0" fill="hold" grpId="1" nodeType="afterEffect">
                                  <p:stCondLst>
                                    <p:cond delay="0"/>
                                  </p:stCondLst>
                                  <p:iterate type="lt">
                                    <p:tmPct val="0"/>
                                  </p:iterate>
                                  <p:childTnLst>
                                    <p:animEffect transition="out" filter="fade">
                                      <p:cBhvr>
                                        <p:cTn id="44" dur="500" tmFilter="0, 0; .2, .5; .8, .5; 1, 0"/>
                                        <p:tgtEl>
                                          <p:spTgt spid="21"/>
                                        </p:tgtEl>
                                      </p:cBhvr>
                                    </p:animEffect>
                                    <p:animScale>
                                      <p:cBhvr>
                                        <p:cTn id="45" dur="250" autoRev="1" fill="hold"/>
                                        <p:tgtEl>
                                          <p:spTgt spid="21"/>
                                        </p:tgtEl>
                                      </p:cBhvr>
                                      <p:by x="105000" y="105000"/>
                                    </p:animScale>
                                  </p:childTnLst>
                                </p:cTn>
                              </p:par>
                            </p:childTnLst>
                          </p:cTn>
                        </p:par>
                        <p:par>
                          <p:cTn id="46" fill="hold">
                            <p:stCondLst>
                              <p:cond delay="7400"/>
                            </p:stCondLst>
                            <p:childTnLst>
                              <p:par>
                                <p:cTn id="47" presetID="42" presetClass="entr" presetSubtype="0"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1000"/>
                                        <p:tgtEl>
                                          <p:spTgt spid="23"/>
                                        </p:tgtEl>
                                      </p:cBhvr>
                                    </p:animEffect>
                                    <p:anim calcmode="lin" valueType="num">
                                      <p:cBhvr>
                                        <p:cTn id="50" dur="1000" fill="hold"/>
                                        <p:tgtEl>
                                          <p:spTgt spid="23"/>
                                        </p:tgtEl>
                                        <p:attrNameLst>
                                          <p:attrName>ppt_x</p:attrName>
                                        </p:attrNameLst>
                                      </p:cBhvr>
                                      <p:tavLst>
                                        <p:tav tm="0">
                                          <p:val>
                                            <p:strVal val="#ppt_x"/>
                                          </p:val>
                                        </p:tav>
                                        <p:tav tm="100000">
                                          <p:val>
                                            <p:strVal val="#ppt_x"/>
                                          </p:val>
                                        </p:tav>
                                      </p:tavLst>
                                    </p:anim>
                                    <p:anim calcmode="lin" valueType="num">
                                      <p:cBhvr>
                                        <p:cTn id="51"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0" grpId="1"/>
      <p:bldP spid="21" grpId="0"/>
      <p:bldP spid="21" grpId="1"/>
      <p:bldP spid="22" grpId="0"/>
      <p:bldP spid="22" grpId="1"/>
      <p:bldP spid="23" grpId="0"/>
    </p:bldLst>
  </p:timing>
</p:sld>
</file>

<file path=ppt/theme/theme1.xml><?xml version="1.0" encoding="utf-8"?>
<a:theme xmlns:a="http://schemas.openxmlformats.org/drawingml/2006/main" name="Office 主题​​">
  <a:themeElements>
    <a:clrScheme name="自定义 965">
      <a:dk1>
        <a:sysClr val="windowText" lastClr="000000"/>
      </a:dk1>
      <a:lt1>
        <a:sysClr val="window" lastClr="FFFFFF"/>
      </a:lt1>
      <a:dk2>
        <a:srgbClr val="004646"/>
      </a:dk2>
      <a:lt2>
        <a:srgbClr val="E1F0FF"/>
      </a:lt2>
      <a:accent1>
        <a:srgbClr val="50742F"/>
      </a:accent1>
      <a:accent2>
        <a:srgbClr val="268868"/>
      </a:accent2>
      <a:accent3>
        <a:srgbClr val="33BD56"/>
      </a:accent3>
      <a:accent4>
        <a:srgbClr val="4BC5B9"/>
      </a:accent4>
      <a:accent5>
        <a:srgbClr val="268868"/>
      </a:accent5>
      <a:accent6>
        <a:srgbClr val="33BD56"/>
      </a:accent6>
      <a:hlink>
        <a:srgbClr val="D9BE02"/>
      </a:hlink>
      <a:folHlink>
        <a:srgbClr val="F900F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7272</Words>
  <Application>WPS 演示</Application>
  <PresentationFormat>全屏显示(16:9)</PresentationFormat>
  <Paragraphs>413</Paragraphs>
  <Slides>22</Slides>
  <Notes>21</Notes>
  <HiddenSlides>0</HiddenSlides>
  <MMClips>0</MMClips>
  <ScaleCrop>false</ScaleCrop>
  <HeadingPairs>
    <vt:vector size="6" baseType="variant">
      <vt:variant>
        <vt:lpstr>已用的字体</vt:lpstr>
      </vt:variant>
      <vt:variant>
        <vt:i4>27</vt:i4>
      </vt:variant>
      <vt:variant>
        <vt:lpstr>主题</vt:lpstr>
      </vt:variant>
      <vt:variant>
        <vt:i4>1</vt:i4>
      </vt:variant>
      <vt:variant>
        <vt:lpstr>幻灯片标题</vt:lpstr>
      </vt:variant>
      <vt:variant>
        <vt:i4>22</vt:i4>
      </vt:variant>
    </vt:vector>
  </HeadingPairs>
  <TitlesOfParts>
    <vt:vector size="50" baseType="lpstr">
      <vt:lpstr>Arial</vt:lpstr>
      <vt:lpstr>宋体</vt:lpstr>
      <vt:lpstr>Wingdings</vt:lpstr>
      <vt:lpstr>微软雅黑</vt:lpstr>
      <vt:lpstr>Open Sans</vt:lpstr>
      <vt:lpstr>冬青黑体简体中文 W3</vt:lpstr>
      <vt:lpstr>Calibri</vt:lpstr>
      <vt:lpstr>Ebrima</vt:lpstr>
      <vt:lpstr>Dotum</vt:lpstr>
      <vt:lpstr>Agency FB</vt:lpstr>
      <vt:lpstr>Calibri</vt:lpstr>
      <vt:lpstr>Calibri Light</vt:lpstr>
      <vt:lpstr>微软雅黑 Light</vt:lpstr>
      <vt:lpstr>Gill Sans</vt:lpstr>
      <vt:lpstr>方正兰亭黑_GBK</vt:lpstr>
      <vt:lpstr>Arial</vt:lpstr>
      <vt:lpstr>Source Sans Pro Light</vt:lpstr>
      <vt:lpstr>Helvetica Light</vt:lpstr>
      <vt:lpstr>Gill Sans</vt:lpstr>
      <vt:lpstr>Lato</vt:lpstr>
      <vt:lpstr>MS PGothic</vt:lpstr>
      <vt:lpstr>Neris Thin</vt:lpstr>
      <vt:lpstr>Arial Unicode MS</vt:lpstr>
      <vt:lpstr>Times New Roman</vt:lpstr>
      <vt:lpstr>Gill Sans MT</vt:lpstr>
      <vt:lpstr>黑体</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8</dc:title>
  <dc:creator>USER</dc:creator>
  <cp:lastModifiedBy>拉普耶鲁</cp:lastModifiedBy>
  <cp:revision>406</cp:revision>
  <dcterms:created xsi:type="dcterms:W3CDTF">2014-11-09T01:07:00Z</dcterms:created>
  <dcterms:modified xsi:type="dcterms:W3CDTF">2018-03-26T02:14:38Z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