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5"/>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015" autoAdjust="0"/>
    <p:restoredTop sz="94660"/>
  </p:normalViewPr>
  <p:slideViewPr>
    <p:cSldViewPr snapToGrid="0">
      <p:cViewPr varScale="1">
        <p:scale>
          <a:sx n="92" d="100"/>
          <a:sy n="92" d="100"/>
        </p:scale>
        <p:origin x="40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051289E-93EE-41B9-807B-05CA1F83A7A7}" type="datetimeFigureOut">
              <a:rPr lang="zh-CN" altLang="en-US" smtClean="0"/>
              <a:t>2019/11/22</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CE687B-45BA-4558-AF79-5EF10E0AE68D}" type="slidenum">
              <a:rPr lang="zh-CN" altLang="en-US" smtClean="0"/>
              <a:t>‹#›</a:t>
            </a:fld>
            <a:endParaRPr lang="zh-CN" altLang="en-US"/>
          </a:p>
        </p:txBody>
      </p:sp>
    </p:spTree>
    <p:extLst>
      <p:ext uri="{BB962C8B-B14F-4D97-AF65-F5344CB8AC3E}">
        <p14:creationId xmlns:p14="http://schemas.microsoft.com/office/powerpoint/2010/main" val="12531434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0242"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024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C08E55F6-A8D7-4F04-8E09-855858643B0D}" type="slidenum">
              <a:rPr lang="en-US" altLang="zh-CN" smtClean="0">
                <a:solidFill>
                  <a:prstClr val="black"/>
                </a:solidFill>
                <a:ea typeface="华文细黑" panose="02010600040101010101" pitchFamily="2" charset="-122"/>
              </a:rPr>
              <a:pPr/>
              <a:t>1</a:t>
            </a:fld>
            <a:endParaRPr lang="en-US" altLang="zh-CN" smtClean="0">
              <a:solidFill>
                <a:prstClr val="black"/>
              </a:solidFill>
              <a:ea typeface="华文细黑" panose="02010600040101010101" pitchFamily="2" charset="-122"/>
            </a:endParaRPr>
          </a:p>
        </p:txBody>
      </p:sp>
    </p:spTree>
    <p:extLst>
      <p:ext uri="{BB962C8B-B14F-4D97-AF65-F5344CB8AC3E}">
        <p14:creationId xmlns:p14="http://schemas.microsoft.com/office/powerpoint/2010/main" val="38884420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9"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2290"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229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1466A103-207A-4214-A14B-B0201AA846FB}" type="slidenum">
              <a:rPr lang="zh-CN" altLang="en-US" smtClean="0">
                <a:solidFill>
                  <a:prstClr val="black"/>
                </a:solidFill>
              </a:rPr>
              <a:pPr/>
              <a:t>2</a:t>
            </a:fld>
            <a:endParaRPr lang="en-US" altLang="zh-CN" smtClean="0">
              <a:solidFill>
                <a:prstClr val="black"/>
              </a:solidFill>
            </a:endParaRPr>
          </a:p>
        </p:txBody>
      </p:sp>
    </p:spTree>
    <p:extLst>
      <p:ext uri="{BB962C8B-B14F-4D97-AF65-F5344CB8AC3E}">
        <p14:creationId xmlns:p14="http://schemas.microsoft.com/office/powerpoint/2010/main" val="21409421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4338"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433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7C7C3FD9-B1A9-4EAF-8C04-F45A3F2F074F}" type="slidenum">
              <a:rPr lang="zh-CN" altLang="en-US" smtClean="0">
                <a:solidFill>
                  <a:prstClr val="black"/>
                </a:solidFill>
              </a:rPr>
              <a:pPr/>
              <a:t>3</a:t>
            </a:fld>
            <a:endParaRPr lang="en-US" altLang="zh-CN" smtClean="0">
              <a:solidFill>
                <a:prstClr val="black"/>
              </a:solidFill>
            </a:endParaRPr>
          </a:p>
        </p:txBody>
      </p:sp>
    </p:spTree>
    <p:extLst>
      <p:ext uri="{BB962C8B-B14F-4D97-AF65-F5344CB8AC3E}">
        <p14:creationId xmlns:p14="http://schemas.microsoft.com/office/powerpoint/2010/main" val="96164354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6386"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638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27380779-1B72-4A79-B213-EC1BF6122E54}" type="slidenum">
              <a:rPr lang="zh-CN" altLang="en-US" smtClean="0">
                <a:solidFill>
                  <a:prstClr val="black"/>
                </a:solidFill>
              </a:rPr>
              <a:pPr/>
              <a:t>4</a:t>
            </a:fld>
            <a:endParaRPr lang="en-US" altLang="zh-CN" smtClean="0">
              <a:solidFill>
                <a:prstClr val="black"/>
              </a:solidFill>
            </a:endParaRPr>
          </a:p>
        </p:txBody>
      </p:sp>
    </p:spTree>
    <p:extLst>
      <p:ext uri="{BB962C8B-B14F-4D97-AF65-F5344CB8AC3E}">
        <p14:creationId xmlns:p14="http://schemas.microsoft.com/office/powerpoint/2010/main" val="6154962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18434"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1843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4921297E-E99D-4CB1-9500-80368B2E2095}" type="slidenum">
              <a:rPr lang="zh-CN" altLang="en-US" smtClean="0">
                <a:solidFill>
                  <a:prstClr val="black"/>
                </a:solidFill>
              </a:rPr>
              <a:pPr/>
              <a:t>5</a:t>
            </a:fld>
            <a:endParaRPr lang="en-US" altLang="zh-CN" smtClean="0">
              <a:solidFill>
                <a:prstClr val="black"/>
              </a:solidFill>
            </a:endParaRPr>
          </a:p>
        </p:txBody>
      </p:sp>
    </p:spTree>
    <p:extLst>
      <p:ext uri="{BB962C8B-B14F-4D97-AF65-F5344CB8AC3E}">
        <p14:creationId xmlns:p14="http://schemas.microsoft.com/office/powerpoint/2010/main" val="330305127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0482"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048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4B82FDFA-EF96-4A81-923A-2AF5B538E738}" type="slidenum">
              <a:rPr lang="zh-CN" altLang="en-US" smtClean="0">
                <a:solidFill>
                  <a:prstClr val="black"/>
                </a:solidFill>
              </a:rPr>
              <a:pPr/>
              <a:t>6</a:t>
            </a:fld>
            <a:endParaRPr lang="en-US" altLang="zh-CN" smtClean="0">
              <a:solidFill>
                <a:prstClr val="black"/>
              </a:solidFill>
            </a:endParaRPr>
          </a:p>
        </p:txBody>
      </p:sp>
    </p:spTree>
    <p:extLst>
      <p:ext uri="{BB962C8B-B14F-4D97-AF65-F5344CB8AC3E}">
        <p14:creationId xmlns:p14="http://schemas.microsoft.com/office/powerpoint/2010/main" val="12015852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2530"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253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7D01B6D0-DC51-48F6-AB9B-4C567B330B47}" type="slidenum">
              <a:rPr lang="zh-CN" altLang="en-US" smtClean="0">
                <a:solidFill>
                  <a:prstClr val="black"/>
                </a:solidFill>
              </a:rPr>
              <a:pPr/>
              <a:t>7</a:t>
            </a:fld>
            <a:endParaRPr lang="en-US" altLang="zh-CN" smtClean="0">
              <a:solidFill>
                <a:prstClr val="black"/>
              </a:solidFill>
            </a:endParaRPr>
          </a:p>
        </p:txBody>
      </p:sp>
    </p:spTree>
    <p:extLst>
      <p:ext uri="{BB962C8B-B14F-4D97-AF65-F5344CB8AC3E}">
        <p14:creationId xmlns:p14="http://schemas.microsoft.com/office/powerpoint/2010/main" val="41052056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4578"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457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C4B68777-A861-4214-A89D-E8ECA2942E10}" type="slidenum">
              <a:rPr lang="zh-CN" altLang="en-US" smtClean="0">
                <a:solidFill>
                  <a:prstClr val="black"/>
                </a:solidFill>
              </a:rPr>
              <a:pPr/>
              <a:t>8</a:t>
            </a:fld>
            <a:endParaRPr lang="en-US" altLang="zh-CN" smtClean="0">
              <a:solidFill>
                <a:prstClr val="black"/>
              </a:solidFill>
            </a:endParaRPr>
          </a:p>
        </p:txBody>
      </p:sp>
    </p:spTree>
    <p:extLst>
      <p:ext uri="{BB962C8B-B14F-4D97-AF65-F5344CB8AC3E}">
        <p14:creationId xmlns:p14="http://schemas.microsoft.com/office/powerpoint/2010/main" val="16814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6626"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662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0F512361-B6E6-4B44-94F5-39899C26C1EC}" type="slidenum">
              <a:rPr lang="zh-CN" altLang="en-US" smtClean="0">
                <a:solidFill>
                  <a:prstClr val="black"/>
                </a:solidFill>
              </a:rPr>
              <a:pPr/>
              <a:t>9</a:t>
            </a:fld>
            <a:endParaRPr lang="en-US" altLang="zh-CN" smtClean="0">
              <a:solidFill>
                <a:prstClr val="black"/>
              </a:solidFill>
            </a:endParaRPr>
          </a:p>
        </p:txBody>
      </p:sp>
    </p:spTree>
    <p:extLst>
      <p:ext uri="{BB962C8B-B14F-4D97-AF65-F5344CB8AC3E}">
        <p14:creationId xmlns:p14="http://schemas.microsoft.com/office/powerpoint/2010/main" val="29812121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28674"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2867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A9B8400E-DEF2-47FE-99FE-B6B6B3C9BF12}" type="slidenum">
              <a:rPr lang="zh-CN" altLang="en-US" smtClean="0">
                <a:solidFill>
                  <a:prstClr val="black"/>
                </a:solidFill>
              </a:rPr>
              <a:pPr/>
              <a:t>10</a:t>
            </a:fld>
            <a:endParaRPr lang="en-US" altLang="zh-CN" smtClean="0">
              <a:solidFill>
                <a:prstClr val="black"/>
              </a:solidFill>
            </a:endParaRPr>
          </a:p>
        </p:txBody>
      </p:sp>
    </p:spTree>
    <p:extLst>
      <p:ext uri="{BB962C8B-B14F-4D97-AF65-F5344CB8AC3E}">
        <p14:creationId xmlns:p14="http://schemas.microsoft.com/office/powerpoint/2010/main" val="276642769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30722"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072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E4E4BAFC-BC1D-4C89-8814-0DA7CF3EB83E}" type="slidenum">
              <a:rPr lang="zh-CN" altLang="en-US" smtClean="0">
                <a:solidFill>
                  <a:prstClr val="black"/>
                </a:solidFill>
              </a:rPr>
              <a:pPr/>
              <a:t>11</a:t>
            </a:fld>
            <a:endParaRPr lang="en-US" altLang="zh-CN" smtClean="0">
              <a:solidFill>
                <a:prstClr val="black"/>
              </a:solidFill>
            </a:endParaRPr>
          </a:p>
        </p:txBody>
      </p:sp>
    </p:spTree>
    <p:extLst>
      <p:ext uri="{BB962C8B-B14F-4D97-AF65-F5344CB8AC3E}">
        <p14:creationId xmlns:p14="http://schemas.microsoft.com/office/powerpoint/2010/main" val="67833421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32770"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277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4A851AF3-1DAB-4B29-99FE-EE477DA72A00}" type="slidenum">
              <a:rPr lang="zh-CN" altLang="en-US" smtClean="0">
                <a:solidFill>
                  <a:prstClr val="black"/>
                </a:solidFill>
              </a:rPr>
              <a:pPr/>
              <a:t>12</a:t>
            </a:fld>
            <a:endParaRPr lang="en-US" altLang="zh-CN" smtClean="0">
              <a:solidFill>
                <a:prstClr val="black"/>
              </a:solidFill>
            </a:endParaRPr>
          </a:p>
        </p:txBody>
      </p:sp>
    </p:spTree>
    <p:extLst>
      <p:ext uri="{BB962C8B-B14F-4D97-AF65-F5344CB8AC3E}">
        <p14:creationId xmlns:p14="http://schemas.microsoft.com/office/powerpoint/2010/main" val="27541656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34818"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481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6A3DDFAF-AFA7-4EFB-A3CC-019FC7FD3104}" type="slidenum">
              <a:rPr lang="zh-CN" altLang="en-US" smtClean="0">
                <a:solidFill>
                  <a:prstClr val="black"/>
                </a:solidFill>
              </a:rPr>
              <a:pPr/>
              <a:t>13</a:t>
            </a:fld>
            <a:endParaRPr lang="en-US" altLang="zh-CN" smtClean="0">
              <a:solidFill>
                <a:prstClr val="black"/>
              </a:solidFill>
            </a:endParaRPr>
          </a:p>
        </p:txBody>
      </p:sp>
    </p:spTree>
    <p:extLst>
      <p:ext uri="{BB962C8B-B14F-4D97-AF65-F5344CB8AC3E}">
        <p14:creationId xmlns:p14="http://schemas.microsoft.com/office/powerpoint/2010/main" val="213083668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36866"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686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4C175191-A5F9-4566-8422-083945CBC51E}" type="slidenum">
              <a:rPr lang="zh-CN" altLang="en-US" smtClean="0">
                <a:solidFill>
                  <a:prstClr val="black"/>
                </a:solidFill>
              </a:rPr>
              <a:pPr/>
              <a:t>14</a:t>
            </a:fld>
            <a:endParaRPr lang="en-US" altLang="zh-CN" smtClean="0">
              <a:solidFill>
                <a:prstClr val="black"/>
              </a:solidFill>
            </a:endParaRPr>
          </a:p>
        </p:txBody>
      </p:sp>
    </p:spTree>
    <p:extLst>
      <p:ext uri="{BB962C8B-B14F-4D97-AF65-F5344CB8AC3E}">
        <p14:creationId xmlns:p14="http://schemas.microsoft.com/office/powerpoint/2010/main" val="1284632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38914"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3891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A764BF92-ECD5-4B4A-8265-DD05E503BC29}" type="slidenum">
              <a:rPr lang="zh-CN" altLang="en-US" smtClean="0">
                <a:solidFill>
                  <a:prstClr val="black"/>
                </a:solidFill>
              </a:rPr>
              <a:pPr/>
              <a:t>15</a:t>
            </a:fld>
            <a:endParaRPr lang="en-US" altLang="zh-CN" smtClean="0">
              <a:solidFill>
                <a:prstClr val="black"/>
              </a:solidFill>
            </a:endParaRPr>
          </a:p>
        </p:txBody>
      </p:sp>
    </p:spTree>
    <p:extLst>
      <p:ext uri="{BB962C8B-B14F-4D97-AF65-F5344CB8AC3E}">
        <p14:creationId xmlns:p14="http://schemas.microsoft.com/office/powerpoint/2010/main" val="11756272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40962"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096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71DEC2B1-2D6F-4A4B-8371-5AA23E6C953B}" type="slidenum">
              <a:rPr lang="zh-CN" altLang="en-US" smtClean="0">
                <a:solidFill>
                  <a:prstClr val="black"/>
                </a:solidFill>
              </a:rPr>
              <a:pPr/>
              <a:t>16</a:t>
            </a:fld>
            <a:endParaRPr lang="en-US" altLang="zh-CN" smtClean="0">
              <a:solidFill>
                <a:prstClr val="black"/>
              </a:solidFill>
            </a:endParaRPr>
          </a:p>
        </p:txBody>
      </p:sp>
    </p:spTree>
    <p:extLst>
      <p:ext uri="{BB962C8B-B14F-4D97-AF65-F5344CB8AC3E}">
        <p14:creationId xmlns:p14="http://schemas.microsoft.com/office/powerpoint/2010/main" val="272270470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43010"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301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36A45C04-87C2-46CD-A848-773CBFE63847}" type="slidenum">
              <a:rPr lang="zh-CN" altLang="en-US" smtClean="0">
                <a:solidFill>
                  <a:prstClr val="black"/>
                </a:solidFill>
              </a:rPr>
              <a:pPr/>
              <a:t>17</a:t>
            </a:fld>
            <a:endParaRPr lang="en-US" altLang="zh-CN" smtClean="0">
              <a:solidFill>
                <a:prstClr val="black"/>
              </a:solidFill>
            </a:endParaRPr>
          </a:p>
        </p:txBody>
      </p:sp>
    </p:spTree>
    <p:extLst>
      <p:ext uri="{BB962C8B-B14F-4D97-AF65-F5344CB8AC3E}">
        <p14:creationId xmlns:p14="http://schemas.microsoft.com/office/powerpoint/2010/main" val="216075058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45058"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505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BB826BCC-FCC0-4934-8876-170357C2A0B2}" type="slidenum">
              <a:rPr lang="zh-CN" altLang="en-US" smtClean="0">
                <a:solidFill>
                  <a:prstClr val="black"/>
                </a:solidFill>
              </a:rPr>
              <a:pPr/>
              <a:t>18</a:t>
            </a:fld>
            <a:endParaRPr lang="en-US" altLang="zh-CN" smtClean="0">
              <a:solidFill>
                <a:prstClr val="black"/>
              </a:solidFill>
            </a:endParaRPr>
          </a:p>
        </p:txBody>
      </p:sp>
    </p:spTree>
    <p:extLst>
      <p:ext uri="{BB962C8B-B14F-4D97-AF65-F5344CB8AC3E}">
        <p14:creationId xmlns:p14="http://schemas.microsoft.com/office/powerpoint/2010/main" val="246276696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47106"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7107"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52B9393B-6E3D-486B-B727-4E3D55291905}" type="slidenum">
              <a:rPr lang="en-US" altLang="zh-CN" smtClean="0">
                <a:solidFill>
                  <a:prstClr val="black"/>
                </a:solidFill>
                <a:ea typeface="微软雅黑" panose="020B0503020204020204" pitchFamily="34" charset="-122"/>
              </a:rPr>
              <a:pPr/>
              <a:t>19</a:t>
            </a:fld>
            <a:endParaRPr lang="en-US" altLang="zh-CN" smtClean="0">
              <a:solidFill>
                <a:prstClr val="black"/>
              </a:solidFill>
              <a:ea typeface="微软雅黑" panose="020B0503020204020204" pitchFamily="34" charset="-122"/>
            </a:endParaRPr>
          </a:p>
        </p:txBody>
      </p:sp>
    </p:spTree>
    <p:extLst>
      <p:ext uri="{BB962C8B-B14F-4D97-AF65-F5344CB8AC3E}">
        <p14:creationId xmlns:p14="http://schemas.microsoft.com/office/powerpoint/2010/main" val="39963015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49154"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49155"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21330520-3AE1-402F-A97D-DBB16F9D31DB}" type="slidenum">
              <a:rPr lang="zh-CN" altLang="en-US" smtClean="0">
                <a:solidFill>
                  <a:prstClr val="black"/>
                </a:solidFill>
              </a:rPr>
              <a:pPr/>
              <a:t>20</a:t>
            </a:fld>
            <a:endParaRPr lang="en-US" altLang="zh-CN" smtClean="0">
              <a:solidFill>
                <a:prstClr val="black"/>
              </a:solidFill>
            </a:endParaRPr>
          </a:p>
        </p:txBody>
      </p:sp>
    </p:spTree>
    <p:extLst>
      <p:ext uri="{BB962C8B-B14F-4D97-AF65-F5344CB8AC3E}">
        <p14:creationId xmlns:p14="http://schemas.microsoft.com/office/powerpoint/2010/main" val="256669882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51202"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1203"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6AF01705-46E6-4584-BE2C-E8B15ECF920E}" type="slidenum">
              <a:rPr lang="zh-CN" altLang="en-US" smtClean="0">
                <a:solidFill>
                  <a:prstClr val="black"/>
                </a:solidFill>
              </a:rPr>
              <a:pPr/>
              <a:t>21</a:t>
            </a:fld>
            <a:endParaRPr lang="en-US" altLang="zh-CN" smtClean="0">
              <a:solidFill>
                <a:prstClr val="black"/>
              </a:solidFill>
            </a:endParaRPr>
          </a:p>
        </p:txBody>
      </p:sp>
    </p:spTree>
    <p:extLst>
      <p:ext uri="{BB962C8B-B14F-4D97-AF65-F5344CB8AC3E}">
        <p14:creationId xmlns:p14="http://schemas.microsoft.com/office/powerpoint/2010/main" val="22439556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53250"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3251"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E7E6F4A6-81CB-4943-81FB-38C0319399C1}" type="slidenum">
              <a:rPr lang="zh-CN" altLang="en-US" smtClean="0">
                <a:solidFill>
                  <a:prstClr val="black"/>
                </a:solidFill>
              </a:rPr>
              <a:pPr/>
              <a:t>22</a:t>
            </a:fld>
            <a:endParaRPr lang="en-US" altLang="zh-CN" smtClean="0">
              <a:solidFill>
                <a:prstClr val="black"/>
              </a:solidFill>
            </a:endParaRPr>
          </a:p>
        </p:txBody>
      </p:sp>
    </p:spTree>
    <p:extLst>
      <p:ext uri="{BB962C8B-B14F-4D97-AF65-F5344CB8AC3E}">
        <p14:creationId xmlns:p14="http://schemas.microsoft.com/office/powerpoint/2010/main" val="16034124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7" name="幻灯片图像占位符 1"/>
          <p:cNvSpPr>
            <a:spLocks noGrp="1" noRot="1" noChangeAspect="1" noChangeArrowheads="1" noTextEdit="1"/>
          </p:cNvSpPr>
          <p:nvPr>
            <p:ph type="sldImg" idx="4294967295"/>
          </p:nvPr>
        </p:nvSpPr>
        <p:spPr bwMode="auto">
          <a:ln>
            <a:solidFill>
              <a:srgbClr val="000000"/>
            </a:solidFill>
            <a:miter lim="800000"/>
            <a:headEnd/>
            <a:tailEnd/>
          </a:ln>
        </p:spPr>
      </p:sp>
      <p:sp>
        <p:nvSpPr>
          <p:cNvPr id="55298" name="备注占位符 2"/>
          <p:cNvSpPr>
            <a:spLocks noGrp="1" noChangeArrowheads="1"/>
          </p:cNvSpPr>
          <p:nvPr>
            <p:ph type="body" idx="4294967295"/>
          </p:nvPr>
        </p:nvSpPr>
        <p:spPr bwMode="auto">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endParaRPr lang="zh-CN" altLang="en-US" smtClean="0"/>
          </a:p>
        </p:txBody>
      </p:sp>
      <p:sp>
        <p:nvSpPr>
          <p:cNvPr id="55299"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prstTxWarp prst="textNoShape">
              <a:avLst/>
            </a:prstTxWarp>
          </a:bodyPr>
          <a:lstStyle/>
          <a:p>
            <a:fld id="{2D78AA4D-2740-45AE-87EE-76E013DD07D8}" type="slidenum">
              <a:rPr lang="en-US" altLang="zh-CN" smtClean="0">
                <a:solidFill>
                  <a:prstClr val="black"/>
                </a:solidFill>
                <a:ea typeface="华文细黑" panose="02010600040101010101" pitchFamily="2" charset="-122"/>
              </a:rPr>
              <a:pPr/>
              <a:t>23</a:t>
            </a:fld>
            <a:endParaRPr lang="en-US" altLang="zh-CN" smtClean="0">
              <a:solidFill>
                <a:prstClr val="black"/>
              </a:solidFill>
              <a:ea typeface="华文细黑" panose="02010600040101010101" pitchFamily="2" charset="-122"/>
            </a:endParaRPr>
          </a:p>
        </p:txBody>
      </p:sp>
    </p:spTree>
    <p:extLst>
      <p:ext uri="{BB962C8B-B14F-4D97-AF65-F5344CB8AC3E}">
        <p14:creationId xmlns:p14="http://schemas.microsoft.com/office/powerpoint/2010/main" val="17838277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文本框 7"/>
          <p:cNvSpPr txBox="1">
            <a:spLocks noChangeArrowheads="1"/>
          </p:cNvSpPr>
          <p:nvPr/>
        </p:nvSpPr>
        <p:spPr bwMode="auto">
          <a:xfrm>
            <a:off x="3630085" y="427567"/>
            <a:ext cx="4931833"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3895" fontAlgn="base">
              <a:spcBef>
                <a:spcPct val="0"/>
              </a:spcBef>
              <a:spcAft>
                <a:spcPct val="0"/>
              </a:spcAft>
              <a:defRPr sz="1300">
                <a:solidFill>
                  <a:schemeClr val="tx1"/>
                </a:solidFill>
                <a:latin typeface="华文细黑" pitchFamily="2" charset="-122"/>
                <a:ea typeface="华文细黑" pitchFamily="2" charset="-122"/>
              </a:defRPr>
            </a:lvl6pPr>
            <a:lvl7pPr marL="2971800" indent="-228600" defTabSz="683895" fontAlgn="base">
              <a:spcBef>
                <a:spcPct val="0"/>
              </a:spcBef>
              <a:spcAft>
                <a:spcPct val="0"/>
              </a:spcAft>
              <a:defRPr sz="1300">
                <a:solidFill>
                  <a:schemeClr val="tx1"/>
                </a:solidFill>
                <a:latin typeface="华文细黑" pitchFamily="2" charset="-122"/>
                <a:ea typeface="华文细黑" pitchFamily="2" charset="-122"/>
              </a:defRPr>
            </a:lvl7pPr>
            <a:lvl8pPr marL="3429000" indent="-228600" defTabSz="683895" fontAlgn="base">
              <a:spcBef>
                <a:spcPct val="0"/>
              </a:spcBef>
              <a:spcAft>
                <a:spcPct val="0"/>
              </a:spcAft>
              <a:defRPr sz="1300">
                <a:solidFill>
                  <a:schemeClr val="tx1"/>
                </a:solidFill>
                <a:latin typeface="华文细黑" pitchFamily="2" charset="-122"/>
                <a:ea typeface="华文细黑" pitchFamily="2" charset="-122"/>
              </a:defRPr>
            </a:lvl8pPr>
            <a:lvl9pPr marL="3886200" indent="-228600" defTabSz="683895" fontAlgn="base">
              <a:spcBef>
                <a:spcPct val="0"/>
              </a:spcBef>
              <a:spcAft>
                <a:spcPct val="0"/>
              </a:spcAft>
              <a:defRPr sz="1300">
                <a:solidFill>
                  <a:schemeClr val="tx1"/>
                </a:solidFill>
                <a:latin typeface="华文细黑" pitchFamily="2" charset="-122"/>
                <a:ea typeface="华文细黑" pitchFamily="2" charset="-122"/>
              </a:defRPr>
            </a:lvl9pPr>
          </a:lstStyle>
          <a:p>
            <a:pPr algn="ctr" defTabSz="911837" fontAlgn="base">
              <a:spcBef>
                <a:spcPct val="0"/>
              </a:spcBef>
              <a:spcAft>
                <a:spcPct val="0"/>
              </a:spcAft>
              <a:defRPr/>
            </a:pPr>
            <a:r>
              <a:rPr lang="en-US" altLang="zh-CN" sz="2667" smtClean="0">
                <a:solidFill>
                  <a:prstClr val="white"/>
                </a:solidFill>
              </a:rPr>
              <a:t>ADD YOUR TITLE HERE</a:t>
            </a:r>
            <a:endParaRPr lang="zh-CN" altLang="en-US" sz="2667" smtClean="0">
              <a:solidFill>
                <a:prstClr val="white"/>
              </a:solidFill>
            </a:endParaRPr>
          </a:p>
        </p:txBody>
      </p:sp>
      <p:sp>
        <p:nvSpPr>
          <p:cNvPr id="3" name="Content Placeholder 2"/>
          <p:cNvSpPr txBox="1">
            <a:spLocks noChangeArrowheads="1"/>
          </p:cNvSpPr>
          <p:nvPr/>
        </p:nvSpPr>
        <p:spPr bwMode="auto">
          <a:xfrm>
            <a:off x="1198034" y="1022351"/>
            <a:ext cx="9516533" cy="429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spcBef>
                <a:spcPct val="20000"/>
              </a:spcBef>
              <a:spcAft>
                <a:spcPct val="0"/>
              </a:spcAft>
              <a:buFont typeface="Arial" panose="020B0604020202020204" pitchFamily="34" charset="0"/>
              <a:buNone/>
            </a:pPr>
            <a:r>
              <a:rPr lang="en-US" altLang="zh-CN" sz="1600">
                <a:solidFill>
                  <a:prstClr val="white"/>
                </a:solidFill>
              </a:rPr>
              <a:t>There are many variations of passages of Lorem available, but the majority have suffered</a:t>
            </a:r>
            <a:endParaRPr lang="en-US" altLang="zh-CN" sz="1600">
              <a:solidFill>
                <a:prstClr val="white"/>
              </a:solidFill>
              <a:cs typeface="Arial" panose="020B0604020202020204" pitchFamily="34" charset="0"/>
            </a:endParaRPr>
          </a:p>
        </p:txBody>
      </p:sp>
      <p:sp>
        <p:nvSpPr>
          <p:cNvPr id="4" name="日期占位符 1"/>
          <p:cNvSpPr>
            <a:spLocks noGrp="1"/>
          </p:cNvSpPr>
          <p:nvPr>
            <p:ph type="dt" sz="half" idx="10"/>
          </p:nvPr>
        </p:nvSpPr>
        <p:spPr/>
        <p:txBody>
          <a:bodyPr/>
          <a:lstStyle>
            <a:lvl1pPr>
              <a:defRPr/>
            </a:lvl1pPr>
          </a:lstStyle>
          <a:p>
            <a:pPr>
              <a:defRPr/>
            </a:pPr>
            <a:fld id="{BB78B634-D35B-42EB-B7B3-944EB13AE6BC}" type="datetimeFigureOut">
              <a:rPr lang="zh-CN" altLang="en-US">
                <a:solidFill>
                  <a:prstClr val="black">
                    <a:tint val="75000"/>
                  </a:prstClr>
                </a:solidFill>
              </a:rPr>
              <a:pPr>
                <a:defRPr/>
              </a:pPr>
              <a:t>2019/11/22</a:t>
            </a:fld>
            <a:endParaRPr lang="zh-CN" altLang="en-US" dirty="0">
              <a:solidFill>
                <a:prstClr val="black">
                  <a:tint val="75000"/>
                </a:prstClr>
              </a:solidFill>
            </a:endParaRPr>
          </a:p>
        </p:txBody>
      </p:sp>
      <p:sp>
        <p:nvSpPr>
          <p:cNvPr id="5" name="页脚占位符 2"/>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3"/>
          <p:cNvSpPr>
            <a:spLocks noGrp="1"/>
          </p:cNvSpPr>
          <p:nvPr>
            <p:ph type="sldNum" sz="quarter" idx="12"/>
          </p:nvPr>
        </p:nvSpPr>
        <p:spPr/>
        <p:txBody>
          <a:bodyPr/>
          <a:lstStyle>
            <a:lvl1pPr>
              <a:defRPr/>
            </a:lvl1pPr>
          </a:lstStyle>
          <a:p>
            <a:fld id="{29CE049F-5209-4CE3-948B-74A6E8765373}" type="slidenum">
              <a:rPr lang="zh-CN" altLang="en-US"/>
              <a:pPr/>
              <a:t>‹#›</a:t>
            </a:fld>
            <a:endParaRPr lang="en-US" altLang="zh-CN"/>
          </a:p>
        </p:txBody>
      </p:sp>
    </p:spTree>
    <p:extLst>
      <p:ext uri="{BB962C8B-B14F-4D97-AF65-F5344CB8AC3E}">
        <p14:creationId xmlns:p14="http://schemas.microsoft.com/office/powerpoint/2010/main" val="97066641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p:tgtEl>
                                          <p:spTgt spid="2"/>
                                        </p:tgtEl>
                                        <p:attrNameLst>
                                          <p:attrName>ppt_y</p:attrName>
                                        </p:attrNameLst>
                                      </p:cBhvr>
                                      <p:tavLst>
                                        <p:tav tm="0">
                                          <p:val>
                                            <p:strVal val="#ppt_y-#ppt_h*1.125000"/>
                                          </p:val>
                                        </p:tav>
                                        <p:tav tm="100000">
                                          <p:val>
                                            <p:strVal val="#ppt_y"/>
                                          </p:val>
                                        </p:tav>
                                      </p:tavLst>
                                    </p:anim>
                                    <p:animEffect transition="in" filter="wipe(down)">
                                      <p:cBhvr>
                                        <p:cTn id="8" dur="500"/>
                                        <p:tgtEl>
                                          <p:spTgt spid="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p:tgtEl>
                                          <p:spTgt spid="3"/>
                                        </p:tgtEl>
                                        <p:attrNameLst>
                                          <p:attrName>ppt_y</p:attrName>
                                        </p:attrNameLst>
                                      </p:cBhvr>
                                      <p:tavLst>
                                        <p:tav tm="0">
                                          <p:val>
                                            <p:strVal val="#ppt_y-#ppt_h*1.125000"/>
                                          </p:val>
                                        </p:tav>
                                        <p:tav tm="100000">
                                          <p:val>
                                            <p:strVal val="#ppt_y"/>
                                          </p:val>
                                        </p:tav>
                                      </p:tavLst>
                                    </p:anim>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文本框 7"/>
          <p:cNvSpPr txBox="1">
            <a:spLocks noChangeArrowheads="1"/>
          </p:cNvSpPr>
          <p:nvPr/>
        </p:nvSpPr>
        <p:spPr bwMode="auto">
          <a:xfrm>
            <a:off x="3630085" y="639233"/>
            <a:ext cx="4931833" cy="502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300">
                <a:solidFill>
                  <a:schemeClr val="tx1"/>
                </a:solidFill>
                <a:latin typeface="华文细黑" pitchFamily="2" charset="-122"/>
                <a:ea typeface="华文细黑" pitchFamily="2" charset="-122"/>
              </a:defRPr>
            </a:lvl1pPr>
            <a:lvl2pPr marL="742950" indent="-285750">
              <a:defRPr sz="1300">
                <a:solidFill>
                  <a:schemeClr val="tx1"/>
                </a:solidFill>
                <a:latin typeface="华文细黑" pitchFamily="2" charset="-122"/>
                <a:ea typeface="华文细黑" pitchFamily="2" charset="-122"/>
              </a:defRPr>
            </a:lvl2pPr>
            <a:lvl3pPr marL="1143000" indent="-228600">
              <a:defRPr sz="1300">
                <a:solidFill>
                  <a:schemeClr val="tx1"/>
                </a:solidFill>
                <a:latin typeface="华文细黑" pitchFamily="2" charset="-122"/>
                <a:ea typeface="华文细黑" pitchFamily="2" charset="-122"/>
              </a:defRPr>
            </a:lvl3pPr>
            <a:lvl4pPr marL="1600200" indent="-228600">
              <a:defRPr sz="1300">
                <a:solidFill>
                  <a:schemeClr val="tx1"/>
                </a:solidFill>
                <a:latin typeface="华文细黑" pitchFamily="2" charset="-122"/>
                <a:ea typeface="华文细黑" pitchFamily="2" charset="-122"/>
              </a:defRPr>
            </a:lvl4pPr>
            <a:lvl5pPr marL="2057400" indent="-228600">
              <a:defRPr sz="1300">
                <a:solidFill>
                  <a:schemeClr val="tx1"/>
                </a:solidFill>
                <a:latin typeface="华文细黑" pitchFamily="2" charset="-122"/>
                <a:ea typeface="华文细黑" pitchFamily="2" charset="-122"/>
              </a:defRPr>
            </a:lvl5pPr>
            <a:lvl6pPr marL="2514600" indent="-228600" defTabSz="683895" fontAlgn="base">
              <a:spcBef>
                <a:spcPct val="0"/>
              </a:spcBef>
              <a:spcAft>
                <a:spcPct val="0"/>
              </a:spcAft>
              <a:defRPr sz="1300">
                <a:solidFill>
                  <a:schemeClr val="tx1"/>
                </a:solidFill>
                <a:latin typeface="华文细黑" pitchFamily="2" charset="-122"/>
                <a:ea typeface="华文细黑" pitchFamily="2" charset="-122"/>
              </a:defRPr>
            </a:lvl6pPr>
            <a:lvl7pPr marL="2971800" indent="-228600" defTabSz="683895" fontAlgn="base">
              <a:spcBef>
                <a:spcPct val="0"/>
              </a:spcBef>
              <a:spcAft>
                <a:spcPct val="0"/>
              </a:spcAft>
              <a:defRPr sz="1300">
                <a:solidFill>
                  <a:schemeClr val="tx1"/>
                </a:solidFill>
                <a:latin typeface="华文细黑" pitchFamily="2" charset="-122"/>
                <a:ea typeface="华文细黑" pitchFamily="2" charset="-122"/>
              </a:defRPr>
            </a:lvl7pPr>
            <a:lvl8pPr marL="3429000" indent="-228600" defTabSz="683895" fontAlgn="base">
              <a:spcBef>
                <a:spcPct val="0"/>
              </a:spcBef>
              <a:spcAft>
                <a:spcPct val="0"/>
              </a:spcAft>
              <a:defRPr sz="1300">
                <a:solidFill>
                  <a:schemeClr val="tx1"/>
                </a:solidFill>
                <a:latin typeface="华文细黑" pitchFamily="2" charset="-122"/>
                <a:ea typeface="华文细黑" pitchFamily="2" charset="-122"/>
              </a:defRPr>
            </a:lvl8pPr>
            <a:lvl9pPr marL="3886200" indent="-228600" defTabSz="683895" fontAlgn="base">
              <a:spcBef>
                <a:spcPct val="0"/>
              </a:spcBef>
              <a:spcAft>
                <a:spcPct val="0"/>
              </a:spcAft>
              <a:defRPr sz="1300">
                <a:solidFill>
                  <a:schemeClr val="tx1"/>
                </a:solidFill>
                <a:latin typeface="华文细黑" pitchFamily="2" charset="-122"/>
                <a:ea typeface="华文细黑" pitchFamily="2" charset="-122"/>
              </a:defRPr>
            </a:lvl9pPr>
          </a:lstStyle>
          <a:p>
            <a:pPr algn="ctr" defTabSz="911837" fontAlgn="base">
              <a:spcBef>
                <a:spcPct val="0"/>
              </a:spcBef>
              <a:spcAft>
                <a:spcPct val="0"/>
              </a:spcAft>
              <a:defRPr/>
            </a:pPr>
            <a:r>
              <a:rPr lang="en-US" altLang="zh-CN" sz="2667" smtClean="0">
                <a:solidFill>
                  <a:prstClr val="white"/>
                </a:solidFill>
              </a:rPr>
              <a:t>ADD YOUR TITLE HERE</a:t>
            </a:r>
            <a:endParaRPr lang="zh-CN" altLang="en-US" sz="2667" smtClean="0">
              <a:solidFill>
                <a:prstClr val="white"/>
              </a:solidFill>
            </a:endParaRPr>
          </a:p>
        </p:txBody>
      </p:sp>
      <p:sp>
        <p:nvSpPr>
          <p:cNvPr id="3" name="Content Placeholder 2"/>
          <p:cNvSpPr txBox="1">
            <a:spLocks noChangeArrowheads="1"/>
          </p:cNvSpPr>
          <p:nvPr/>
        </p:nvSpPr>
        <p:spPr bwMode="auto">
          <a:xfrm>
            <a:off x="1198034" y="1272117"/>
            <a:ext cx="9516533" cy="4296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spcBef>
                <a:spcPct val="20000"/>
              </a:spcBef>
              <a:spcAft>
                <a:spcPct val="0"/>
              </a:spcAft>
              <a:buFont typeface="Arial" panose="020B0604020202020204" pitchFamily="34" charset="0"/>
              <a:buNone/>
            </a:pPr>
            <a:r>
              <a:rPr lang="en-US" altLang="zh-CN" sz="1600">
                <a:solidFill>
                  <a:prstClr val="white"/>
                </a:solidFill>
              </a:rPr>
              <a:t>There are many variations of passages of Lorem available, but the majority have suffered</a:t>
            </a:r>
            <a:endParaRPr lang="en-US" altLang="zh-CN" sz="1600">
              <a:solidFill>
                <a:prstClr val="white"/>
              </a:solidFill>
              <a:cs typeface="Arial" panose="020B0604020202020204" pitchFamily="34" charset="0"/>
            </a:endParaRPr>
          </a:p>
        </p:txBody>
      </p:sp>
      <p:sp>
        <p:nvSpPr>
          <p:cNvPr id="4" name="日期占位符 1"/>
          <p:cNvSpPr>
            <a:spLocks noGrp="1"/>
          </p:cNvSpPr>
          <p:nvPr>
            <p:ph type="dt" sz="half" idx="10"/>
          </p:nvPr>
        </p:nvSpPr>
        <p:spPr/>
        <p:txBody>
          <a:bodyPr/>
          <a:lstStyle>
            <a:lvl1pPr>
              <a:defRPr/>
            </a:lvl1pPr>
          </a:lstStyle>
          <a:p>
            <a:pPr>
              <a:defRPr/>
            </a:pPr>
            <a:fld id="{BB78B634-D35B-42EB-B7B3-944EB13AE6BC}" type="datetimeFigureOut">
              <a:rPr lang="zh-CN" altLang="en-US">
                <a:solidFill>
                  <a:prstClr val="black">
                    <a:tint val="75000"/>
                  </a:prstClr>
                </a:solidFill>
              </a:rPr>
              <a:pPr>
                <a:defRPr/>
              </a:pPr>
              <a:t>2019/11/22</a:t>
            </a:fld>
            <a:endParaRPr lang="zh-CN" altLang="en-US" dirty="0">
              <a:solidFill>
                <a:prstClr val="black">
                  <a:tint val="75000"/>
                </a:prstClr>
              </a:solidFill>
            </a:endParaRPr>
          </a:p>
        </p:txBody>
      </p:sp>
      <p:sp>
        <p:nvSpPr>
          <p:cNvPr id="5" name="页脚占位符 2"/>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6" name="灯片编号占位符 3"/>
          <p:cNvSpPr>
            <a:spLocks noGrp="1"/>
          </p:cNvSpPr>
          <p:nvPr>
            <p:ph type="sldNum" sz="quarter" idx="12"/>
          </p:nvPr>
        </p:nvSpPr>
        <p:spPr/>
        <p:txBody>
          <a:bodyPr/>
          <a:lstStyle>
            <a:lvl1pPr>
              <a:defRPr/>
            </a:lvl1pPr>
          </a:lstStyle>
          <a:p>
            <a:fld id="{4C822881-76BE-470E-B276-3A91E50F0BDA}" type="slidenum">
              <a:rPr lang="zh-CN" altLang="en-US"/>
              <a:pPr/>
              <a:t>‹#›</a:t>
            </a:fld>
            <a:endParaRPr lang="en-US" altLang="zh-CN"/>
          </a:p>
        </p:txBody>
      </p:sp>
    </p:spTree>
    <p:extLst>
      <p:ext uri="{BB962C8B-B14F-4D97-AF65-F5344CB8AC3E}">
        <p14:creationId xmlns:p14="http://schemas.microsoft.com/office/powerpoint/2010/main" val="76995597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p:tgtEl>
                                          <p:spTgt spid="2"/>
                                        </p:tgtEl>
                                        <p:attrNameLst>
                                          <p:attrName>ppt_y</p:attrName>
                                        </p:attrNameLst>
                                      </p:cBhvr>
                                      <p:tavLst>
                                        <p:tav tm="0">
                                          <p:val>
                                            <p:strVal val="#ppt_y-#ppt_h*1.125000"/>
                                          </p:val>
                                        </p:tav>
                                        <p:tav tm="100000">
                                          <p:val>
                                            <p:strVal val="#ppt_y"/>
                                          </p:val>
                                        </p:tav>
                                      </p:tavLst>
                                    </p:anim>
                                    <p:animEffect transition="in" filter="wipe(down)">
                                      <p:cBhvr>
                                        <p:cTn id="8" dur="500"/>
                                        <p:tgtEl>
                                          <p:spTgt spid="2"/>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p:tgtEl>
                                          <p:spTgt spid="3"/>
                                        </p:tgtEl>
                                        <p:attrNameLst>
                                          <p:attrName>ppt_y</p:attrName>
                                        </p:attrNameLst>
                                      </p:cBhvr>
                                      <p:tavLst>
                                        <p:tav tm="0">
                                          <p:val>
                                            <p:strVal val="#ppt_y-#ppt_h*1.125000"/>
                                          </p:val>
                                        </p:tav>
                                        <p:tav tm="100000">
                                          <p:val>
                                            <p:strVal val="#ppt_y"/>
                                          </p:val>
                                        </p:tav>
                                      </p:tavLst>
                                    </p:anim>
                                    <p:animEffect transition="in" filter="wipe(down)">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BB78B634-D35B-42EB-B7B3-944EB13AE6BC}" type="datetimeFigureOut">
              <a:rPr lang="zh-CN" altLang="en-US">
                <a:solidFill>
                  <a:prstClr val="black">
                    <a:tint val="75000"/>
                  </a:prstClr>
                </a:solidFill>
              </a:rPr>
              <a:pPr>
                <a:defRPr/>
              </a:pPr>
              <a:t>2019/11/22</a:t>
            </a:fld>
            <a:endParaRPr lang="zh-CN" altLang="en-US" dirty="0">
              <a:solidFill>
                <a:prstClr val="black">
                  <a:tint val="75000"/>
                </a:prstClr>
              </a:solidFill>
            </a:endParaRPr>
          </a:p>
        </p:txBody>
      </p:sp>
      <p:sp>
        <p:nvSpPr>
          <p:cNvPr id="3" name="页脚占位符 2"/>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lvl1pPr>
              <a:defRPr/>
            </a:lvl1pPr>
          </a:lstStyle>
          <a:p>
            <a:fld id="{E058B1B1-D305-4B51-9C7E-0958F1F23121}" type="slidenum">
              <a:rPr lang="zh-CN" altLang="en-US"/>
              <a:pPr/>
              <a:t>‹#›</a:t>
            </a:fld>
            <a:endParaRPr lang="en-US" altLang="zh-CN"/>
          </a:p>
        </p:txBody>
      </p:sp>
    </p:spTree>
    <p:extLst>
      <p:ext uri="{BB962C8B-B14F-4D97-AF65-F5344CB8AC3E}">
        <p14:creationId xmlns:p14="http://schemas.microsoft.com/office/powerpoint/2010/main" val="4200638516"/>
      </p:ext>
    </p:extLst>
  </p:cSld>
  <p:clrMapOvr>
    <a:masterClrMapping/>
  </p:clrMapOvr>
  <p:transition spd="slow" advTm="0">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内容与标题">
    <p:bg>
      <p:bgPr>
        <a:blipFill rotWithShape="0">
          <a:blip r:embed="rId2"/>
          <a:stretch>
            <a:fillRect/>
          </a:stretch>
        </a:blipFill>
        <a:effectLst/>
      </p:bgPr>
    </p:bg>
    <p:spTree>
      <p:nvGrpSpPr>
        <p:cNvPr id="1" name=""/>
        <p:cNvGrpSpPr/>
        <p:nvPr/>
      </p:nvGrpSpPr>
      <p:grpSpPr>
        <a:xfrm>
          <a:off x="0" y="0"/>
          <a:ext cx="0" cy="0"/>
          <a:chOff x="0" y="0"/>
          <a:chExt cx="0" cy="0"/>
        </a:xfrm>
      </p:grpSpPr>
      <p:pic>
        <p:nvPicPr>
          <p:cNvPr id="2" name="图片 6"/>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日期占位符 1"/>
          <p:cNvSpPr>
            <a:spLocks noGrp="1"/>
          </p:cNvSpPr>
          <p:nvPr>
            <p:ph type="dt" sz="half" idx="10"/>
          </p:nvPr>
        </p:nvSpPr>
        <p:spPr/>
        <p:txBody>
          <a:bodyPr/>
          <a:lstStyle>
            <a:lvl1pPr>
              <a:defRPr/>
            </a:lvl1pPr>
          </a:lstStyle>
          <a:p>
            <a:pPr>
              <a:defRPr/>
            </a:pPr>
            <a:fld id="{BB78B634-D35B-42EB-B7B3-944EB13AE6BC}" type="datetimeFigureOut">
              <a:rPr lang="zh-CN" altLang="en-US">
                <a:solidFill>
                  <a:prstClr val="black">
                    <a:tint val="75000"/>
                  </a:prstClr>
                </a:solidFill>
              </a:rPr>
              <a:pPr>
                <a:defRPr/>
              </a:pPr>
              <a:t>2019/11/22</a:t>
            </a:fld>
            <a:endParaRPr lang="zh-CN" altLang="en-US" dirty="0">
              <a:solidFill>
                <a:prstClr val="black">
                  <a:tint val="75000"/>
                </a:prstClr>
              </a:solidFill>
            </a:endParaRPr>
          </a:p>
        </p:txBody>
      </p:sp>
      <p:sp>
        <p:nvSpPr>
          <p:cNvPr id="4" name="页脚占位符 2"/>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5" name="灯片编号占位符 3"/>
          <p:cNvSpPr>
            <a:spLocks noGrp="1"/>
          </p:cNvSpPr>
          <p:nvPr>
            <p:ph type="sldNum" sz="quarter" idx="12"/>
          </p:nvPr>
        </p:nvSpPr>
        <p:spPr/>
        <p:txBody>
          <a:bodyPr/>
          <a:lstStyle>
            <a:lvl1pPr>
              <a:defRPr/>
            </a:lvl1pPr>
          </a:lstStyle>
          <a:p>
            <a:fld id="{967B3FE7-3CA0-43A7-993A-D303D9D6BA6C}" type="slidenum">
              <a:rPr lang="zh-CN" altLang="en-US"/>
              <a:pPr/>
              <a:t>‹#›</a:t>
            </a:fld>
            <a:endParaRPr lang="en-US" altLang="zh-CN"/>
          </a:p>
        </p:txBody>
      </p:sp>
    </p:spTree>
    <p:extLst>
      <p:ext uri="{BB962C8B-B14F-4D97-AF65-F5344CB8AC3E}">
        <p14:creationId xmlns:p14="http://schemas.microsoft.com/office/powerpoint/2010/main" val="4114499197"/>
      </p:ext>
    </p:extLst>
  </p:cSld>
  <p:clrMapOvr>
    <a:masterClrMapping/>
  </p:clrMapOvr>
  <p:transition spd="slow" advTm="0">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内容与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BB78B634-D35B-42EB-B7B3-944EB13AE6BC}" type="datetimeFigureOut">
              <a:rPr lang="zh-CN" altLang="en-US">
                <a:solidFill>
                  <a:prstClr val="black">
                    <a:tint val="75000"/>
                  </a:prstClr>
                </a:solidFill>
              </a:rPr>
              <a:pPr>
                <a:defRPr/>
              </a:pPr>
              <a:t>2019/11/22</a:t>
            </a:fld>
            <a:endParaRPr lang="zh-CN" altLang="en-US" dirty="0">
              <a:solidFill>
                <a:prstClr val="black">
                  <a:tint val="75000"/>
                </a:prstClr>
              </a:solidFill>
            </a:endParaRPr>
          </a:p>
        </p:txBody>
      </p:sp>
      <p:sp>
        <p:nvSpPr>
          <p:cNvPr id="3" name="页脚占位符 2"/>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lvl1pPr>
              <a:defRPr/>
            </a:lvl1pPr>
          </a:lstStyle>
          <a:p>
            <a:fld id="{7D2CD556-A6C2-4CA7-9B1D-C2BFB52977A6}" type="slidenum">
              <a:rPr lang="zh-CN" altLang="en-US"/>
              <a:pPr/>
              <a:t>‹#›</a:t>
            </a:fld>
            <a:endParaRPr lang="en-US" altLang="zh-CN"/>
          </a:p>
        </p:txBody>
      </p:sp>
    </p:spTree>
    <p:extLst>
      <p:ext uri="{BB962C8B-B14F-4D97-AF65-F5344CB8AC3E}">
        <p14:creationId xmlns:p14="http://schemas.microsoft.com/office/powerpoint/2010/main" val="3290252680"/>
      </p:ext>
    </p:extLst>
  </p:cSld>
  <p:clrMapOvr>
    <a:masterClrMapping/>
  </p:clrMapOvr>
  <p:transition spd="slow" advTm="0">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2_节标题">
    <p:bg>
      <p:bgPr>
        <a:blipFill rotWithShape="0">
          <a:blip r:embed="rId2"/>
          <a:stretch>
            <a:fillRect/>
          </a:stretch>
        </a:blip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pPr>
              <a:defRPr/>
            </a:pPr>
            <a:fld id="{BB78B634-D35B-42EB-B7B3-944EB13AE6BC}" type="datetimeFigureOut">
              <a:rPr lang="zh-CN" altLang="en-US">
                <a:solidFill>
                  <a:prstClr val="black">
                    <a:tint val="75000"/>
                  </a:prstClr>
                </a:solidFill>
              </a:rPr>
              <a:pPr>
                <a:defRPr/>
              </a:pPr>
              <a:t>2019/11/22</a:t>
            </a:fld>
            <a:endParaRPr lang="zh-CN" altLang="en-US" dirty="0">
              <a:solidFill>
                <a:prstClr val="black">
                  <a:tint val="75000"/>
                </a:prstClr>
              </a:solidFill>
            </a:endParaRPr>
          </a:p>
        </p:txBody>
      </p:sp>
      <p:sp>
        <p:nvSpPr>
          <p:cNvPr id="3" name="页脚占位符 2"/>
          <p:cNvSpPr>
            <a:spLocks noGrp="1"/>
          </p:cNvSpPr>
          <p:nvPr>
            <p:ph type="ftr" sz="quarter" idx="11"/>
          </p:nvPr>
        </p:nvSpPr>
        <p:spPr/>
        <p:txBody>
          <a:bodyPr/>
          <a:lstStyle>
            <a:lvl1pPr>
              <a:defRPr/>
            </a:lvl1pPr>
          </a:lstStyle>
          <a:p>
            <a:pPr>
              <a:defRPr/>
            </a:pPr>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lvl1pPr>
              <a:defRPr/>
            </a:lvl1pPr>
          </a:lstStyle>
          <a:p>
            <a:fld id="{84F7354C-678F-4CF0-A1C5-BB081F04F609}" type="slidenum">
              <a:rPr lang="zh-CN" altLang="en-US"/>
              <a:pPr/>
              <a:t>‹#›</a:t>
            </a:fld>
            <a:endParaRPr lang="en-US" altLang="zh-CN"/>
          </a:p>
        </p:txBody>
      </p:sp>
    </p:spTree>
    <p:extLst>
      <p:ext uri="{BB962C8B-B14F-4D97-AF65-F5344CB8AC3E}">
        <p14:creationId xmlns:p14="http://schemas.microsoft.com/office/powerpoint/2010/main" val="1519210884"/>
      </p:ext>
    </p:extLst>
  </p:cSld>
  <p:clrMapOvr>
    <a:masterClrMapping/>
  </p:clrMapOvr>
  <p:transition spd="slow" advTm="0">
    <p:fade/>
  </p:transition>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8"/>
          <a:srcRect/>
          <a:stretch>
            <a:fillRect/>
          </a:stretch>
        </a:blipFill>
        <a:effectLst/>
      </p:bgPr>
    </p:bg>
    <p:spTree>
      <p:nvGrpSpPr>
        <p:cNvPr id="1" name=""/>
        <p:cNvGrpSpPr/>
        <p:nvPr/>
      </p:nvGrpSpPr>
      <p:grpSpPr>
        <a:xfrm>
          <a:off x="0" y="0"/>
          <a:ext cx="0" cy="0"/>
          <a:chOff x="0" y="0"/>
          <a:chExt cx="0" cy="0"/>
        </a:xfrm>
      </p:grpSpPr>
      <p:sp>
        <p:nvSpPr>
          <p:cNvPr id="1026" name="Title Placeholder 1"/>
          <p:cNvSpPr>
            <a:spLocks noGrp="1" noChangeArrowheads="1"/>
          </p:cNvSpPr>
          <p:nvPr>
            <p:ph type="title" idx="4294967295"/>
          </p:nvPr>
        </p:nvSpPr>
        <p:spPr bwMode="auto">
          <a:xfrm>
            <a:off x="838200" y="366185"/>
            <a:ext cx="10515600" cy="13250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smtClean="0"/>
              <a:t>单击此处编辑母版标题样式</a:t>
            </a:r>
            <a:endParaRPr lang="en-US" altLang="zh-CN" smtClean="0"/>
          </a:p>
        </p:txBody>
      </p:sp>
      <p:sp>
        <p:nvSpPr>
          <p:cNvPr id="1027" name="Text Placeholder 2"/>
          <p:cNvSpPr>
            <a:spLocks noGrp="1" noChangeArrowheads="1"/>
          </p:cNvSpPr>
          <p:nvPr>
            <p:ph type="body" idx="4294967295"/>
          </p:nvPr>
        </p:nvSpPr>
        <p:spPr bwMode="auto">
          <a:xfrm>
            <a:off x="838200" y="1826684"/>
            <a:ext cx="10515600" cy="4349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altLang="zh-CN" smtClean="0"/>
          </a:p>
        </p:txBody>
      </p:sp>
      <p:sp>
        <p:nvSpPr>
          <p:cNvPr id="4" name="Date Placeholder 3"/>
          <p:cNvSpPr>
            <a:spLocks noGrp="1"/>
          </p:cNvSpPr>
          <p:nvPr>
            <p:ph type="dt" sz="half" idx="2"/>
          </p:nvPr>
        </p:nvSpPr>
        <p:spPr>
          <a:xfrm>
            <a:off x="838200" y="6356351"/>
            <a:ext cx="2743200" cy="366183"/>
          </a:xfrm>
          <a:prstGeom prst="rect">
            <a:avLst/>
          </a:prstGeom>
        </p:spPr>
        <p:txBody>
          <a:bodyPr vert="horz" lIns="91440" tIns="45720" rIns="91440" bIns="45720" rtlCol="0" anchor="ctr"/>
          <a:lstStyle>
            <a:lvl1pPr algn="l" defTabSz="913530" eaLnBrk="1" fontAlgn="auto" hangingPunct="1">
              <a:spcBef>
                <a:spcPts val="0"/>
              </a:spcBef>
              <a:spcAft>
                <a:spcPts val="0"/>
              </a:spcAft>
              <a:buFontTx/>
              <a:buNone/>
              <a:defRPr sz="1200">
                <a:solidFill>
                  <a:schemeClr val="tx1">
                    <a:tint val="75000"/>
                  </a:schemeClr>
                </a:solidFill>
                <a:latin typeface="华文细黑" pitchFamily="2" charset="-122"/>
                <a:ea typeface="+mn-ea"/>
              </a:defRPr>
            </a:lvl1pPr>
          </a:lstStyle>
          <a:p>
            <a:pPr>
              <a:defRPr/>
            </a:pPr>
            <a:fld id="{BB78B634-D35B-42EB-B7B3-944EB13AE6BC}" type="datetimeFigureOut">
              <a:rPr lang="zh-CN" altLang="en-US">
                <a:solidFill>
                  <a:prstClr val="black">
                    <a:tint val="75000"/>
                  </a:prstClr>
                </a:solidFill>
              </a:rPr>
              <a:pPr>
                <a:defRPr/>
              </a:pPr>
              <a:t>2019/11/22</a:t>
            </a:fld>
            <a:endParaRPr lang="zh-CN" altLang="en-US" dirty="0">
              <a:solidFill>
                <a:prstClr val="black">
                  <a:tint val="75000"/>
                </a:prstClr>
              </a:solidFill>
            </a:endParaRPr>
          </a:p>
        </p:txBody>
      </p:sp>
      <p:sp>
        <p:nvSpPr>
          <p:cNvPr id="5" name="Footer Placeholder 4"/>
          <p:cNvSpPr>
            <a:spLocks noGrp="1"/>
          </p:cNvSpPr>
          <p:nvPr>
            <p:ph type="ftr" sz="quarter" idx="3"/>
          </p:nvPr>
        </p:nvSpPr>
        <p:spPr>
          <a:xfrm>
            <a:off x="4038600" y="6356351"/>
            <a:ext cx="4114800" cy="366183"/>
          </a:xfrm>
          <a:prstGeom prst="rect">
            <a:avLst/>
          </a:prstGeom>
        </p:spPr>
        <p:txBody>
          <a:bodyPr vert="horz" lIns="91440" tIns="45720" rIns="91440" bIns="45720" rtlCol="0" anchor="ctr"/>
          <a:lstStyle>
            <a:lvl1pPr algn="ctr" defTabSz="913530" eaLnBrk="1" fontAlgn="auto" hangingPunct="1">
              <a:spcBef>
                <a:spcPts val="0"/>
              </a:spcBef>
              <a:spcAft>
                <a:spcPts val="0"/>
              </a:spcAft>
              <a:buFontTx/>
              <a:buNone/>
              <a:defRPr sz="1200">
                <a:solidFill>
                  <a:schemeClr val="tx1">
                    <a:tint val="75000"/>
                  </a:schemeClr>
                </a:solidFill>
                <a:latin typeface="华文细黑" pitchFamily="2" charset="-122"/>
                <a:ea typeface="+mn-ea"/>
              </a:defRPr>
            </a:lvl1pPr>
          </a:lstStyle>
          <a:p>
            <a:pPr>
              <a:defRPr/>
            </a:pPr>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0600" y="6356351"/>
            <a:ext cx="2743200" cy="366183"/>
          </a:xfrm>
          <a:prstGeom prst="rect">
            <a:avLst/>
          </a:prstGeom>
        </p:spPr>
        <p:txBody>
          <a:bodyPr vert="horz" wrap="square" lIns="91440" tIns="45720" rIns="91440" bIns="45720" numCol="1" anchor="ctr" anchorCtr="0" compatLnSpc="1"/>
          <a:lstStyle>
            <a:lvl1pPr algn="r">
              <a:defRPr sz="1200" noProof="1" dirty="0">
                <a:solidFill>
                  <a:srgbClr val="898989"/>
                </a:solidFill>
                <a:cs typeface="+mn-ea"/>
              </a:defRPr>
            </a:lvl1pPr>
          </a:lstStyle>
          <a:p>
            <a:pPr defTabSz="912261" fontAlgn="base">
              <a:spcBef>
                <a:spcPct val="0"/>
              </a:spcBef>
              <a:spcAft>
                <a:spcPct val="0"/>
              </a:spcAft>
            </a:pPr>
            <a:fld id="{9B23D9EC-13CE-4B6D-AE98-39AE45129FDC}" type="slidenum">
              <a:rPr lang="zh-CN" altLang="en-US" smtClean="0"/>
              <a:pPr defTabSz="912261" fontAlgn="base">
                <a:spcBef>
                  <a:spcPct val="0"/>
                </a:spcBef>
                <a:spcAft>
                  <a:spcPct val="0"/>
                </a:spcAft>
              </a:pPr>
              <a:t>‹#›</a:t>
            </a:fld>
            <a:endParaRPr lang="en-US" altLang="zh-CN"/>
          </a:p>
        </p:txBody>
      </p:sp>
    </p:spTree>
    <p:extLst>
      <p:ext uri="{BB962C8B-B14F-4D97-AF65-F5344CB8AC3E}">
        <p14:creationId xmlns:p14="http://schemas.microsoft.com/office/powerpoint/2010/main" val="408279170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ransition spd="slow" advTm="0">
    <p:fade/>
  </p:transition>
  <p:txStyles>
    <p:titleStyle>
      <a:lvl1pPr algn="l" defTabSz="914377" rtl="0" fontAlgn="base">
        <a:lnSpc>
          <a:spcPct val="90000"/>
        </a:lnSpc>
        <a:spcBef>
          <a:spcPct val="0"/>
        </a:spcBef>
        <a:spcAft>
          <a:spcPct val="0"/>
        </a:spcAft>
        <a:defRPr sz="4400" kern="1200">
          <a:solidFill>
            <a:schemeClr val="tx1"/>
          </a:solidFill>
          <a:latin typeface="华文细黑" pitchFamily="2" charset="-122"/>
          <a:ea typeface="+mj-ea"/>
          <a:cs typeface="+mj-cs"/>
        </a:defRPr>
      </a:lvl1pPr>
      <a:lvl2pPr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2pPr>
      <a:lvl3pPr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3pPr>
      <a:lvl4pPr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4pPr>
      <a:lvl5pPr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5pPr>
      <a:lvl6pPr marL="609585"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6pPr>
      <a:lvl7pPr marL="1219170"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7pPr>
      <a:lvl8pPr marL="1828754"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8pPr>
      <a:lvl9pPr marL="2438339" algn="l" defTabSz="914377" rtl="0" fontAlgn="base">
        <a:lnSpc>
          <a:spcPct val="90000"/>
        </a:lnSpc>
        <a:spcBef>
          <a:spcPct val="0"/>
        </a:spcBef>
        <a:spcAft>
          <a:spcPct val="0"/>
        </a:spcAft>
        <a:defRPr sz="4400">
          <a:solidFill>
            <a:schemeClr val="tx1"/>
          </a:solidFill>
          <a:latin typeface="华文细黑" pitchFamily="2" charset="-122"/>
          <a:ea typeface="华文细黑" pitchFamily="2" charset="-122"/>
        </a:defRPr>
      </a:lvl9pPr>
    </p:titleStyle>
    <p:bodyStyle>
      <a:lvl1pPr marL="228594" indent="-228594" algn="l" defTabSz="914377" rtl="0" fontAlgn="base">
        <a:lnSpc>
          <a:spcPct val="90000"/>
        </a:lnSpc>
        <a:spcBef>
          <a:spcPts val="1000"/>
        </a:spcBef>
        <a:spcAft>
          <a:spcPct val="0"/>
        </a:spcAft>
        <a:buFont typeface="Arial" panose="020B0604020202020204" pitchFamily="34" charset="0"/>
        <a:buChar char="•"/>
        <a:defRPr sz="2800" kern="1200">
          <a:solidFill>
            <a:schemeClr val="tx1"/>
          </a:solidFill>
          <a:latin typeface="华文细黑" pitchFamily="2" charset="-122"/>
          <a:ea typeface="+mn-ea"/>
          <a:cs typeface="+mn-cs"/>
        </a:defRPr>
      </a:lvl1pPr>
      <a:lvl2pPr marL="685783" indent="-228594" algn="l" defTabSz="914377" rtl="0" fontAlgn="base">
        <a:lnSpc>
          <a:spcPct val="90000"/>
        </a:lnSpc>
        <a:spcBef>
          <a:spcPts val="500"/>
        </a:spcBef>
        <a:spcAft>
          <a:spcPct val="0"/>
        </a:spcAft>
        <a:buFont typeface="Arial" panose="020B0604020202020204" pitchFamily="34" charset="0"/>
        <a:buChar char="•"/>
        <a:defRPr sz="2800" kern="1200">
          <a:solidFill>
            <a:schemeClr val="tx1"/>
          </a:solidFill>
          <a:latin typeface="华文细黑" pitchFamily="2" charset="-122"/>
          <a:ea typeface="+mn-ea"/>
          <a:cs typeface="+mn-cs"/>
        </a:defRPr>
      </a:lvl2pPr>
      <a:lvl3pPr marL="1142971" indent="-228594" algn="l" defTabSz="914377" rtl="0" fontAlgn="base">
        <a:lnSpc>
          <a:spcPct val="90000"/>
        </a:lnSpc>
        <a:spcBef>
          <a:spcPts val="500"/>
        </a:spcBef>
        <a:spcAft>
          <a:spcPct val="0"/>
        </a:spcAft>
        <a:buFont typeface="Arial" panose="020B0604020202020204" pitchFamily="34" charset="0"/>
        <a:buChar char="•"/>
        <a:defRPr sz="2000" kern="1200">
          <a:solidFill>
            <a:schemeClr val="tx1"/>
          </a:solidFill>
          <a:latin typeface="华文细黑" pitchFamily="2" charset="-122"/>
          <a:ea typeface="+mn-ea"/>
          <a:cs typeface="+mn-cs"/>
        </a:defRPr>
      </a:lvl3pPr>
      <a:lvl4pPr marL="1600160" indent="-228594" algn="l" defTabSz="914377" rtl="0" fontAlgn="base">
        <a:lnSpc>
          <a:spcPct val="90000"/>
        </a:lnSpc>
        <a:spcBef>
          <a:spcPts val="500"/>
        </a:spcBef>
        <a:spcAft>
          <a:spcPct val="0"/>
        </a:spcAft>
        <a:buFont typeface="Arial" panose="020B0604020202020204" pitchFamily="34" charset="0"/>
        <a:buChar char="•"/>
        <a:defRPr sz="1733" kern="1200">
          <a:solidFill>
            <a:schemeClr val="tx1"/>
          </a:solidFill>
          <a:latin typeface="华文细黑" pitchFamily="2" charset="-122"/>
          <a:ea typeface="+mn-ea"/>
          <a:cs typeface="+mn-cs"/>
        </a:defRPr>
      </a:lvl4pPr>
      <a:lvl5pPr marL="2057349" indent="-228594" algn="l" defTabSz="914377" rtl="0" fontAlgn="base">
        <a:lnSpc>
          <a:spcPct val="90000"/>
        </a:lnSpc>
        <a:spcBef>
          <a:spcPts val="500"/>
        </a:spcBef>
        <a:spcAft>
          <a:spcPct val="0"/>
        </a:spcAft>
        <a:buFont typeface="Arial" panose="020B0604020202020204" pitchFamily="34" charset="0"/>
        <a:buChar char="•"/>
        <a:defRPr sz="1733" kern="1200">
          <a:solidFill>
            <a:schemeClr val="tx1"/>
          </a:solidFill>
          <a:latin typeface="华文细黑" pitchFamily="2" charset="-122"/>
          <a:ea typeface="+mn-ea"/>
          <a:cs typeface="+mn-cs"/>
        </a:defRPr>
      </a:lvl5pPr>
      <a:lvl6pPr marL="2514537" indent="-228594" algn="l" defTabSz="914377"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5.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6.xml"/><Relationship Id="rId1" Type="http://schemas.openxmlformats.org/officeDocument/2006/relationships/slideLayout" Target="../slideLayouts/slideLayout3.xml"/><Relationship Id="rId5" Type="http://schemas.openxmlformats.org/officeDocument/2006/relationships/image" Target="../media/image13.jpeg"/><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3.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22.png"/><Relationship Id="rId7" Type="http://schemas.openxmlformats.org/officeDocument/2006/relationships/image" Target="../media/image26.png"/><Relationship Id="rId12"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image" Target="../media/image25.png"/><Relationship Id="rId11" Type="http://schemas.openxmlformats.org/officeDocument/2006/relationships/image" Target="../media/image30.png"/><Relationship Id="rId5" Type="http://schemas.openxmlformats.org/officeDocument/2006/relationships/image" Target="../media/image24.pn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35.png"/><Relationship Id="rId4" Type="http://schemas.openxmlformats.org/officeDocument/2006/relationships/image" Target="../media/image34.png"/></Relationships>
</file>

<file path=ppt/slides/_rels/slide1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38.png"/><Relationship Id="rId4" Type="http://schemas.openxmlformats.org/officeDocument/2006/relationships/image" Target="../media/image37.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7.xml"/><Relationship Id="rId1" Type="http://schemas.openxmlformats.org/officeDocument/2006/relationships/slideLayout" Target="../slideLayouts/slideLayout3.xml"/><Relationship Id="rId4" Type="http://schemas.openxmlformats.org/officeDocument/2006/relationships/image" Target="../media/image33.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image" Target="../media/image41.png"/><Relationship Id="rId4" Type="http://schemas.openxmlformats.org/officeDocument/2006/relationships/image" Target="../media/image40.png"/></Relationships>
</file>

<file path=ppt/slides/_rels/slide22.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34.png"/><Relationship Id="rId4" Type="http://schemas.openxmlformats.org/officeDocument/2006/relationships/image" Target="../media/image38.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标题 4"/>
          <p:cNvSpPr txBox="1">
            <a:spLocks noChangeArrowheads="1"/>
          </p:cNvSpPr>
          <p:nvPr/>
        </p:nvSpPr>
        <p:spPr bwMode="auto">
          <a:xfrm>
            <a:off x="2387601" y="4656667"/>
            <a:ext cx="7336367" cy="687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defRPr sz="1300">
                <a:solidFill>
                  <a:schemeClr val="tx1"/>
                </a:solidFill>
                <a:latin typeface="华文细黑" panose="02010600040101010101" pitchFamily="2" charset="-122"/>
                <a:ea typeface="华文细黑" panose="02010600040101010101" pitchFamily="2" charset="-122"/>
              </a:defRPr>
            </a:lvl1pPr>
            <a:lvl2pPr>
              <a:defRPr sz="1300">
                <a:solidFill>
                  <a:schemeClr val="tx1"/>
                </a:solidFill>
                <a:latin typeface="华文细黑" panose="02010600040101010101" pitchFamily="2" charset="-122"/>
                <a:ea typeface="华文细黑" panose="02010600040101010101" pitchFamily="2" charset="-122"/>
              </a:defRPr>
            </a:lvl2pPr>
            <a:lvl3pPr>
              <a:defRPr sz="1300">
                <a:solidFill>
                  <a:schemeClr val="tx1"/>
                </a:solidFill>
                <a:latin typeface="华文细黑" panose="02010600040101010101" pitchFamily="2" charset="-122"/>
                <a:ea typeface="华文细黑" panose="02010600040101010101" pitchFamily="2" charset="-122"/>
              </a:defRPr>
            </a:lvl3pPr>
            <a:lvl4pPr>
              <a:defRPr sz="1300">
                <a:solidFill>
                  <a:schemeClr val="tx1"/>
                </a:solidFill>
                <a:latin typeface="华文细黑" panose="02010600040101010101" pitchFamily="2" charset="-122"/>
                <a:ea typeface="华文细黑" panose="02010600040101010101" pitchFamily="2" charset="-122"/>
              </a:defRPr>
            </a:lvl4pPr>
            <a:lvl5pPr>
              <a:defRPr sz="1300">
                <a:solidFill>
                  <a:schemeClr val="tx1"/>
                </a:solidFill>
                <a:latin typeface="华文细黑" panose="02010600040101010101" pitchFamily="2" charset="-122"/>
                <a:ea typeface="华文细黑" panose="02010600040101010101" pitchFamily="2" charset="-122"/>
              </a:defRPr>
            </a:lvl5pPr>
            <a:lvl6pPr marL="1827213" indent="45878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spcBef>
                <a:spcPct val="0"/>
              </a:spcBef>
              <a:spcAft>
                <a:spcPct val="0"/>
              </a:spcAft>
              <a:buFont typeface="Arial" panose="020B0604020202020204" pitchFamily="34" charset="0"/>
              <a:buNone/>
            </a:pPr>
            <a:endParaRPr lang="zh-CN" altLang="en-US" sz="2400" b="1" dirty="0">
              <a:solidFill>
                <a:srgbClr val="FFFFFF"/>
              </a:solidFill>
              <a:latin typeface="微软雅黑" panose="020B0503020204020204" pitchFamily="34" charset="-122"/>
              <a:ea typeface="微软雅黑" panose="020B0503020204020204" pitchFamily="34" charset="-122"/>
            </a:endParaRPr>
          </a:p>
        </p:txBody>
      </p:sp>
      <p:sp>
        <p:nvSpPr>
          <p:cNvPr id="43" name="文本框 4"/>
          <p:cNvSpPr txBox="1"/>
          <p:nvPr/>
        </p:nvSpPr>
        <p:spPr>
          <a:xfrm>
            <a:off x="1622425" y="1430084"/>
            <a:ext cx="8866717" cy="923330"/>
          </a:xfrm>
          <a:prstGeom prst="rect">
            <a:avLst/>
          </a:prstGeom>
          <a:noFill/>
        </p:spPr>
        <p:txBody>
          <a:bodyPr wrap="square">
            <a:spAutoFit/>
          </a:bodyPr>
          <a:lstStyle/>
          <a:p>
            <a:pPr algn="ctr">
              <a:defRPr/>
            </a:pPr>
            <a:r>
              <a:rPr lang="zh-CN" altLang="en-US" sz="5400" b="1" kern="0" dirty="0">
                <a:solidFill>
                  <a:sysClr val="window" lastClr="FFFFFF"/>
                </a:solidFill>
                <a:latin typeface="微软雅黑" pitchFamily="34" charset="-122"/>
                <a:ea typeface="微软雅黑" pitchFamily="34" charset="-122"/>
              </a:rPr>
              <a:t>学生实训安全培训</a:t>
            </a:r>
            <a:r>
              <a:rPr lang="en-US" altLang="zh-CN" sz="5400" b="1" kern="0" dirty="0" err="1">
                <a:solidFill>
                  <a:sysClr val="window" lastClr="FFFFFF"/>
                </a:solidFill>
                <a:latin typeface="微软雅黑" pitchFamily="34" charset="-122"/>
                <a:ea typeface="微软雅黑" pitchFamily="34" charset="-122"/>
              </a:rPr>
              <a:t>ppt</a:t>
            </a:r>
            <a:r>
              <a:rPr lang="zh-CN" altLang="en-US" sz="5400" b="1" kern="0" dirty="0">
                <a:solidFill>
                  <a:sysClr val="window" lastClr="FFFFFF"/>
                </a:solidFill>
                <a:latin typeface="微软雅黑" pitchFamily="34" charset="-122"/>
                <a:ea typeface="微软雅黑" pitchFamily="34" charset="-122"/>
              </a:rPr>
              <a:t>模板</a:t>
            </a:r>
            <a:endParaRPr lang="zh-CN" altLang="en-US" sz="5400" b="1" kern="0" dirty="0">
              <a:solidFill>
                <a:sysClr val="window" lastClr="FFFFFF"/>
              </a:solidFill>
              <a:latin typeface="微软雅黑" pitchFamily="34" charset="-122"/>
              <a:ea typeface="微软雅黑" pitchFamily="34" charset="-122"/>
            </a:endParaRPr>
          </a:p>
        </p:txBody>
      </p:sp>
      <p:sp>
        <p:nvSpPr>
          <p:cNvPr id="44" name="矩形 43"/>
          <p:cNvSpPr/>
          <p:nvPr/>
        </p:nvSpPr>
        <p:spPr>
          <a:xfrm>
            <a:off x="-863307" y="2957076"/>
            <a:ext cx="14015997" cy="73821"/>
          </a:xfrm>
          <a:prstGeom prst="rect">
            <a:avLst/>
          </a:prstGeom>
          <a:gradFill flip="none" rotWithShape="1">
            <a:gsLst>
              <a:gs pos="75000">
                <a:srgbClr val="FFFFFF">
                  <a:alpha val="0"/>
                </a:srgbClr>
              </a:gs>
              <a:gs pos="25000">
                <a:srgbClr val="FFFFFF">
                  <a:alpha val="0"/>
                </a:srgbClr>
              </a:gs>
              <a:gs pos="0">
                <a:sysClr val="window" lastClr="FFFFFF">
                  <a:alpha val="0"/>
                </a:sysClr>
              </a:gs>
              <a:gs pos="50000">
                <a:sysClr val="window" lastClr="FFFFFF"/>
              </a:gs>
              <a:gs pos="100000">
                <a:sysClr val="window" lastClr="FFFFFF">
                  <a:alpha val="0"/>
                </a:sysClr>
              </a:gs>
            </a:gsLst>
            <a:path path="circle">
              <a:fillToRect l="100000" t="100000"/>
            </a:path>
            <a:tileRect r="-100000" b="-100000"/>
          </a:gradFill>
          <a:ln w="12700" cap="flat" cmpd="sng" algn="ctr">
            <a:noFill/>
            <a:prstDash val="solid"/>
            <a:miter lim="800000"/>
          </a:ln>
          <a:effectLst/>
        </p:spPr>
        <p:txBody>
          <a:bodyPr anchor="ctr"/>
          <a:lstStyle/>
          <a:p>
            <a:pPr algn="ctr">
              <a:defRPr/>
            </a:pPr>
            <a:endParaRPr lang="zh-CN" altLang="en-US" sz="2400" kern="0">
              <a:solidFill>
                <a:sysClr val="window" lastClr="FFFFFF"/>
              </a:solidFill>
              <a:latin typeface="Calibri"/>
              <a:ea typeface="宋体"/>
            </a:endParaRPr>
          </a:p>
        </p:txBody>
      </p:sp>
      <p:grpSp>
        <p:nvGrpSpPr>
          <p:cNvPr id="45" name="组合 44"/>
          <p:cNvGrpSpPr>
            <a:grpSpLocks/>
          </p:cNvGrpSpPr>
          <p:nvPr/>
        </p:nvGrpSpPr>
        <p:grpSpPr bwMode="auto">
          <a:xfrm>
            <a:off x="3621618" y="3513667"/>
            <a:ext cx="687916" cy="687917"/>
            <a:chOff x="4209152" y="3596224"/>
            <a:chExt cx="515365" cy="515365"/>
          </a:xfrm>
        </p:grpSpPr>
        <p:sp>
          <p:nvSpPr>
            <p:cNvPr id="46" name="椭圆 45"/>
            <p:cNvSpPr/>
            <p:nvPr/>
          </p:nvSpPr>
          <p:spPr>
            <a:xfrm>
              <a:off x="4209152" y="3596224"/>
              <a:ext cx="515365" cy="515365"/>
            </a:xfrm>
            <a:prstGeom prst="ellipse">
              <a:avLst/>
            </a:prstGeom>
            <a:noFill/>
            <a:ln w="19050" cap="flat" cmpd="sng" algn="ctr">
              <a:solidFill>
                <a:sysClr val="window" lastClr="FFFFFF">
                  <a:alpha val="57000"/>
                </a:sysClr>
              </a:solidFill>
              <a:prstDash val="solid"/>
              <a:miter lim="800000"/>
            </a:ln>
            <a:effectLst/>
          </p:spPr>
          <p:txBody>
            <a:bodyPr anchor="ctr"/>
            <a:lstStyle/>
            <a:p>
              <a:pPr algn="ctr">
                <a:defRPr/>
              </a:pPr>
              <a:endParaRPr lang="zh-CN" altLang="en-US" sz="2400" kern="0">
                <a:solidFill>
                  <a:sysClr val="window" lastClr="FFFFFF"/>
                </a:solidFill>
                <a:latin typeface="Calibri"/>
                <a:ea typeface="宋体"/>
              </a:endParaRPr>
            </a:p>
          </p:txBody>
        </p:sp>
        <p:sp>
          <p:nvSpPr>
            <p:cNvPr id="47" name="Freeform 45"/>
            <p:cNvSpPr>
              <a:spLocks noEditPoints="1"/>
            </p:cNvSpPr>
            <p:nvPr/>
          </p:nvSpPr>
          <p:spPr bwMode="auto">
            <a:xfrm>
              <a:off x="4309053" y="3708812"/>
              <a:ext cx="315563" cy="290189"/>
            </a:xfrm>
            <a:custGeom>
              <a:avLst/>
              <a:gdLst>
                <a:gd name="T0" fmla="*/ 190 w 200"/>
                <a:gd name="T1" fmla="*/ 40 h 184"/>
                <a:gd name="T2" fmla="*/ 16 w 200"/>
                <a:gd name="T3" fmla="*/ 3 h 184"/>
                <a:gd name="T4" fmla="*/ 155 w 200"/>
                <a:gd name="T5" fmla="*/ 40 h 184"/>
                <a:gd name="T6" fmla="*/ 0 w 200"/>
                <a:gd name="T7" fmla="*/ 51 h 184"/>
                <a:gd name="T8" fmla="*/ 11 w 200"/>
                <a:gd name="T9" fmla="*/ 184 h 184"/>
                <a:gd name="T10" fmla="*/ 200 w 200"/>
                <a:gd name="T11" fmla="*/ 173 h 184"/>
                <a:gd name="T12" fmla="*/ 190 w 200"/>
                <a:gd name="T13" fmla="*/ 40 h 184"/>
                <a:gd name="T14" fmla="*/ 120 w 200"/>
                <a:gd name="T15" fmla="*/ 86 h 184"/>
                <a:gd name="T16" fmla="*/ 108 w 200"/>
                <a:gd name="T17" fmla="*/ 86 h 184"/>
                <a:gd name="T18" fmla="*/ 94 w 200"/>
                <a:gd name="T19" fmla="*/ 92 h 184"/>
                <a:gd name="T20" fmla="*/ 94 w 200"/>
                <a:gd name="T21" fmla="*/ 104 h 184"/>
                <a:gd name="T22" fmla="*/ 94 w 200"/>
                <a:gd name="T23" fmla="*/ 92 h 184"/>
                <a:gd name="T24" fmla="*/ 52 w 200"/>
                <a:gd name="T25" fmla="*/ 70 h 184"/>
                <a:gd name="T26" fmla="*/ 40 w 200"/>
                <a:gd name="T27" fmla="*/ 70 h 184"/>
                <a:gd name="T28" fmla="*/ 16 w 200"/>
                <a:gd name="T29" fmla="*/ 110 h 184"/>
                <a:gd name="T30" fmla="*/ 28 w 200"/>
                <a:gd name="T31" fmla="*/ 110 h 184"/>
                <a:gd name="T32" fmla="*/ 16 w 200"/>
                <a:gd name="T33" fmla="*/ 110 h 184"/>
                <a:gd name="T34" fmla="*/ 24 w 200"/>
                <a:gd name="T35" fmla="*/ 134 h 184"/>
                <a:gd name="T36" fmla="*/ 36 w 200"/>
                <a:gd name="T37" fmla="*/ 134 h 184"/>
                <a:gd name="T38" fmla="*/ 30 w 200"/>
                <a:gd name="T39" fmla="*/ 92 h 184"/>
                <a:gd name="T40" fmla="*/ 30 w 200"/>
                <a:gd name="T41" fmla="*/ 80 h 184"/>
                <a:gd name="T42" fmla="*/ 30 w 200"/>
                <a:gd name="T43" fmla="*/ 92 h 184"/>
                <a:gd name="T44" fmla="*/ 39 w 200"/>
                <a:gd name="T45" fmla="*/ 150 h 184"/>
                <a:gd name="T46" fmla="*/ 51 w 200"/>
                <a:gd name="T47" fmla="*/ 150 h 184"/>
                <a:gd name="T48" fmla="*/ 50 w 200"/>
                <a:gd name="T49" fmla="*/ 128 h 184"/>
                <a:gd name="T50" fmla="*/ 50 w 200"/>
                <a:gd name="T51" fmla="*/ 116 h 184"/>
                <a:gd name="T52" fmla="*/ 50 w 200"/>
                <a:gd name="T53" fmla="*/ 128 h 184"/>
                <a:gd name="T54" fmla="*/ 44 w 200"/>
                <a:gd name="T55" fmla="*/ 98 h 184"/>
                <a:gd name="T56" fmla="*/ 56 w 200"/>
                <a:gd name="T57" fmla="*/ 98 h 184"/>
                <a:gd name="T58" fmla="*/ 72 w 200"/>
                <a:gd name="T59" fmla="*/ 164 h 184"/>
                <a:gd name="T60" fmla="*/ 72 w 200"/>
                <a:gd name="T61" fmla="*/ 152 h 184"/>
                <a:gd name="T62" fmla="*/ 72 w 200"/>
                <a:gd name="T63" fmla="*/ 164 h 184"/>
                <a:gd name="T64" fmla="*/ 66 w 200"/>
                <a:gd name="T65" fmla="*/ 134 h 184"/>
                <a:gd name="T66" fmla="*/ 78 w 200"/>
                <a:gd name="T67" fmla="*/ 134 h 184"/>
                <a:gd name="T68" fmla="*/ 72 w 200"/>
                <a:gd name="T69" fmla="*/ 116 h 184"/>
                <a:gd name="T70" fmla="*/ 72 w 200"/>
                <a:gd name="T71" fmla="*/ 104 h 184"/>
                <a:gd name="T72" fmla="*/ 72 w 200"/>
                <a:gd name="T73" fmla="*/ 116 h 184"/>
                <a:gd name="T74" fmla="*/ 66 w 200"/>
                <a:gd name="T75" fmla="*/ 86 h 184"/>
                <a:gd name="T76" fmla="*/ 78 w 200"/>
                <a:gd name="T77" fmla="*/ 86 h 184"/>
                <a:gd name="T78" fmla="*/ 72 w 200"/>
                <a:gd name="T79" fmla="*/ 68 h 184"/>
                <a:gd name="T80" fmla="*/ 72 w 200"/>
                <a:gd name="T81" fmla="*/ 56 h 184"/>
                <a:gd name="T82" fmla="*/ 72 w 200"/>
                <a:gd name="T83" fmla="*/ 68 h 184"/>
                <a:gd name="T84" fmla="*/ 94 w 200"/>
                <a:gd name="T85" fmla="*/ 116 h 184"/>
                <a:gd name="T86" fmla="*/ 94 w 200"/>
                <a:gd name="T87" fmla="*/ 128 h 184"/>
                <a:gd name="T88" fmla="*/ 97 w 200"/>
                <a:gd name="T89" fmla="*/ 156 h 184"/>
                <a:gd name="T90" fmla="*/ 97 w 200"/>
                <a:gd name="T91" fmla="*/ 144 h 184"/>
                <a:gd name="T92" fmla="*/ 97 w 200"/>
                <a:gd name="T93" fmla="*/ 156 h 184"/>
                <a:gd name="T94" fmla="*/ 91 w 200"/>
                <a:gd name="T95" fmla="*/ 70 h 184"/>
                <a:gd name="T96" fmla="*/ 103 w 200"/>
                <a:gd name="T97" fmla="*/ 70 h 184"/>
                <a:gd name="T98" fmla="*/ 114 w 200"/>
                <a:gd name="T99" fmla="*/ 140 h 184"/>
                <a:gd name="T100" fmla="*/ 114 w 200"/>
                <a:gd name="T101" fmla="*/ 128 h 184"/>
                <a:gd name="T102" fmla="*/ 114 w 200"/>
                <a:gd name="T103" fmla="*/ 140 h 184"/>
                <a:gd name="T104" fmla="*/ 116 w 200"/>
                <a:gd name="T105" fmla="*/ 110 h 184"/>
                <a:gd name="T106" fmla="*/ 128 w 200"/>
                <a:gd name="T107" fmla="*/ 110 h 184"/>
                <a:gd name="T108" fmla="*/ 164 w 200"/>
                <a:gd name="T109" fmla="*/ 120 h 184"/>
                <a:gd name="T110" fmla="*/ 164 w 200"/>
                <a:gd name="T111" fmla="*/ 96 h 184"/>
                <a:gd name="T112" fmla="*/ 164 w 200"/>
                <a:gd name="T113" fmla="*/ 120 h 184"/>
                <a:gd name="T114" fmla="*/ 152 w 200"/>
                <a:gd name="T115" fmla="*/ 76 h 184"/>
                <a:gd name="T116" fmla="*/ 176 w 200"/>
                <a:gd name="T117" fmla="*/ 76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00" h="184">
                  <a:moveTo>
                    <a:pt x="190" y="40"/>
                  </a:moveTo>
                  <a:cubicBezTo>
                    <a:pt x="190" y="40"/>
                    <a:pt x="190" y="40"/>
                    <a:pt x="190" y="40"/>
                  </a:cubicBezTo>
                  <a:cubicBezTo>
                    <a:pt x="20" y="0"/>
                    <a:pt x="20" y="0"/>
                    <a:pt x="20" y="0"/>
                  </a:cubicBezTo>
                  <a:cubicBezTo>
                    <a:pt x="18" y="0"/>
                    <a:pt x="16" y="1"/>
                    <a:pt x="16" y="3"/>
                  </a:cubicBezTo>
                  <a:cubicBezTo>
                    <a:pt x="15" y="5"/>
                    <a:pt x="16" y="7"/>
                    <a:pt x="19" y="8"/>
                  </a:cubicBezTo>
                  <a:cubicBezTo>
                    <a:pt x="155" y="40"/>
                    <a:pt x="155" y="40"/>
                    <a:pt x="155" y="40"/>
                  </a:cubicBezTo>
                  <a:cubicBezTo>
                    <a:pt x="11" y="40"/>
                    <a:pt x="11" y="40"/>
                    <a:pt x="11" y="40"/>
                  </a:cubicBezTo>
                  <a:cubicBezTo>
                    <a:pt x="5" y="40"/>
                    <a:pt x="0" y="45"/>
                    <a:pt x="0" y="51"/>
                  </a:cubicBezTo>
                  <a:cubicBezTo>
                    <a:pt x="0" y="173"/>
                    <a:pt x="0" y="173"/>
                    <a:pt x="0" y="173"/>
                  </a:cubicBezTo>
                  <a:cubicBezTo>
                    <a:pt x="0" y="179"/>
                    <a:pt x="5" y="184"/>
                    <a:pt x="11" y="184"/>
                  </a:cubicBezTo>
                  <a:cubicBezTo>
                    <a:pt x="188" y="184"/>
                    <a:pt x="188" y="184"/>
                    <a:pt x="188" y="184"/>
                  </a:cubicBezTo>
                  <a:cubicBezTo>
                    <a:pt x="195" y="184"/>
                    <a:pt x="200" y="179"/>
                    <a:pt x="200" y="173"/>
                  </a:cubicBezTo>
                  <a:cubicBezTo>
                    <a:pt x="200" y="51"/>
                    <a:pt x="200" y="51"/>
                    <a:pt x="200" y="51"/>
                  </a:cubicBezTo>
                  <a:cubicBezTo>
                    <a:pt x="200" y="46"/>
                    <a:pt x="196" y="41"/>
                    <a:pt x="190" y="40"/>
                  </a:cubicBezTo>
                  <a:close/>
                  <a:moveTo>
                    <a:pt x="114" y="80"/>
                  </a:moveTo>
                  <a:cubicBezTo>
                    <a:pt x="117" y="80"/>
                    <a:pt x="120" y="83"/>
                    <a:pt x="120" y="86"/>
                  </a:cubicBezTo>
                  <a:cubicBezTo>
                    <a:pt x="120" y="89"/>
                    <a:pt x="117" y="92"/>
                    <a:pt x="114" y="92"/>
                  </a:cubicBezTo>
                  <a:cubicBezTo>
                    <a:pt x="110" y="92"/>
                    <a:pt x="108" y="89"/>
                    <a:pt x="108" y="86"/>
                  </a:cubicBezTo>
                  <a:cubicBezTo>
                    <a:pt x="108" y="83"/>
                    <a:pt x="110" y="80"/>
                    <a:pt x="114" y="80"/>
                  </a:cubicBezTo>
                  <a:close/>
                  <a:moveTo>
                    <a:pt x="94" y="92"/>
                  </a:moveTo>
                  <a:cubicBezTo>
                    <a:pt x="97" y="92"/>
                    <a:pt x="100" y="95"/>
                    <a:pt x="100" y="98"/>
                  </a:cubicBezTo>
                  <a:cubicBezTo>
                    <a:pt x="100" y="101"/>
                    <a:pt x="97" y="104"/>
                    <a:pt x="94" y="104"/>
                  </a:cubicBezTo>
                  <a:cubicBezTo>
                    <a:pt x="90" y="104"/>
                    <a:pt x="88" y="101"/>
                    <a:pt x="88" y="98"/>
                  </a:cubicBezTo>
                  <a:cubicBezTo>
                    <a:pt x="88" y="95"/>
                    <a:pt x="90" y="92"/>
                    <a:pt x="94" y="92"/>
                  </a:cubicBezTo>
                  <a:close/>
                  <a:moveTo>
                    <a:pt x="46" y="64"/>
                  </a:moveTo>
                  <a:cubicBezTo>
                    <a:pt x="49" y="64"/>
                    <a:pt x="52" y="67"/>
                    <a:pt x="52" y="70"/>
                  </a:cubicBezTo>
                  <a:cubicBezTo>
                    <a:pt x="52" y="73"/>
                    <a:pt x="49" y="76"/>
                    <a:pt x="46" y="76"/>
                  </a:cubicBezTo>
                  <a:cubicBezTo>
                    <a:pt x="42" y="76"/>
                    <a:pt x="40" y="73"/>
                    <a:pt x="40" y="70"/>
                  </a:cubicBezTo>
                  <a:cubicBezTo>
                    <a:pt x="40" y="67"/>
                    <a:pt x="42" y="64"/>
                    <a:pt x="46" y="64"/>
                  </a:cubicBezTo>
                  <a:close/>
                  <a:moveTo>
                    <a:pt x="16" y="110"/>
                  </a:moveTo>
                  <a:cubicBezTo>
                    <a:pt x="16" y="107"/>
                    <a:pt x="18" y="104"/>
                    <a:pt x="22" y="104"/>
                  </a:cubicBezTo>
                  <a:cubicBezTo>
                    <a:pt x="25" y="104"/>
                    <a:pt x="28" y="107"/>
                    <a:pt x="28" y="110"/>
                  </a:cubicBezTo>
                  <a:cubicBezTo>
                    <a:pt x="28" y="113"/>
                    <a:pt x="25" y="116"/>
                    <a:pt x="22" y="116"/>
                  </a:cubicBezTo>
                  <a:cubicBezTo>
                    <a:pt x="18" y="116"/>
                    <a:pt x="16" y="113"/>
                    <a:pt x="16" y="110"/>
                  </a:cubicBezTo>
                  <a:close/>
                  <a:moveTo>
                    <a:pt x="30" y="140"/>
                  </a:moveTo>
                  <a:cubicBezTo>
                    <a:pt x="26" y="140"/>
                    <a:pt x="24" y="137"/>
                    <a:pt x="24" y="134"/>
                  </a:cubicBezTo>
                  <a:cubicBezTo>
                    <a:pt x="24" y="131"/>
                    <a:pt x="26" y="128"/>
                    <a:pt x="30" y="128"/>
                  </a:cubicBezTo>
                  <a:cubicBezTo>
                    <a:pt x="33" y="128"/>
                    <a:pt x="36" y="131"/>
                    <a:pt x="36" y="134"/>
                  </a:cubicBezTo>
                  <a:cubicBezTo>
                    <a:pt x="36" y="137"/>
                    <a:pt x="33" y="140"/>
                    <a:pt x="30" y="140"/>
                  </a:cubicBezTo>
                  <a:close/>
                  <a:moveTo>
                    <a:pt x="30" y="92"/>
                  </a:moveTo>
                  <a:cubicBezTo>
                    <a:pt x="26" y="92"/>
                    <a:pt x="24" y="89"/>
                    <a:pt x="24" y="86"/>
                  </a:cubicBezTo>
                  <a:cubicBezTo>
                    <a:pt x="24" y="83"/>
                    <a:pt x="26" y="80"/>
                    <a:pt x="30" y="80"/>
                  </a:cubicBezTo>
                  <a:cubicBezTo>
                    <a:pt x="33" y="80"/>
                    <a:pt x="36" y="83"/>
                    <a:pt x="36" y="86"/>
                  </a:cubicBezTo>
                  <a:cubicBezTo>
                    <a:pt x="36" y="89"/>
                    <a:pt x="33" y="92"/>
                    <a:pt x="30" y="92"/>
                  </a:cubicBezTo>
                  <a:close/>
                  <a:moveTo>
                    <a:pt x="45" y="156"/>
                  </a:moveTo>
                  <a:cubicBezTo>
                    <a:pt x="42" y="156"/>
                    <a:pt x="39" y="153"/>
                    <a:pt x="39" y="150"/>
                  </a:cubicBezTo>
                  <a:cubicBezTo>
                    <a:pt x="39" y="147"/>
                    <a:pt x="42" y="144"/>
                    <a:pt x="45" y="144"/>
                  </a:cubicBezTo>
                  <a:cubicBezTo>
                    <a:pt x="49" y="144"/>
                    <a:pt x="51" y="147"/>
                    <a:pt x="51" y="150"/>
                  </a:cubicBezTo>
                  <a:cubicBezTo>
                    <a:pt x="51" y="153"/>
                    <a:pt x="49" y="156"/>
                    <a:pt x="45" y="156"/>
                  </a:cubicBezTo>
                  <a:close/>
                  <a:moveTo>
                    <a:pt x="50" y="128"/>
                  </a:moveTo>
                  <a:cubicBezTo>
                    <a:pt x="46" y="128"/>
                    <a:pt x="44" y="125"/>
                    <a:pt x="44" y="122"/>
                  </a:cubicBezTo>
                  <a:cubicBezTo>
                    <a:pt x="44" y="118"/>
                    <a:pt x="46" y="116"/>
                    <a:pt x="50" y="116"/>
                  </a:cubicBezTo>
                  <a:cubicBezTo>
                    <a:pt x="53" y="116"/>
                    <a:pt x="56" y="118"/>
                    <a:pt x="56" y="122"/>
                  </a:cubicBezTo>
                  <a:cubicBezTo>
                    <a:pt x="56" y="125"/>
                    <a:pt x="53" y="128"/>
                    <a:pt x="50" y="128"/>
                  </a:cubicBezTo>
                  <a:close/>
                  <a:moveTo>
                    <a:pt x="50" y="104"/>
                  </a:moveTo>
                  <a:cubicBezTo>
                    <a:pt x="46" y="104"/>
                    <a:pt x="44" y="101"/>
                    <a:pt x="44" y="98"/>
                  </a:cubicBezTo>
                  <a:cubicBezTo>
                    <a:pt x="44" y="95"/>
                    <a:pt x="46" y="92"/>
                    <a:pt x="50" y="92"/>
                  </a:cubicBezTo>
                  <a:cubicBezTo>
                    <a:pt x="53" y="92"/>
                    <a:pt x="56" y="95"/>
                    <a:pt x="56" y="98"/>
                  </a:cubicBezTo>
                  <a:cubicBezTo>
                    <a:pt x="56" y="101"/>
                    <a:pt x="53" y="104"/>
                    <a:pt x="50" y="104"/>
                  </a:cubicBezTo>
                  <a:close/>
                  <a:moveTo>
                    <a:pt x="72" y="164"/>
                  </a:moveTo>
                  <a:cubicBezTo>
                    <a:pt x="68" y="164"/>
                    <a:pt x="66" y="161"/>
                    <a:pt x="66" y="158"/>
                  </a:cubicBezTo>
                  <a:cubicBezTo>
                    <a:pt x="66" y="155"/>
                    <a:pt x="68" y="152"/>
                    <a:pt x="72" y="152"/>
                  </a:cubicBezTo>
                  <a:cubicBezTo>
                    <a:pt x="75" y="152"/>
                    <a:pt x="78" y="155"/>
                    <a:pt x="78" y="158"/>
                  </a:cubicBezTo>
                  <a:cubicBezTo>
                    <a:pt x="78" y="161"/>
                    <a:pt x="75" y="164"/>
                    <a:pt x="72" y="164"/>
                  </a:cubicBezTo>
                  <a:close/>
                  <a:moveTo>
                    <a:pt x="72" y="140"/>
                  </a:moveTo>
                  <a:cubicBezTo>
                    <a:pt x="68" y="140"/>
                    <a:pt x="66" y="137"/>
                    <a:pt x="66" y="134"/>
                  </a:cubicBezTo>
                  <a:cubicBezTo>
                    <a:pt x="66" y="131"/>
                    <a:pt x="68" y="128"/>
                    <a:pt x="72" y="128"/>
                  </a:cubicBezTo>
                  <a:cubicBezTo>
                    <a:pt x="75" y="128"/>
                    <a:pt x="78" y="131"/>
                    <a:pt x="78" y="134"/>
                  </a:cubicBezTo>
                  <a:cubicBezTo>
                    <a:pt x="78" y="137"/>
                    <a:pt x="75" y="140"/>
                    <a:pt x="72" y="140"/>
                  </a:cubicBezTo>
                  <a:close/>
                  <a:moveTo>
                    <a:pt x="72" y="116"/>
                  </a:moveTo>
                  <a:cubicBezTo>
                    <a:pt x="68" y="116"/>
                    <a:pt x="66" y="113"/>
                    <a:pt x="66" y="110"/>
                  </a:cubicBezTo>
                  <a:cubicBezTo>
                    <a:pt x="66" y="107"/>
                    <a:pt x="68" y="104"/>
                    <a:pt x="72" y="104"/>
                  </a:cubicBezTo>
                  <a:cubicBezTo>
                    <a:pt x="75" y="104"/>
                    <a:pt x="78" y="107"/>
                    <a:pt x="78" y="110"/>
                  </a:cubicBezTo>
                  <a:cubicBezTo>
                    <a:pt x="78" y="113"/>
                    <a:pt x="75" y="116"/>
                    <a:pt x="72" y="116"/>
                  </a:cubicBezTo>
                  <a:close/>
                  <a:moveTo>
                    <a:pt x="72" y="92"/>
                  </a:moveTo>
                  <a:cubicBezTo>
                    <a:pt x="68" y="92"/>
                    <a:pt x="66" y="89"/>
                    <a:pt x="66" y="86"/>
                  </a:cubicBezTo>
                  <a:cubicBezTo>
                    <a:pt x="66" y="83"/>
                    <a:pt x="68" y="80"/>
                    <a:pt x="72" y="80"/>
                  </a:cubicBezTo>
                  <a:cubicBezTo>
                    <a:pt x="75" y="80"/>
                    <a:pt x="78" y="83"/>
                    <a:pt x="78" y="86"/>
                  </a:cubicBezTo>
                  <a:cubicBezTo>
                    <a:pt x="78" y="89"/>
                    <a:pt x="75" y="92"/>
                    <a:pt x="72" y="92"/>
                  </a:cubicBezTo>
                  <a:close/>
                  <a:moveTo>
                    <a:pt x="72" y="68"/>
                  </a:moveTo>
                  <a:cubicBezTo>
                    <a:pt x="68" y="68"/>
                    <a:pt x="66" y="65"/>
                    <a:pt x="66" y="62"/>
                  </a:cubicBezTo>
                  <a:cubicBezTo>
                    <a:pt x="66" y="59"/>
                    <a:pt x="68" y="56"/>
                    <a:pt x="72" y="56"/>
                  </a:cubicBezTo>
                  <a:cubicBezTo>
                    <a:pt x="75" y="56"/>
                    <a:pt x="78" y="59"/>
                    <a:pt x="78" y="62"/>
                  </a:cubicBezTo>
                  <a:cubicBezTo>
                    <a:pt x="78" y="65"/>
                    <a:pt x="75" y="68"/>
                    <a:pt x="72" y="68"/>
                  </a:cubicBezTo>
                  <a:close/>
                  <a:moveTo>
                    <a:pt x="88" y="122"/>
                  </a:moveTo>
                  <a:cubicBezTo>
                    <a:pt x="88" y="119"/>
                    <a:pt x="90" y="116"/>
                    <a:pt x="94" y="116"/>
                  </a:cubicBezTo>
                  <a:cubicBezTo>
                    <a:pt x="97" y="116"/>
                    <a:pt x="100" y="119"/>
                    <a:pt x="100" y="122"/>
                  </a:cubicBezTo>
                  <a:cubicBezTo>
                    <a:pt x="100" y="125"/>
                    <a:pt x="97" y="128"/>
                    <a:pt x="94" y="128"/>
                  </a:cubicBezTo>
                  <a:cubicBezTo>
                    <a:pt x="90" y="128"/>
                    <a:pt x="88" y="125"/>
                    <a:pt x="88" y="122"/>
                  </a:cubicBezTo>
                  <a:close/>
                  <a:moveTo>
                    <a:pt x="97" y="156"/>
                  </a:moveTo>
                  <a:cubicBezTo>
                    <a:pt x="94" y="156"/>
                    <a:pt x="91" y="153"/>
                    <a:pt x="91" y="150"/>
                  </a:cubicBezTo>
                  <a:cubicBezTo>
                    <a:pt x="91" y="147"/>
                    <a:pt x="94" y="144"/>
                    <a:pt x="97" y="144"/>
                  </a:cubicBezTo>
                  <a:cubicBezTo>
                    <a:pt x="101" y="144"/>
                    <a:pt x="103" y="147"/>
                    <a:pt x="103" y="150"/>
                  </a:cubicBezTo>
                  <a:cubicBezTo>
                    <a:pt x="103" y="153"/>
                    <a:pt x="101" y="156"/>
                    <a:pt x="97" y="156"/>
                  </a:cubicBezTo>
                  <a:close/>
                  <a:moveTo>
                    <a:pt x="97" y="76"/>
                  </a:moveTo>
                  <a:cubicBezTo>
                    <a:pt x="94" y="76"/>
                    <a:pt x="91" y="73"/>
                    <a:pt x="91" y="70"/>
                  </a:cubicBezTo>
                  <a:cubicBezTo>
                    <a:pt x="91" y="67"/>
                    <a:pt x="94" y="64"/>
                    <a:pt x="97" y="64"/>
                  </a:cubicBezTo>
                  <a:cubicBezTo>
                    <a:pt x="101" y="64"/>
                    <a:pt x="103" y="67"/>
                    <a:pt x="103" y="70"/>
                  </a:cubicBezTo>
                  <a:cubicBezTo>
                    <a:pt x="103" y="73"/>
                    <a:pt x="101" y="76"/>
                    <a:pt x="97" y="76"/>
                  </a:cubicBezTo>
                  <a:close/>
                  <a:moveTo>
                    <a:pt x="114" y="140"/>
                  </a:moveTo>
                  <a:cubicBezTo>
                    <a:pt x="110" y="140"/>
                    <a:pt x="108" y="137"/>
                    <a:pt x="108" y="134"/>
                  </a:cubicBezTo>
                  <a:cubicBezTo>
                    <a:pt x="108" y="131"/>
                    <a:pt x="110" y="128"/>
                    <a:pt x="114" y="128"/>
                  </a:cubicBezTo>
                  <a:cubicBezTo>
                    <a:pt x="117" y="128"/>
                    <a:pt x="120" y="131"/>
                    <a:pt x="120" y="134"/>
                  </a:cubicBezTo>
                  <a:cubicBezTo>
                    <a:pt x="120" y="137"/>
                    <a:pt x="117" y="140"/>
                    <a:pt x="114" y="140"/>
                  </a:cubicBezTo>
                  <a:close/>
                  <a:moveTo>
                    <a:pt x="122" y="116"/>
                  </a:moveTo>
                  <a:cubicBezTo>
                    <a:pt x="118" y="116"/>
                    <a:pt x="116" y="113"/>
                    <a:pt x="116" y="110"/>
                  </a:cubicBezTo>
                  <a:cubicBezTo>
                    <a:pt x="116" y="107"/>
                    <a:pt x="118" y="104"/>
                    <a:pt x="122" y="104"/>
                  </a:cubicBezTo>
                  <a:cubicBezTo>
                    <a:pt x="125" y="104"/>
                    <a:pt x="128" y="107"/>
                    <a:pt x="128" y="110"/>
                  </a:cubicBezTo>
                  <a:cubicBezTo>
                    <a:pt x="128" y="113"/>
                    <a:pt x="125" y="116"/>
                    <a:pt x="122" y="116"/>
                  </a:cubicBezTo>
                  <a:close/>
                  <a:moveTo>
                    <a:pt x="164" y="120"/>
                  </a:moveTo>
                  <a:cubicBezTo>
                    <a:pt x="157" y="120"/>
                    <a:pt x="152" y="115"/>
                    <a:pt x="152" y="108"/>
                  </a:cubicBezTo>
                  <a:cubicBezTo>
                    <a:pt x="152" y="101"/>
                    <a:pt x="157" y="96"/>
                    <a:pt x="164" y="96"/>
                  </a:cubicBezTo>
                  <a:cubicBezTo>
                    <a:pt x="170" y="96"/>
                    <a:pt x="176" y="101"/>
                    <a:pt x="176" y="108"/>
                  </a:cubicBezTo>
                  <a:cubicBezTo>
                    <a:pt x="176" y="115"/>
                    <a:pt x="170" y="120"/>
                    <a:pt x="164" y="120"/>
                  </a:cubicBezTo>
                  <a:close/>
                  <a:moveTo>
                    <a:pt x="164" y="88"/>
                  </a:moveTo>
                  <a:cubicBezTo>
                    <a:pt x="157" y="88"/>
                    <a:pt x="152" y="83"/>
                    <a:pt x="152" y="76"/>
                  </a:cubicBezTo>
                  <a:cubicBezTo>
                    <a:pt x="152" y="69"/>
                    <a:pt x="157" y="64"/>
                    <a:pt x="164" y="64"/>
                  </a:cubicBezTo>
                  <a:cubicBezTo>
                    <a:pt x="170" y="64"/>
                    <a:pt x="176" y="69"/>
                    <a:pt x="176" y="76"/>
                  </a:cubicBezTo>
                  <a:cubicBezTo>
                    <a:pt x="176" y="83"/>
                    <a:pt x="170" y="88"/>
                    <a:pt x="164" y="88"/>
                  </a:cubicBezTo>
                  <a:close/>
                </a:path>
              </a:pathLst>
            </a:custGeom>
            <a:solidFill>
              <a:sysClr val="window" lastClr="FFFFFF">
                <a:alpha val="25000"/>
              </a:sysClr>
            </a:solidFill>
            <a:ln>
              <a:noFill/>
            </a:ln>
          </p:spPr>
          <p:txBody>
            <a:bodyPr/>
            <a:lstStyle/>
            <a:p>
              <a:pPr>
                <a:defRPr/>
              </a:pPr>
              <a:endParaRPr lang="zh-CN" altLang="en-US" sz="2400" kern="0">
                <a:solidFill>
                  <a:sysClr val="windowText" lastClr="000000"/>
                </a:solidFill>
              </a:endParaRPr>
            </a:p>
          </p:txBody>
        </p:sp>
      </p:grpSp>
      <p:grpSp>
        <p:nvGrpSpPr>
          <p:cNvPr id="48" name="组合 47"/>
          <p:cNvGrpSpPr>
            <a:grpSpLocks/>
          </p:cNvGrpSpPr>
          <p:nvPr/>
        </p:nvGrpSpPr>
        <p:grpSpPr bwMode="auto">
          <a:xfrm>
            <a:off x="5069418" y="3513667"/>
            <a:ext cx="687916" cy="687917"/>
            <a:chOff x="5295263" y="3596229"/>
            <a:chExt cx="515365" cy="515365"/>
          </a:xfrm>
        </p:grpSpPr>
        <p:sp>
          <p:nvSpPr>
            <p:cNvPr id="49" name="Freeform 6"/>
            <p:cNvSpPr/>
            <p:nvPr/>
          </p:nvSpPr>
          <p:spPr bwMode="auto">
            <a:xfrm>
              <a:off x="5414193" y="3692959"/>
              <a:ext cx="277505" cy="321904"/>
            </a:xfrm>
            <a:custGeom>
              <a:avLst/>
              <a:gdLst>
                <a:gd name="T0" fmla="*/ 0 w 340"/>
                <a:gd name="T1" fmla="*/ 171 h 398"/>
                <a:gd name="T2" fmla="*/ 0 w 340"/>
                <a:gd name="T3" fmla="*/ 398 h 398"/>
                <a:gd name="T4" fmla="*/ 132 w 340"/>
                <a:gd name="T5" fmla="*/ 398 h 398"/>
                <a:gd name="T6" fmla="*/ 132 w 340"/>
                <a:gd name="T7" fmla="*/ 265 h 398"/>
                <a:gd name="T8" fmla="*/ 208 w 340"/>
                <a:gd name="T9" fmla="*/ 265 h 398"/>
                <a:gd name="T10" fmla="*/ 208 w 340"/>
                <a:gd name="T11" fmla="*/ 398 h 398"/>
                <a:gd name="T12" fmla="*/ 340 w 340"/>
                <a:gd name="T13" fmla="*/ 398 h 398"/>
                <a:gd name="T14" fmla="*/ 340 w 340"/>
                <a:gd name="T15" fmla="*/ 171 h 398"/>
                <a:gd name="T16" fmla="*/ 170 w 340"/>
                <a:gd name="T17" fmla="*/ 0 h 398"/>
                <a:gd name="T18" fmla="*/ 0 w 340"/>
                <a:gd name="T19" fmla="*/ 171 h 3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40" h="398">
                  <a:moveTo>
                    <a:pt x="0" y="171"/>
                  </a:moveTo>
                  <a:lnTo>
                    <a:pt x="0" y="398"/>
                  </a:lnTo>
                  <a:lnTo>
                    <a:pt x="132" y="398"/>
                  </a:lnTo>
                  <a:lnTo>
                    <a:pt x="132" y="265"/>
                  </a:lnTo>
                  <a:lnTo>
                    <a:pt x="208" y="265"/>
                  </a:lnTo>
                  <a:lnTo>
                    <a:pt x="208" y="398"/>
                  </a:lnTo>
                  <a:lnTo>
                    <a:pt x="340" y="398"/>
                  </a:lnTo>
                  <a:lnTo>
                    <a:pt x="340" y="171"/>
                  </a:lnTo>
                  <a:lnTo>
                    <a:pt x="170" y="0"/>
                  </a:lnTo>
                  <a:lnTo>
                    <a:pt x="0" y="171"/>
                  </a:lnTo>
                  <a:close/>
                </a:path>
              </a:pathLst>
            </a:custGeom>
            <a:solidFill>
              <a:sysClr val="window" lastClr="FFFFFF">
                <a:alpha val="25000"/>
              </a:sysClr>
            </a:solidFill>
            <a:ln>
              <a:noFill/>
            </a:ln>
          </p:spPr>
          <p:txBody>
            <a:bodyPr/>
            <a:lstStyle/>
            <a:p>
              <a:pPr>
                <a:defRPr/>
              </a:pPr>
              <a:endParaRPr lang="zh-CN" altLang="en-US" sz="2400" kern="0">
                <a:solidFill>
                  <a:sysClr val="windowText" lastClr="000000"/>
                </a:solidFill>
              </a:endParaRPr>
            </a:p>
          </p:txBody>
        </p:sp>
        <p:sp>
          <p:nvSpPr>
            <p:cNvPr id="50" name="椭圆 49"/>
            <p:cNvSpPr/>
            <p:nvPr/>
          </p:nvSpPr>
          <p:spPr>
            <a:xfrm>
              <a:off x="5295263" y="3596229"/>
              <a:ext cx="515365" cy="515365"/>
            </a:xfrm>
            <a:prstGeom prst="ellipse">
              <a:avLst/>
            </a:prstGeom>
            <a:noFill/>
            <a:ln w="19050" cap="flat" cmpd="sng" algn="ctr">
              <a:solidFill>
                <a:sysClr val="window" lastClr="FFFFFF">
                  <a:alpha val="57000"/>
                </a:sysClr>
              </a:solidFill>
              <a:prstDash val="solid"/>
              <a:miter lim="800000"/>
            </a:ln>
            <a:effectLst/>
          </p:spPr>
          <p:txBody>
            <a:bodyPr anchor="ctr"/>
            <a:lstStyle/>
            <a:p>
              <a:pPr algn="ctr">
                <a:defRPr/>
              </a:pPr>
              <a:endParaRPr lang="zh-CN" altLang="en-US" sz="2400" kern="0">
                <a:solidFill>
                  <a:sysClr val="window" lastClr="FFFFFF"/>
                </a:solidFill>
                <a:latin typeface="Calibri"/>
                <a:ea typeface="宋体"/>
              </a:endParaRPr>
            </a:p>
          </p:txBody>
        </p:sp>
      </p:grpSp>
      <p:grpSp>
        <p:nvGrpSpPr>
          <p:cNvPr id="51" name="组合 50"/>
          <p:cNvGrpSpPr>
            <a:grpSpLocks/>
          </p:cNvGrpSpPr>
          <p:nvPr/>
        </p:nvGrpSpPr>
        <p:grpSpPr bwMode="auto">
          <a:xfrm>
            <a:off x="6519333" y="3513667"/>
            <a:ext cx="685800" cy="687917"/>
            <a:chOff x="6381372" y="3596229"/>
            <a:chExt cx="515365" cy="515365"/>
          </a:xfrm>
        </p:grpSpPr>
        <p:sp>
          <p:nvSpPr>
            <p:cNvPr id="52" name="Freeform 32"/>
            <p:cNvSpPr>
              <a:spLocks noEditPoints="1"/>
            </p:cNvSpPr>
            <p:nvPr/>
          </p:nvSpPr>
          <p:spPr bwMode="auto">
            <a:xfrm>
              <a:off x="6465676" y="3688202"/>
              <a:ext cx="346758" cy="331420"/>
            </a:xfrm>
            <a:custGeom>
              <a:avLst/>
              <a:gdLst>
                <a:gd name="T0" fmla="*/ 219 w 219"/>
                <a:gd name="T1" fmla="*/ 56 h 208"/>
                <a:gd name="T2" fmla="*/ 51 w 219"/>
                <a:gd name="T3" fmla="*/ 56 h 208"/>
                <a:gd name="T4" fmla="*/ 37 w 219"/>
                <a:gd name="T5" fmla="*/ 0 h 208"/>
                <a:gd name="T6" fmla="*/ 0 w 219"/>
                <a:gd name="T7" fmla="*/ 0 h 208"/>
                <a:gd name="T8" fmla="*/ 0 w 219"/>
                <a:gd name="T9" fmla="*/ 8 h 208"/>
                <a:gd name="T10" fmla="*/ 31 w 219"/>
                <a:gd name="T11" fmla="*/ 8 h 208"/>
                <a:gd name="T12" fmla="*/ 70 w 219"/>
                <a:gd name="T13" fmla="*/ 168 h 208"/>
                <a:gd name="T14" fmla="*/ 56 w 219"/>
                <a:gd name="T15" fmla="*/ 188 h 208"/>
                <a:gd name="T16" fmla="*/ 76 w 219"/>
                <a:gd name="T17" fmla="*/ 208 h 208"/>
                <a:gd name="T18" fmla="*/ 96 w 219"/>
                <a:gd name="T19" fmla="*/ 188 h 208"/>
                <a:gd name="T20" fmla="*/ 91 w 219"/>
                <a:gd name="T21" fmla="*/ 176 h 208"/>
                <a:gd name="T22" fmla="*/ 148 w 219"/>
                <a:gd name="T23" fmla="*/ 176 h 208"/>
                <a:gd name="T24" fmla="*/ 144 w 219"/>
                <a:gd name="T25" fmla="*/ 188 h 208"/>
                <a:gd name="T26" fmla="*/ 163 w 219"/>
                <a:gd name="T27" fmla="*/ 208 h 208"/>
                <a:gd name="T28" fmla="*/ 184 w 219"/>
                <a:gd name="T29" fmla="*/ 188 h 208"/>
                <a:gd name="T30" fmla="*/ 164 w 219"/>
                <a:gd name="T31" fmla="*/ 168 h 208"/>
                <a:gd name="T32" fmla="*/ 78 w 219"/>
                <a:gd name="T33" fmla="*/ 168 h 208"/>
                <a:gd name="T34" fmla="*/ 74 w 219"/>
                <a:gd name="T35" fmla="*/ 152 h 208"/>
                <a:gd name="T36" fmla="*/ 186 w 219"/>
                <a:gd name="T37" fmla="*/ 152 h 208"/>
                <a:gd name="T38" fmla="*/ 219 w 219"/>
                <a:gd name="T39" fmla="*/ 56 h 208"/>
                <a:gd name="T40" fmla="*/ 163 w 219"/>
                <a:gd name="T41" fmla="*/ 176 h 208"/>
                <a:gd name="T42" fmla="*/ 176 w 219"/>
                <a:gd name="T43" fmla="*/ 188 h 208"/>
                <a:gd name="T44" fmla="*/ 163 w 219"/>
                <a:gd name="T45" fmla="*/ 200 h 208"/>
                <a:gd name="T46" fmla="*/ 152 w 219"/>
                <a:gd name="T47" fmla="*/ 188 h 208"/>
                <a:gd name="T48" fmla="*/ 163 w 219"/>
                <a:gd name="T49" fmla="*/ 176 h 208"/>
                <a:gd name="T50" fmla="*/ 76 w 219"/>
                <a:gd name="T51" fmla="*/ 176 h 208"/>
                <a:gd name="T52" fmla="*/ 88 w 219"/>
                <a:gd name="T53" fmla="*/ 188 h 208"/>
                <a:gd name="T54" fmla="*/ 76 w 219"/>
                <a:gd name="T55" fmla="*/ 200 h 208"/>
                <a:gd name="T56" fmla="*/ 64 w 219"/>
                <a:gd name="T57" fmla="*/ 188 h 208"/>
                <a:gd name="T58" fmla="*/ 76 w 219"/>
                <a:gd name="T59" fmla="*/ 176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19" h="208">
                  <a:moveTo>
                    <a:pt x="219" y="56"/>
                  </a:moveTo>
                  <a:cubicBezTo>
                    <a:pt x="51" y="56"/>
                    <a:pt x="51" y="56"/>
                    <a:pt x="51" y="56"/>
                  </a:cubicBezTo>
                  <a:cubicBezTo>
                    <a:pt x="37" y="0"/>
                    <a:pt x="37" y="0"/>
                    <a:pt x="37" y="0"/>
                  </a:cubicBezTo>
                  <a:cubicBezTo>
                    <a:pt x="0" y="0"/>
                    <a:pt x="0" y="0"/>
                    <a:pt x="0" y="0"/>
                  </a:cubicBezTo>
                  <a:cubicBezTo>
                    <a:pt x="0" y="8"/>
                    <a:pt x="0" y="8"/>
                    <a:pt x="0" y="8"/>
                  </a:cubicBezTo>
                  <a:cubicBezTo>
                    <a:pt x="31" y="8"/>
                    <a:pt x="31" y="8"/>
                    <a:pt x="31" y="8"/>
                  </a:cubicBezTo>
                  <a:cubicBezTo>
                    <a:pt x="70" y="168"/>
                    <a:pt x="70" y="168"/>
                    <a:pt x="70" y="168"/>
                  </a:cubicBezTo>
                  <a:cubicBezTo>
                    <a:pt x="62" y="171"/>
                    <a:pt x="56" y="178"/>
                    <a:pt x="56" y="188"/>
                  </a:cubicBezTo>
                  <a:cubicBezTo>
                    <a:pt x="56" y="199"/>
                    <a:pt x="64" y="208"/>
                    <a:pt x="76" y="208"/>
                  </a:cubicBezTo>
                  <a:cubicBezTo>
                    <a:pt x="87" y="208"/>
                    <a:pt x="96" y="199"/>
                    <a:pt x="96" y="188"/>
                  </a:cubicBezTo>
                  <a:cubicBezTo>
                    <a:pt x="96" y="183"/>
                    <a:pt x="94" y="179"/>
                    <a:pt x="91" y="176"/>
                  </a:cubicBezTo>
                  <a:cubicBezTo>
                    <a:pt x="148" y="176"/>
                    <a:pt x="148" y="176"/>
                    <a:pt x="148" y="176"/>
                  </a:cubicBezTo>
                  <a:cubicBezTo>
                    <a:pt x="145" y="179"/>
                    <a:pt x="144" y="183"/>
                    <a:pt x="144" y="188"/>
                  </a:cubicBezTo>
                  <a:cubicBezTo>
                    <a:pt x="144" y="199"/>
                    <a:pt x="152" y="208"/>
                    <a:pt x="163" y="208"/>
                  </a:cubicBezTo>
                  <a:cubicBezTo>
                    <a:pt x="175" y="208"/>
                    <a:pt x="184" y="199"/>
                    <a:pt x="184" y="188"/>
                  </a:cubicBezTo>
                  <a:cubicBezTo>
                    <a:pt x="184" y="177"/>
                    <a:pt x="175" y="168"/>
                    <a:pt x="164" y="168"/>
                  </a:cubicBezTo>
                  <a:cubicBezTo>
                    <a:pt x="78" y="168"/>
                    <a:pt x="78" y="168"/>
                    <a:pt x="78" y="168"/>
                  </a:cubicBezTo>
                  <a:cubicBezTo>
                    <a:pt x="74" y="152"/>
                    <a:pt x="74" y="152"/>
                    <a:pt x="74" y="152"/>
                  </a:cubicBezTo>
                  <a:cubicBezTo>
                    <a:pt x="186" y="152"/>
                    <a:pt x="186" y="152"/>
                    <a:pt x="186" y="152"/>
                  </a:cubicBezTo>
                  <a:lnTo>
                    <a:pt x="219" y="56"/>
                  </a:lnTo>
                  <a:close/>
                  <a:moveTo>
                    <a:pt x="163" y="176"/>
                  </a:moveTo>
                  <a:cubicBezTo>
                    <a:pt x="170" y="176"/>
                    <a:pt x="176" y="181"/>
                    <a:pt x="176" y="188"/>
                  </a:cubicBezTo>
                  <a:cubicBezTo>
                    <a:pt x="176" y="194"/>
                    <a:pt x="170" y="200"/>
                    <a:pt x="163" y="200"/>
                  </a:cubicBezTo>
                  <a:cubicBezTo>
                    <a:pt x="157" y="200"/>
                    <a:pt x="152" y="194"/>
                    <a:pt x="152" y="188"/>
                  </a:cubicBezTo>
                  <a:cubicBezTo>
                    <a:pt x="152" y="181"/>
                    <a:pt x="157" y="176"/>
                    <a:pt x="163" y="176"/>
                  </a:cubicBezTo>
                  <a:close/>
                  <a:moveTo>
                    <a:pt x="76" y="176"/>
                  </a:moveTo>
                  <a:cubicBezTo>
                    <a:pt x="82" y="176"/>
                    <a:pt x="88" y="181"/>
                    <a:pt x="88" y="188"/>
                  </a:cubicBezTo>
                  <a:cubicBezTo>
                    <a:pt x="88" y="194"/>
                    <a:pt x="82" y="200"/>
                    <a:pt x="76" y="200"/>
                  </a:cubicBezTo>
                  <a:cubicBezTo>
                    <a:pt x="69" y="200"/>
                    <a:pt x="64" y="194"/>
                    <a:pt x="64" y="188"/>
                  </a:cubicBezTo>
                  <a:cubicBezTo>
                    <a:pt x="64" y="181"/>
                    <a:pt x="69" y="176"/>
                    <a:pt x="76" y="176"/>
                  </a:cubicBezTo>
                  <a:close/>
                </a:path>
              </a:pathLst>
            </a:custGeom>
            <a:solidFill>
              <a:sysClr val="window" lastClr="FFFFFF">
                <a:alpha val="25000"/>
              </a:sysClr>
            </a:solidFill>
            <a:ln>
              <a:noFill/>
            </a:ln>
          </p:spPr>
          <p:txBody>
            <a:bodyPr/>
            <a:lstStyle/>
            <a:p>
              <a:pPr>
                <a:defRPr/>
              </a:pPr>
              <a:endParaRPr lang="zh-CN" altLang="en-US" sz="2400" kern="0">
                <a:solidFill>
                  <a:sysClr val="windowText" lastClr="000000"/>
                </a:solidFill>
              </a:endParaRPr>
            </a:p>
          </p:txBody>
        </p:sp>
        <p:sp>
          <p:nvSpPr>
            <p:cNvPr id="53" name="椭圆 52"/>
            <p:cNvSpPr/>
            <p:nvPr/>
          </p:nvSpPr>
          <p:spPr>
            <a:xfrm>
              <a:off x="6381372" y="3596229"/>
              <a:ext cx="515365" cy="515365"/>
            </a:xfrm>
            <a:prstGeom prst="ellipse">
              <a:avLst/>
            </a:prstGeom>
            <a:noFill/>
            <a:ln w="19050" cap="flat" cmpd="sng" algn="ctr">
              <a:solidFill>
                <a:sysClr val="window" lastClr="FFFFFF">
                  <a:alpha val="57000"/>
                </a:sysClr>
              </a:solidFill>
              <a:prstDash val="solid"/>
              <a:miter lim="800000"/>
            </a:ln>
            <a:effectLst/>
          </p:spPr>
          <p:txBody>
            <a:bodyPr anchor="ctr"/>
            <a:lstStyle/>
            <a:p>
              <a:pPr algn="ctr">
                <a:defRPr/>
              </a:pPr>
              <a:endParaRPr lang="zh-CN" altLang="en-US" sz="2400" kern="0">
                <a:solidFill>
                  <a:sysClr val="window" lastClr="FFFFFF"/>
                </a:solidFill>
                <a:latin typeface="Calibri"/>
                <a:ea typeface="宋体"/>
              </a:endParaRPr>
            </a:p>
          </p:txBody>
        </p:sp>
      </p:grpSp>
      <p:grpSp>
        <p:nvGrpSpPr>
          <p:cNvPr id="56" name="组合 55"/>
          <p:cNvGrpSpPr>
            <a:grpSpLocks/>
          </p:cNvGrpSpPr>
          <p:nvPr/>
        </p:nvGrpSpPr>
        <p:grpSpPr bwMode="auto">
          <a:xfrm>
            <a:off x="7967133" y="3513667"/>
            <a:ext cx="685800" cy="687917"/>
            <a:chOff x="7467483" y="3596229"/>
            <a:chExt cx="515365" cy="515365"/>
          </a:xfrm>
        </p:grpSpPr>
        <p:sp>
          <p:nvSpPr>
            <p:cNvPr id="58" name="Freeform 21"/>
            <p:cNvSpPr>
              <a:spLocks noEditPoints="1"/>
            </p:cNvSpPr>
            <p:nvPr/>
          </p:nvSpPr>
          <p:spPr bwMode="auto">
            <a:xfrm>
              <a:off x="7554968" y="3696131"/>
              <a:ext cx="340395" cy="315561"/>
            </a:xfrm>
            <a:custGeom>
              <a:avLst/>
              <a:gdLst>
                <a:gd name="T0" fmla="*/ 200 w 216"/>
                <a:gd name="T1" fmla="*/ 0 h 200"/>
                <a:gd name="T2" fmla="*/ 199 w 216"/>
                <a:gd name="T3" fmla="*/ 0 h 200"/>
                <a:gd name="T4" fmla="*/ 176 w 216"/>
                <a:gd name="T5" fmla="*/ 0 h 200"/>
                <a:gd name="T6" fmla="*/ 40 w 216"/>
                <a:gd name="T7" fmla="*/ 0 h 200"/>
                <a:gd name="T8" fmla="*/ 17 w 216"/>
                <a:gd name="T9" fmla="*/ 0 h 200"/>
                <a:gd name="T10" fmla="*/ 16 w 216"/>
                <a:gd name="T11" fmla="*/ 0 h 200"/>
                <a:gd name="T12" fmla="*/ 0 w 216"/>
                <a:gd name="T13" fmla="*/ 16 h 200"/>
                <a:gd name="T14" fmla="*/ 5 w 216"/>
                <a:gd name="T15" fmla="*/ 27 h 200"/>
                <a:gd name="T16" fmla="*/ 40 w 216"/>
                <a:gd name="T17" fmla="*/ 63 h 200"/>
                <a:gd name="T18" fmla="*/ 40 w 216"/>
                <a:gd name="T19" fmla="*/ 60 h 200"/>
                <a:gd name="T20" fmla="*/ 104 w 216"/>
                <a:gd name="T21" fmla="*/ 128 h 200"/>
                <a:gd name="T22" fmla="*/ 104 w 216"/>
                <a:gd name="T23" fmla="*/ 192 h 200"/>
                <a:gd name="T24" fmla="*/ 72 w 216"/>
                <a:gd name="T25" fmla="*/ 192 h 200"/>
                <a:gd name="T26" fmla="*/ 72 w 216"/>
                <a:gd name="T27" fmla="*/ 200 h 200"/>
                <a:gd name="T28" fmla="*/ 144 w 216"/>
                <a:gd name="T29" fmla="*/ 200 h 200"/>
                <a:gd name="T30" fmla="*/ 144 w 216"/>
                <a:gd name="T31" fmla="*/ 192 h 200"/>
                <a:gd name="T32" fmla="*/ 112 w 216"/>
                <a:gd name="T33" fmla="*/ 192 h 200"/>
                <a:gd name="T34" fmla="*/ 112 w 216"/>
                <a:gd name="T35" fmla="*/ 128 h 200"/>
                <a:gd name="T36" fmla="*/ 176 w 216"/>
                <a:gd name="T37" fmla="*/ 60 h 200"/>
                <a:gd name="T38" fmla="*/ 176 w 216"/>
                <a:gd name="T39" fmla="*/ 63 h 200"/>
                <a:gd name="T40" fmla="*/ 211 w 216"/>
                <a:gd name="T41" fmla="*/ 27 h 200"/>
                <a:gd name="T42" fmla="*/ 216 w 216"/>
                <a:gd name="T43" fmla="*/ 16 h 200"/>
                <a:gd name="T44" fmla="*/ 200 w 216"/>
                <a:gd name="T45" fmla="*/ 0 h 200"/>
                <a:gd name="T46" fmla="*/ 40 w 216"/>
                <a:gd name="T47" fmla="*/ 51 h 200"/>
                <a:gd name="T48" fmla="*/ 10 w 216"/>
                <a:gd name="T49" fmla="*/ 22 h 200"/>
                <a:gd name="T50" fmla="*/ 8 w 216"/>
                <a:gd name="T51" fmla="*/ 16 h 200"/>
                <a:gd name="T52" fmla="*/ 16 w 216"/>
                <a:gd name="T53" fmla="*/ 8 h 200"/>
                <a:gd name="T54" fmla="*/ 16 w 216"/>
                <a:gd name="T55" fmla="*/ 8 h 200"/>
                <a:gd name="T56" fmla="*/ 17 w 216"/>
                <a:gd name="T57" fmla="*/ 8 h 200"/>
                <a:gd name="T58" fmla="*/ 17 w 216"/>
                <a:gd name="T59" fmla="*/ 8 h 200"/>
                <a:gd name="T60" fmla="*/ 40 w 216"/>
                <a:gd name="T61" fmla="*/ 8 h 200"/>
                <a:gd name="T62" fmla="*/ 40 w 216"/>
                <a:gd name="T63" fmla="*/ 51 h 200"/>
                <a:gd name="T64" fmla="*/ 206 w 216"/>
                <a:gd name="T65" fmla="*/ 22 h 200"/>
                <a:gd name="T66" fmla="*/ 176 w 216"/>
                <a:gd name="T67" fmla="*/ 51 h 200"/>
                <a:gd name="T68" fmla="*/ 176 w 216"/>
                <a:gd name="T69" fmla="*/ 8 h 200"/>
                <a:gd name="T70" fmla="*/ 199 w 216"/>
                <a:gd name="T71" fmla="*/ 8 h 200"/>
                <a:gd name="T72" fmla="*/ 199 w 216"/>
                <a:gd name="T73" fmla="*/ 8 h 200"/>
                <a:gd name="T74" fmla="*/ 199 w 216"/>
                <a:gd name="T75" fmla="*/ 8 h 200"/>
                <a:gd name="T76" fmla="*/ 200 w 216"/>
                <a:gd name="T77" fmla="*/ 8 h 200"/>
                <a:gd name="T78" fmla="*/ 208 w 216"/>
                <a:gd name="T79" fmla="*/ 16 h 200"/>
                <a:gd name="T80" fmla="*/ 206 w 216"/>
                <a:gd name="T81" fmla="*/ 22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16" h="200">
                  <a:moveTo>
                    <a:pt x="200" y="0"/>
                  </a:moveTo>
                  <a:cubicBezTo>
                    <a:pt x="200" y="0"/>
                    <a:pt x="199" y="0"/>
                    <a:pt x="199" y="0"/>
                  </a:cubicBezTo>
                  <a:cubicBezTo>
                    <a:pt x="176" y="0"/>
                    <a:pt x="176" y="0"/>
                    <a:pt x="176" y="0"/>
                  </a:cubicBezTo>
                  <a:cubicBezTo>
                    <a:pt x="40" y="0"/>
                    <a:pt x="40" y="0"/>
                    <a:pt x="40" y="0"/>
                  </a:cubicBezTo>
                  <a:cubicBezTo>
                    <a:pt x="17" y="0"/>
                    <a:pt x="17" y="0"/>
                    <a:pt x="17" y="0"/>
                  </a:cubicBezTo>
                  <a:cubicBezTo>
                    <a:pt x="16" y="0"/>
                    <a:pt x="16" y="0"/>
                    <a:pt x="16" y="0"/>
                  </a:cubicBezTo>
                  <a:cubicBezTo>
                    <a:pt x="7" y="0"/>
                    <a:pt x="0" y="7"/>
                    <a:pt x="0" y="16"/>
                  </a:cubicBezTo>
                  <a:cubicBezTo>
                    <a:pt x="0" y="20"/>
                    <a:pt x="2" y="24"/>
                    <a:pt x="5" y="27"/>
                  </a:cubicBezTo>
                  <a:cubicBezTo>
                    <a:pt x="40" y="63"/>
                    <a:pt x="40" y="63"/>
                    <a:pt x="40" y="63"/>
                  </a:cubicBezTo>
                  <a:cubicBezTo>
                    <a:pt x="40" y="60"/>
                    <a:pt x="40" y="60"/>
                    <a:pt x="40" y="60"/>
                  </a:cubicBezTo>
                  <a:cubicBezTo>
                    <a:pt x="40" y="96"/>
                    <a:pt x="68" y="126"/>
                    <a:pt x="104" y="128"/>
                  </a:cubicBezTo>
                  <a:cubicBezTo>
                    <a:pt x="104" y="192"/>
                    <a:pt x="104" y="192"/>
                    <a:pt x="104" y="192"/>
                  </a:cubicBezTo>
                  <a:cubicBezTo>
                    <a:pt x="72" y="192"/>
                    <a:pt x="72" y="192"/>
                    <a:pt x="72" y="192"/>
                  </a:cubicBezTo>
                  <a:cubicBezTo>
                    <a:pt x="72" y="200"/>
                    <a:pt x="72" y="200"/>
                    <a:pt x="72" y="200"/>
                  </a:cubicBezTo>
                  <a:cubicBezTo>
                    <a:pt x="144" y="200"/>
                    <a:pt x="144" y="200"/>
                    <a:pt x="144" y="200"/>
                  </a:cubicBezTo>
                  <a:cubicBezTo>
                    <a:pt x="144" y="192"/>
                    <a:pt x="144" y="192"/>
                    <a:pt x="144" y="192"/>
                  </a:cubicBezTo>
                  <a:cubicBezTo>
                    <a:pt x="112" y="192"/>
                    <a:pt x="112" y="192"/>
                    <a:pt x="112" y="192"/>
                  </a:cubicBezTo>
                  <a:cubicBezTo>
                    <a:pt x="112" y="128"/>
                    <a:pt x="112" y="128"/>
                    <a:pt x="112" y="128"/>
                  </a:cubicBezTo>
                  <a:cubicBezTo>
                    <a:pt x="148" y="126"/>
                    <a:pt x="176" y="96"/>
                    <a:pt x="176" y="60"/>
                  </a:cubicBezTo>
                  <a:cubicBezTo>
                    <a:pt x="176" y="63"/>
                    <a:pt x="176" y="63"/>
                    <a:pt x="176" y="63"/>
                  </a:cubicBezTo>
                  <a:cubicBezTo>
                    <a:pt x="211" y="27"/>
                    <a:pt x="211" y="27"/>
                    <a:pt x="211" y="27"/>
                  </a:cubicBezTo>
                  <a:cubicBezTo>
                    <a:pt x="214" y="24"/>
                    <a:pt x="216" y="20"/>
                    <a:pt x="216" y="16"/>
                  </a:cubicBezTo>
                  <a:cubicBezTo>
                    <a:pt x="216" y="7"/>
                    <a:pt x="209" y="0"/>
                    <a:pt x="200" y="0"/>
                  </a:cubicBezTo>
                  <a:close/>
                  <a:moveTo>
                    <a:pt x="40" y="51"/>
                  </a:moveTo>
                  <a:cubicBezTo>
                    <a:pt x="10" y="22"/>
                    <a:pt x="10" y="22"/>
                    <a:pt x="10" y="22"/>
                  </a:cubicBezTo>
                  <a:cubicBezTo>
                    <a:pt x="9" y="20"/>
                    <a:pt x="8" y="18"/>
                    <a:pt x="8" y="16"/>
                  </a:cubicBezTo>
                  <a:cubicBezTo>
                    <a:pt x="8" y="12"/>
                    <a:pt x="11" y="8"/>
                    <a:pt x="16" y="8"/>
                  </a:cubicBezTo>
                  <a:cubicBezTo>
                    <a:pt x="16" y="8"/>
                    <a:pt x="16" y="8"/>
                    <a:pt x="16" y="8"/>
                  </a:cubicBezTo>
                  <a:cubicBezTo>
                    <a:pt x="17" y="8"/>
                    <a:pt x="17" y="8"/>
                    <a:pt x="17" y="8"/>
                  </a:cubicBezTo>
                  <a:cubicBezTo>
                    <a:pt x="17" y="8"/>
                    <a:pt x="17" y="8"/>
                    <a:pt x="17" y="8"/>
                  </a:cubicBezTo>
                  <a:cubicBezTo>
                    <a:pt x="40" y="8"/>
                    <a:pt x="40" y="8"/>
                    <a:pt x="40" y="8"/>
                  </a:cubicBezTo>
                  <a:lnTo>
                    <a:pt x="40" y="51"/>
                  </a:lnTo>
                  <a:close/>
                  <a:moveTo>
                    <a:pt x="206" y="22"/>
                  </a:moveTo>
                  <a:cubicBezTo>
                    <a:pt x="176" y="51"/>
                    <a:pt x="176" y="51"/>
                    <a:pt x="176" y="51"/>
                  </a:cubicBezTo>
                  <a:cubicBezTo>
                    <a:pt x="176" y="8"/>
                    <a:pt x="176" y="8"/>
                    <a:pt x="176" y="8"/>
                  </a:cubicBezTo>
                  <a:cubicBezTo>
                    <a:pt x="199" y="8"/>
                    <a:pt x="199" y="8"/>
                    <a:pt x="199" y="8"/>
                  </a:cubicBezTo>
                  <a:cubicBezTo>
                    <a:pt x="199" y="8"/>
                    <a:pt x="199" y="8"/>
                    <a:pt x="199" y="8"/>
                  </a:cubicBezTo>
                  <a:cubicBezTo>
                    <a:pt x="199" y="8"/>
                    <a:pt x="199" y="8"/>
                    <a:pt x="199" y="8"/>
                  </a:cubicBezTo>
                  <a:cubicBezTo>
                    <a:pt x="200" y="8"/>
                    <a:pt x="200" y="8"/>
                    <a:pt x="200" y="8"/>
                  </a:cubicBezTo>
                  <a:cubicBezTo>
                    <a:pt x="204" y="8"/>
                    <a:pt x="208" y="12"/>
                    <a:pt x="208" y="16"/>
                  </a:cubicBezTo>
                  <a:cubicBezTo>
                    <a:pt x="208" y="18"/>
                    <a:pt x="207" y="20"/>
                    <a:pt x="206" y="22"/>
                  </a:cubicBezTo>
                  <a:close/>
                </a:path>
              </a:pathLst>
            </a:custGeom>
            <a:solidFill>
              <a:sysClr val="window" lastClr="FFFFFF">
                <a:alpha val="25000"/>
              </a:sysClr>
            </a:solidFill>
            <a:ln>
              <a:noFill/>
            </a:ln>
          </p:spPr>
          <p:txBody>
            <a:bodyPr/>
            <a:lstStyle/>
            <a:p>
              <a:pPr>
                <a:defRPr/>
              </a:pPr>
              <a:endParaRPr lang="zh-CN" altLang="en-US" sz="2400" kern="0">
                <a:solidFill>
                  <a:sysClr val="windowText" lastClr="000000"/>
                </a:solidFill>
              </a:endParaRPr>
            </a:p>
          </p:txBody>
        </p:sp>
        <p:sp>
          <p:nvSpPr>
            <p:cNvPr id="59" name="椭圆 58"/>
            <p:cNvSpPr/>
            <p:nvPr/>
          </p:nvSpPr>
          <p:spPr>
            <a:xfrm>
              <a:off x="7467483" y="3596229"/>
              <a:ext cx="515365" cy="515365"/>
            </a:xfrm>
            <a:prstGeom prst="ellipse">
              <a:avLst/>
            </a:prstGeom>
            <a:noFill/>
            <a:ln w="19050" cap="flat" cmpd="sng" algn="ctr">
              <a:solidFill>
                <a:sysClr val="window" lastClr="FFFFFF">
                  <a:alpha val="57000"/>
                </a:sysClr>
              </a:solidFill>
              <a:prstDash val="solid"/>
              <a:miter lim="800000"/>
            </a:ln>
            <a:effectLst/>
          </p:spPr>
          <p:txBody>
            <a:bodyPr anchor="ctr"/>
            <a:lstStyle/>
            <a:p>
              <a:pPr algn="ctr">
                <a:defRPr/>
              </a:pPr>
              <a:endParaRPr lang="zh-CN" altLang="en-US" sz="2400" kern="0">
                <a:solidFill>
                  <a:sysClr val="window" lastClr="FFFFFF"/>
                </a:solidFill>
                <a:latin typeface="Calibri"/>
                <a:ea typeface="宋体"/>
              </a:endParaRPr>
            </a:p>
          </p:txBody>
        </p:sp>
      </p:grpSp>
    </p:spTree>
    <p:extLst>
      <p:ext uri="{BB962C8B-B14F-4D97-AF65-F5344CB8AC3E}">
        <p14:creationId xmlns:p14="http://schemas.microsoft.com/office/powerpoint/2010/main" val="183569791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grpId="0" nodeType="withEffect">
                                  <p:stCondLst>
                                    <p:cond delay="250"/>
                                  </p:stCondLst>
                                  <p:childTnLst>
                                    <p:set>
                                      <p:cBhvr>
                                        <p:cTn id="6" dur="1" fill="hold">
                                          <p:stCondLst>
                                            <p:cond delay="0"/>
                                          </p:stCondLst>
                                        </p:cTn>
                                        <p:tgtEl>
                                          <p:spTgt spid="43"/>
                                        </p:tgtEl>
                                        <p:attrNameLst>
                                          <p:attrName>style.visibility</p:attrName>
                                        </p:attrNameLst>
                                      </p:cBhvr>
                                      <p:to>
                                        <p:strVal val="visible"/>
                                      </p:to>
                                    </p:set>
                                    <p:anim calcmode="lin" valueType="num">
                                      <p:cBhvr>
                                        <p:cTn id="7" dur="500" fill="hold"/>
                                        <p:tgtEl>
                                          <p:spTgt spid="43"/>
                                        </p:tgtEl>
                                        <p:attrNameLst>
                                          <p:attrName>ppt_w</p:attrName>
                                        </p:attrNameLst>
                                      </p:cBhvr>
                                      <p:tavLst>
                                        <p:tav tm="0">
                                          <p:val>
                                            <p:fltVal val="0"/>
                                          </p:val>
                                        </p:tav>
                                        <p:tav tm="100000">
                                          <p:val>
                                            <p:strVal val="#ppt_w"/>
                                          </p:val>
                                        </p:tav>
                                      </p:tavLst>
                                    </p:anim>
                                    <p:anim calcmode="lin" valueType="num">
                                      <p:cBhvr>
                                        <p:cTn id="8" dur="500" fill="hold"/>
                                        <p:tgtEl>
                                          <p:spTgt spid="43"/>
                                        </p:tgtEl>
                                        <p:attrNameLst>
                                          <p:attrName>ppt_h</p:attrName>
                                        </p:attrNameLst>
                                      </p:cBhvr>
                                      <p:tavLst>
                                        <p:tav tm="0">
                                          <p:val>
                                            <p:fltVal val="0"/>
                                          </p:val>
                                        </p:tav>
                                        <p:tav tm="100000">
                                          <p:val>
                                            <p:strVal val="#ppt_h"/>
                                          </p:val>
                                        </p:tav>
                                      </p:tavLst>
                                    </p:anim>
                                    <p:animEffect transition="in" filter="fade">
                                      <p:cBhvr>
                                        <p:cTn id="9" dur="500"/>
                                        <p:tgtEl>
                                          <p:spTgt spid="43"/>
                                        </p:tgtEl>
                                      </p:cBhvr>
                                    </p:animEffect>
                                  </p:childTnLst>
                                </p:cTn>
                              </p:par>
                              <p:par>
                                <p:cTn id="10" presetID="16" presetClass="entr" presetSubtype="37" fill="hold" nodeType="withEffect">
                                  <p:stCondLst>
                                    <p:cond delay="300"/>
                                  </p:stCondLst>
                                  <p:childTnLst>
                                    <p:set>
                                      <p:cBhvr>
                                        <p:cTn id="11" dur="1" fill="hold">
                                          <p:stCondLst>
                                            <p:cond delay="0"/>
                                          </p:stCondLst>
                                        </p:cTn>
                                        <p:tgtEl>
                                          <p:spTgt spid="44"/>
                                        </p:tgtEl>
                                        <p:attrNameLst>
                                          <p:attrName>style.visibility</p:attrName>
                                        </p:attrNameLst>
                                      </p:cBhvr>
                                      <p:to>
                                        <p:strVal val="visible"/>
                                      </p:to>
                                    </p:set>
                                    <p:animEffect transition="in" filter="barn(outVertical)">
                                      <p:cBhvr>
                                        <p:cTn id="12" dur="500"/>
                                        <p:tgtEl>
                                          <p:spTgt spid="44"/>
                                        </p:tgtEl>
                                      </p:cBhvr>
                                    </p:animEffect>
                                  </p:childTnLst>
                                </p:cTn>
                              </p:par>
                            </p:childTnLst>
                          </p:cTn>
                        </p:par>
                        <p:par>
                          <p:cTn id="13" fill="hold" nodeType="afterGroup">
                            <p:stCondLst>
                              <p:cond delay="800"/>
                            </p:stCondLst>
                            <p:childTnLst>
                              <p:par>
                                <p:cTn id="14" presetID="42" presetClass="entr" presetSubtype="0" fill="hold" nodeType="afterEffect">
                                  <p:stCondLst>
                                    <p:cond delay="0"/>
                                  </p:stCondLst>
                                  <p:childTnLst>
                                    <p:set>
                                      <p:cBhvr>
                                        <p:cTn id="15" dur="1" fill="hold">
                                          <p:stCondLst>
                                            <p:cond delay="0"/>
                                          </p:stCondLst>
                                        </p:cTn>
                                        <p:tgtEl>
                                          <p:spTgt spid="45"/>
                                        </p:tgtEl>
                                        <p:attrNameLst>
                                          <p:attrName>style.visibility</p:attrName>
                                        </p:attrNameLst>
                                      </p:cBhvr>
                                      <p:to>
                                        <p:strVal val="visible"/>
                                      </p:to>
                                    </p:set>
                                    <p:animEffect transition="in" filter="fade">
                                      <p:cBhvr>
                                        <p:cTn id="16" dur="1000"/>
                                        <p:tgtEl>
                                          <p:spTgt spid="45"/>
                                        </p:tgtEl>
                                      </p:cBhvr>
                                    </p:animEffect>
                                    <p:anim calcmode="lin" valueType="num">
                                      <p:cBhvr>
                                        <p:cTn id="17" dur="1000" fill="hold"/>
                                        <p:tgtEl>
                                          <p:spTgt spid="45"/>
                                        </p:tgtEl>
                                        <p:attrNameLst>
                                          <p:attrName>ppt_x</p:attrName>
                                        </p:attrNameLst>
                                      </p:cBhvr>
                                      <p:tavLst>
                                        <p:tav tm="0">
                                          <p:val>
                                            <p:strVal val="#ppt_x"/>
                                          </p:val>
                                        </p:tav>
                                        <p:tav tm="100000">
                                          <p:val>
                                            <p:strVal val="#ppt_x"/>
                                          </p:val>
                                        </p:tav>
                                      </p:tavLst>
                                    </p:anim>
                                    <p:anim calcmode="lin" valueType="num">
                                      <p:cBhvr>
                                        <p:cTn id="18" dur="1000" fill="hold"/>
                                        <p:tgtEl>
                                          <p:spTgt spid="45"/>
                                        </p:tgtEl>
                                        <p:attrNameLst>
                                          <p:attrName>ppt_y</p:attrName>
                                        </p:attrNameLst>
                                      </p:cBhvr>
                                      <p:tavLst>
                                        <p:tav tm="0">
                                          <p:val>
                                            <p:strVal val="#ppt_y+.1"/>
                                          </p:val>
                                        </p:tav>
                                        <p:tav tm="100000">
                                          <p:val>
                                            <p:strVal val="#ppt_y"/>
                                          </p:val>
                                        </p:tav>
                                      </p:tavLst>
                                    </p:anim>
                                  </p:childTnLst>
                                </p:cTn>
                              </p:par>
                              <p:par>
                                <p:cTn id="19" presetID="42" presetClass="entr" presetSubtype="0" fill="hold" nodeType="withEffect">
                                  <p:stCondLst>
                                    <p:cond delay="700"/>
                                  </p:stCondLst>
                                  <p:childTnLst>
                                    <p:set>
                                      <p:cBhvr>
                                        <p:cTn id="20" dur="1" fill="hold">
                                          <p:stCondLst>
                                            <p:cond delay="0"/>
                                          </p:stCondLst>
                                        </p:cTn>
                                        <p:tgtEl>
                                          <p:spTgt spid="48"/>
                                        </p:tgtEl>
                                        <p:attrNameLst>
                                          <p:attrName>style.visibility</p:attrName>
                                        </p:attrNameLst>
                                      </p:cBhvr>
                                      <p:to>
                                        <p:strVal val="visible"/>
                                      </p:to>
                                    </p:set>
                                    <p:animEffect transition="in" filter="fade">
                                      <p:cBhvr>
                                        <p:cTn id="21" dur="500"/>
                                        <p:tgtEl>
                                          <p:spTgt spid="48"/>
                                        </p:tgtEl>
                                      </p:cBhvr>
                                    </p:animEffect>
                                    <p:anim calcmode="lin" valueType="num">
                                      <p:cBhvr>
                                        <p:cTn id="22" dur="500" fill="hold"/>
                                        <p:tgtEl>
                                          <p:spTgt spid="48"/>
                                        </p:tgtEl>
                                        <p:attrNameLst>
                                          <p:attrName>ppt_x</p:attrName>
                                        </p:attrNameLst>
                                      </p:cBhvr>
                                      <p:tavLst>
                                        <p:tav tm="0">
                                          <p:val>
                                            <p:strVal val="#ppt_x"/>
                                          </p:val>
                                        </p:tav>
                                        <p:tav tm="100000">
                                          <p:val>
                                            <p:strVal val="#ppt_x"/>
                                          </p:val>
                                        </p:tav>
                                      </p:tavLst>
                                    </p:anim>
                                    <p:anim calcmode="lin" valueType="num">
                                      <p:cBhvr>
                                        <p:cTn id="23" dur="500" fill="hold"/>
                                        <p:tgtEl>
                                          <p:spTgt spid="48"/>
                                        </p:tgtEl>
                                        <p:attrNameLst>
                                          <p:attrName>ppt_y</p:attrName>
                                        </p:attrNameLst>
                                      </p:cBhvr>
                                      <p:tavLst>
                                        <p:tav tm="0">
                                          <p:val>
                                            <p:strVal val="#ppt_y+.1"/>
                                          </p:val>
                                        </p:tav>
                                        <p:tav tm="100000">
                                          <p:val>
                                            <p:strVal val="#ppt_y"/>
                                          </p:val>
                                        </p:tav>
                                      </p:tavLst>
                                    </p:anim>
                                  </p:childTnLst>
                                </p:cTn>
                              </p:par>
                              <p:par>
                                <p:cTn id="24" presetID="42" presetClass="entr" presetSubtype="0" fill="hold" nodeType="withEffect">
                                  <p:stCondLst>
                                    <p:cond delay="750"/>
                                  </p:stCondLst>
                                  <p:childTnLst>
                                    <p:set>
                                      <p:cBhvr>
                                        <p:cTn id="25" dur="1" fill="hold">
                                          <p:stCondLst>
                                            <p:cond delay="0"/>
                                          </p:stCondLst>
                                        </p:cTn>
                                        <p:tgtEl>
                                          <p:spTgt spid="51"/>
                                        </p:tgtEl>
                                        <p:attrNameLst>
                                          <p:attrName>style.visibility</p:attrName>
                                        </p:attrNameLst>
                                      </p:cBhvr>
                                      <p:to>
                                        <p:strVal val="visible"/>
                                      </p:to>
                                    </p:set>
                                    <p:animEffect transition="in" filter="fade">
                                      <p:cBhvr>
                                        <p:cTn id="26" dur="500"/>
                                        <p:tgtEl>
                                          <p:spTgt spid="51"/>
                                        </p:tgtEl>
                                      </p:cBhvr>
                                    </p:animEffect>
                                    <p:anim calcmode="lin" valueType="num">
                                      <p:cBhvr>
                                        <p:cTn id="27" dur="500" fill="hold"/>
                                        <p:tgtEl>
                                          <p:spTgt spid="51"/>
                                        </p:tgtEl>
                                        <p:attrNameLst>
                                          <p:attrName>ppt_x</p:attrName>
                                        </p:attrNameLst>
                                      </p:cBhvr>
                                      <p:tavLst>
                                        <p:tav tm="0">
                                          <p:val>
                                            <p:strVal val="#ppt_x"/>
                                          </p:val>
                                        </p:tav>
                                        <p:tav tm="100000">
                                          <p:val>
                                            <p:strVal val="#ppt_x"/>
                                          </p:val>
                                        </p:tav>
                                      </p:tavLst>
                                    </p:anim>
                                    <p:anim calcmode="lin" valueType="num">
                                      <p:cBhvr>
                                        <p:cTn id="28" dur="500" fill="hold"/>
                                        <p:tgtEl>
                                          <p:spTgt spid="51"/>
                                        </p:tgtEl>
                                        <p:attrNameLst>
                                          <p:attrName>ppt_y</p:attrName>
                                        </p:attrNameLst>
                                      </p:cBhvr>
                                      <p:tavLst>
                                        <p:tav tm="0">
                                          <p:val>
                                            <p:strVal val="#ppt_y+.1"/>
                                          </p:val>
                                        </p:tav>
                                        <p:tav tm="100000">
                                          <p:val>
                                            <p:strVal val="#ppt_y"/>
                                          </p:val>
                                        </p:tav>
                                      </p:tavLst>
                                    </p:anim>
                                  </p:childTnLst>
                                </p:cTn>
                              </p:par>
                              <p:par>
                                <p:cTn id="29" presetID="42" presetClass="entr" presetSubtype="0" fill="hold" nodeType="withEffect">
                                  <p:stCondLst>
                                    <p:cond delay="800"/>
                                  </p:stCondLst>
                                  <p:childTnLst>
                                    <p:set>
                                      <p:cBhvr>
                                        <p:cTn id="30" dur="1" fill="hold">
                                          <p:stCondLst>
                                            <p:cond delay="0"/>
                                          </p:stCondLst>
                                        </p:cTn>
                                        <p:tgtEl>
                                          <p:spTgt spid="56"/>
                                        </p:tgtEl>
                                        <p:attrNameLst>
                                          <p:attrName>style.visibility</p:attrName>
                                        </p:attrNameLst>
                                      </p:cBhvr>
                                      <p:to>
                                        <p:strVal val="visible"/>
                                      </p:to>
                                    </p:set>
                                    <p:animEffect transition="in" filter="fade">
                                      <p:cBhvr>
                                        <p:cTn id="31" dur="500"/>
                                        <p:tgtEl>
                                          <p:spTgt spid="56"/>
                                        </p:tgtEl>
                                      </p:cBhvr>
                                    </p:animEffect>
                                    <p:anim calcmode="lin" valueType="num">
                                      <p:cBhvr>
                                        <p:cTn id="32" dur="500" fill="hold"/>
                                        <p:tgtEl>
                                          <p:spTgt spid="56"/>
                                        </p:tgtEl>
                                        <p:attrNameLst>
                                          <p:attrName>ppt_x</p:attrName>
                                        </p:attrNameLst>
                                      </p:cBhvr>
                                      <p:tavLst>
                                        <p:tav tm="0">
                                          <p:val>
                                            <p:strVal val="#ppt_x"/>
                                          </p:val>
                                        </p:tav>
                                        <p:tav tm="100000">
                                          <p:val>
                                            <p:strVal val="#ppt_x"/>
                                          </p:val>
                                        </p:tav>
                                      </p:tavLst>
                                    </p:anim>
                                    <p:anim calcmode="lin" valueType="num">
                                      <p:cBhvr>
                                        <p:cTn id="33" dur="500" fill="hold"/>
                                        <p:tgtEl>
                                          <p:spTgt spid="56"/>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2100"/>
                            </p:stCondLst>
                            <p:childTnLst>
                              <p:par>
                                <p:cTn id="35" presetID="41" presetClass="entr" presetSubtype="0" fill="hold" grpId="0" nodeType="afterEffect" nodePh="1">
                                  <p:stCondLst>
                                    <p:cond delay="0"/>
                                  </p:stCondLst>
                                  <p:endCondLst>
                                    <p:cond evt="begin" delay="0">
                                      <p:tn val="35"/>
                                    </p:cond>
                                  </p:endCondLst>
                                  <p:iterate type="lt">
                                    <p:tmPct val="10000"/>
                                  </p:iterate>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28"/>
                                        </p:tgtEl>
                                        <p:attrNameLst>
                                          <p:attrName>ppt_y</p:attrName>
                                        </p:attrNameLst>
                                      </p:cBhvr>
                                      <p:tavLst>
                                        <p:tav tm="0">
                                          <p:val>
                                            <p:strVal val="#ppt_y"/>
                                          </p:val>
                                        </p:tav>
                                        <p:tav tm="100000">
                                          <p:val>
                                            <p:strVal val="#ppt_y"/>
                                          </p:val>
                                        </p:tav>
                                      </p:tavLst>
                                    </p:anim>
                                    <p:anim calcmode="lin" valueType="num">
                                      <p:cBhvr>
                                        <p:cTn id="39"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P spid="4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图片 23" descr="C:\Users\Administrator\Desktop\修改\图片2.png图片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02234" y="2717801"/>
            <a:ext cx="1638300"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3" name="图片 26" descr="C:\Users\Administrator\Desktop\修改\图片1.png图片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19200" y="2747434"/>
            <a:ext cx="1625600" cy="1627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4" name="图片 27" descr="C:\Users\Administrator\Desktop\修改\图片2.png图片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3684" y="4373034"/>
            <a:ext cx="1631949" cy="1631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45"/>
          <p:cNvSpPr>
            <a:spLocks noChangeArrowheads="1"/>
          </p:cNvSpPr>
          <p:nvPr/>
        </p:nvSpPr>
        <p:spPr bwMode="auto">
          <a:xfrm>
            <a:off x="668867" y="649817"/>
            <a:ext cx="3048000" cy="6667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88" tIns="45693" rIns="91388" bIns="45693">
            <a:spAutoFit/>
          </a:bodyPr>
          <a:lstStyle/>
          <a:p>
            <a:pPr algn="ctr" defTabSz="912261" fontAlgn="base">
              <a:spcBef>
                <a:spcPct val="0"/>
              </a:spcBef>
              <a:spcAft>
                <a:spcPct val="0"/>
              </a:spcAft>
            </a:pPr>
            <a:r>
              <a:rPr lang="en-US" altLang="zh-CN" sz="3733">
                <a:solidFill>
                  <a:srgbClr val="F2F2F2"/>
                </a:solidFill>
                <a:ea typeface="Arial Unicode MS" panose="020B0604020202020204" pitchFamily="34" charset="-122"/>
                <a:cs typeface="Arial Unicode MS" panose="020B0604020202020204" pitchFamily="34" charset="-122"/>
                <a:sym typeface="微软雅黑" panose="020B0503020204020204" pitchFamily="34" charset="-122"/>
              </a:rPr>
              <a:t>CONTENTS</a:t>
            </a:r>
            <a:endParaRPr lang="zh-CN" altLang="en-US" sz="3733">
              <a:solidFill>
                <a:srgbClr val="F2F2F2"/>
              </a:solidFill>
              <a:ea typeface="Arial Unicode MS" panose="020B0604020202020204" pitchFamily="34" charset="-122"/>
              <a:cs typeface="Arial Unicode MS" panose="020B0604020202020204" pitchFamily="34" charset="-122"/>
              <a:sym typeface="微软雅黑" panose="020B0503020204020204" pitchFamily="34" charset="-122"/>
            </a:endParaRPr>
          </a:p>
        </p:txBody>
      </p:sp>
      <p:grpSp>
        <p:nvGrpSpPr>
          <p:cNvPr id="2" name="组合 1"/>
          <p:cNvGrpSpPr>
            <a:grpSpLocks/>
          </p:cNvGrpSpPr>
          <p:nvPr/>
        </p:nvGrpSpPr>
        <p:grpSpPr bwMode="auto">
          <a:xfrm>
            <a:off x="2855385" y="2722034"/>
            <a:ext cx="1636183" cy="1636184"/>
            <a:chOff x="3169166" y="2457450"/>
            <a:chExt cx="1638221" cy="1638300"/>
          </a:xfrm>
        </p:grpSpPr>
        <p:sp>
          <p:nvSpPr>
            <p:cNvPr id="33" name="矩形 4"/>
            <p:cNvSpPr>
              <a:spLocks noChangeArrowheads="1"/>
            </p:cNvSpPr>
            <p:nvPr/>
          </p:nvSpPr>
          <p:spPr bwMode="auto">
            <a:xfrm>
              <a:off x="3169166" y="2457450"/>
              <a:ext cx="1638221" cy="1638300"/>
            </a:xfrm>
            <a:prstGeom prst="rect">
              <a:avLst/>
            </a:prstGeom>
            <a:solidFill>
              <a:schemeClr val="bg1">
                <a:alpha val="20000"/>
              </a:schemeClr>
            </a:solidFill>
            <a:ln>
              <a:noFill/>
            </a:ln>
          </p:spPr>
          <p:txBody>
            <a:bodyPr anchor="ctr"/>
            <a:lstStyle/>
            <a:p>
              <a:pPr algn="ctr" defTabSz="913530">
                <a:defRPr/>
              </a:pPr>
              <a:endParaRPr lang="zh-CN" altLang="zh-CN" dirty="0">
                <a:solidFill>
                  <a:prstClr val="white">
                    <a:lumMod val="95000"/>
                  </a:prstClr>
                </a:solidFill>
                <a:sym typeface="宋体" pitchFamily="2" charset="-122"/>
              </a:endParaRPr>
            </a:p>
          </p:txBody>
        </p:sp>
        <p:sp>
          <p:nvSpPr>
            <p:cNvPr id="57" name="文本框 42"/>
            <p:cNvSpPr>
              <a:spLocks noChangeArrowheads="1"/>
            </p:cNvSpPr>
            <p:nvPr/>
          </p:nvSpPr>
          <p:spPr bwMode="auto">
            <a:xfrm>
              <a:off x="3362022" y="3635839"/>
              <a:ext cx="1369070" cy="35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en-US" altLang="zh-CN" sz="1700" dirty="0">
                  <a:solidFill>
                    <a:prstClr val="white">
                      <a:lumMod val="95000"/>
                    </a:prstClr>
                  </a:solidFill>
                  <a:sym typeface="微软雅黑" pitchFamily="34" charset="-122"/>
                </a:rPr>
                <a:t>Your Text</a:t>
              </a:r>
              <a:endParaRPr lang="zh-CN" altLang="en-US" sz="1700" dirty="0">
                <a:solidFill>
                  <a:prstClr val="white">
                    <a:lumMod val="95000"/>
                  </a:prstClr>
                </a:solidFill>
                <a:sym typeface="微软雅黑" pitchFamily="34" charset="-122"/>
              </a:endParaRPr>
            </a:p>
          </p:txBody>
        </p:sp>
        <p:grpSp>
          <p:nvGrpSpPr>
            <p:cNvPr id="65" name="组合 64"/>
            <p:cNvGrpSpPr>
              <a:grpSpLocks noChangeAspect="1"/>
            </p:cNvGrpSpPr>
            <p:nvPr/>
          </p:nvGrpSpPr>
          <p:grpSpPr>
            <a:xfrm>
              <a:off x="3694246" y="2804636"/>
              <a:ext cx="648000" cy="624651"/>
              <a:chOff x="7019925" y="5499100"/>
              <a:chExt cx="312738" cy="301626"/>
            </a:xfrm>
            <a:solidFill>
              <a:schemeClr val="bg1"/>
            </a:solidFill>
          </p:grpSpPr>
          <p:sp>
            <p:nvSpPr>
              <p:cNvPr id="66" name="Freeform 252"/>
              <p:cNvSpPr/>
              <p:nvPr/>
            </p:nvSpPr>
            <p:spPr bwMode="auto">
              <a:xfrm>
                <a:off x="7069138" y="5567363"/>
                <a:ext cx="214313" cy="233363"/>
              </a:xfrm>
              <a:custGeom>
                <a:avLst/>
                <a:gdLst>
                  <a:gd name="T0" fmla="*/ 0 w 57"/>
                  <a:gd name="T1" fmla="*/ 26 h 62"/>
                  <a:gd name="T2" fmla="*/ 0 w 57"/>
                  <a:gd name="T3" fmla="*/ 59 h 62"/>
                  <a:gd name="T4" fmla="*/ 2 w 57"/>
                  <a:gd name="T5" fmla="*/ 62 h 62"/>
                  <a:gd name="T6" fmla="*/ 4 w 57"/>
                  <a:gd name="T7" fmla="*/ 62 h 62"/>
                  <a:gd name="T8" fmla="*/ 19 w 57"/>
                  <a:gd name="T9" fmla="*/ 62 h 62"/>
                  <a:gd name="T10" fmla="*/ 21 w 57"/>
                  <a:gd name="T11" fmla="*/ 62 h 62"/>
                  <a:gd name="T12" fmla="*/ 21 w 57"/>
                  <a:gd name="T13" fmla="*/ 61 h 62"/>
                  <a:gd name="T14" fmla="*/ 21 w 57"/>
                  <a:gd name="T15" fmla="*/ 45 h 62"/>
                  <a:gd name="T16" fmla="*/ 36 w 57"/>
                  <a:gd name="T17" fmla="*/ 45 h 62"/>
                  <a:gd name="T18" fmla="*/ 36 w 57"/>
                  <a:gd name="T19" fmla="*/ 61 h 62"/>
                  <a:gd name="T20" fmla="*/ 37 w 57"/>
                  <a:gd name="T21" fmla="*/ 62 h 62"/>
                  <a:gd name="T22" fmla="*/ 38 w 57"/>
                  <a:gd name="T23" fmla="*/ 62 h 62"/>
                  <a:gd name="T24" fmla="*/ 53 w 57"/>
                  <a:gd name="T25" fmla="*/ 62 h 62"/>
                  <a:gd name="T26" fmla="*/ 56 w 57"/>
                  <a:gd name="T27" fmla="*/ 62 h 62"/>
                  <a:gd name="T28" fmla="*/ 57 w 57"/>
                  <a:gd name="T29" fmla="*/ 59 h 62"/>
                  <a:gd name="T30" fmla="*/ 57 w 57"/>
                  <a:gd name="T31" fmla="*/ 26 h 62"/>
                  <a:gd name="T32" fmla="*/ 29 w 57"/>
                  <a:gd name="T33" fmla="*/ 0 h 62"/>
                  <a:gd name="T34" fmla="*/ 0 w 57"/>
                  <a:gd name="T35" fmla="*/ 26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7" h="62">
                    <a:moveTo>
                      <a:pt x="0" y="26"/>
                    </a:moveTo>
                    <a:cubicBezTo>
                      <a:pt x="0" y="59"/>
                      <a:pt x="0" y="59"/>
                      <a:pt x="0" y="59"/>
                    </a:cubicBezTo>
                    <a:cubicBezTo>
                      <a:pt x="0" y="61"/>
                      <a:pt x="1" y="62"/>
                      <a:pt x="2" y="62"/>
                    </a:cubicBezTo>
                    <a:cubicBezTo>
                      <a:pt x="3" y="62"/>
                      <a:pt x="3" y="62"/>
                      <a:pt x="4" y="62"/>
                    </a:cubicBezTo>
                    <a:cubicBezTo>
                      <a:pt x="19" y="62"/>
                      <a:pt x="19" y="62"/>
                      <a:pt x="19" y="62"/>
                    </a:cubicBezTo>
                    <a:cubicBezTo>
                      <a:pt x="20" y="62"/>
                      <a:pt x="20" y="62"/>
                      <a:pt x="21" y="62"/>
                    </a:cubicBezTo>
                    <a:cubicBezTo>
                      <a:pt x="21" y="62"/>
                      <a:pt x="21" y="61"/>
                      <a:pt x="21" y="61"/>
                    </a:cubicBezTo>
                    <a:cubicBezTo>
                      <a:pt x="21" y="45"/>
                      <a:pt x="21" y="45"/>
                      <a:pt x="21" y="45"/>
                    </a:cubicBezTo>
                    <a:cubicBezTo>
                      <a:pt x="36" y="45"/>
                      <a:pt x="36" y="45"/>
                      <a:pt x="36" y="45"/>
                    </a:cubicBezTo>
                    <a:cubicBezTo>
                      <a:pt x="36" y="61"/>
                      <a:pt x="36" y="61"/>
                      <a:pt x="36" y="61"/>
                    </a:cubicBezTo>
                    <a:cubicBezTo>
                      <a:pt x="36" y="61"/>
                      <a:pt x="37" y="62"/>
                      <a:pt x="37" y="62"/>
                    </a:cubicBezTo>
                    <a:cubicBezTo>
                      <a:pt x="37" y="62"/>
                      <a:pt x="38" y="62"/>
                      <a:pt x="38" y="62"/>
                    </a:cubicBezTo>
                    <a:cubicBezTo>
                      <a:pt x="53" y="62"/>
                      <a:pt x="53" y="62"/>
                      <a:pt x="53" y="62"/>
                    </a:cubicBezTo>
                    <a:cubicBezTo>
                      <a:pt x="54" y="62"/>
                      <a:pt x="55" y="62"/>
                      <a:pt x="56" y="62"/>
                    </a:cubicBezTo>
                    <a:cubicBezTo>
                      <a:pt x="56" y="62"/>
                      <a:pt x="57" y="61"/>
                      <a:pt x="57" y="59"/>
                    </a:cubicBezTo>
                    <a:cubicBezTo>
                      <a:pt x="57" y="26"/>
                      <a:pt x="57" y="26"/>
                      <a:pt x="57" y="26"/>
                    </a:cubicBezTo>
                    <a:cubicBezTo>
                      <a:pt x="29" y="0"/>
                      <a:pt x="29" y="0"/>
                      <a:pt x="29" y="0"/>
                    </a:cubicBezTo>
                    <a:lnTo>
                      <a:pt x="0" y="2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lumMod val="95000"/>
                    </a:prstClr>
                  </a:solidFill>
                </a:endParaRPr>
              </a:p>
            </p:txBody>
          </p:sp>
          <p:sp>
            <p:nvSpPr>
              <p:cNvPr id="67" name="Freeform 253"/>
              <p:cNvSpPr/>
              <p:nvPr/>
            </p:nvSpPr>
            <p:spPr bwMode="auto">
              <a:xfrm>
                <a:off x="7019925" y="5499100"/>
                <a:ext cx="312738" cy="169863"/>
              </a:xfrm>
              <a:custGeom>
                <a:avLst/>
                <a:gdLst>
                  <a:gd name="T0" fmla="*/ 81 w 83"/>
                  <a:gd name="T1" fmla="*/ 35 h 45"/>
                  <a:gd name="T2" fmla="*/ 68 w 83"/>
                  <a:gd name="T3" fmla="*/ 23 h 45"/>
                  <a:gd name="T4" fmla="*/ 68 w 83"/>
                  <a:gd name="T5" fmla="*/ 4 h 45"/>
                  <a:gd name="T6" fmla="*/ 66 w 83"/>
                  <a:gd name="T7" fmla="*/ 2 h 45"/>
                  <a:gd name="T8" fmla="*/ 61 w 83"/>
                  <a:gd name="T9" fmla="*/ 2 h 45"/>
                  <a:gd name="T10" fmla="*/ 59 w 83"/>
                  <a:gd name="T11" fmla="*/ 4 h 45"/>
                  <a:gd name="T12" fmla="*/ 59 w 83"/>
                  <a:gd name="T13" fmla="*/ 15 h 45"/>
                  <a:gd name="T14" fmla="*/ 45 w 83"/>
                  <a:gd name="T15" fmla="*/ 2 h 45"/>
                  <a:gd name="T16" fmla="*/ 38 w 83"/>
                  <a:gd name="T17" fmla="*/ 2 h 45"/>
                  <a:gd name="T18" fmla="*/ 2 w 83"/>
                  <a:gd name="T19" fmla="*/ 35 h 45"/>
                  <a:gd name="T20" fmla="*/ 2 w 83"/>
                  <a:gd name="T21" fmla="*/ 43 h 45"/>
                  <a:gd name="T22" fmla="*/ 6 w 83"/>
                  <a:gd name="T23" fmla="*/ 44 h 45"/>
                  <a:gd name="T24" fmla="*/ 10 w 83"/>
                  <a:gd name="T25" fmla="*/ 43 h 45"/>
                  <a:gd name="T26" fmla="*/ 42 w 83"/>
                  <a:gd name="T27" fmla="*/ 13 h 45"/>
                  <a:gd name="T28" fmla="*/ 74 w 83"/>
                  <a:gd name="T29" fmla="*/ 43 h 45"/>
                  <a:gd name="T30" fmla="*/ 81 w 83"/>
                  <a:gd name="T31" fmla="*/ 43 h 45"/>
                  <a:gd name="T32" fmla="*/ 81 w 83"/>
                  <a:gd name="T33" fmla="*/ 35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3" h="45">
                    <a:moveTo>
                      <a:pt x="81" y="35"/>
                    </a:moveTo>
                    <a:cubicBezTo>
                      <a:pt x="68" y="23"/>
                      <a:pt x="68" y="23"/>
                      <a:pt x="68" y="23"/>
                    </a:cubicBezTo>
                    <a:cubicBezTo>
                      <a:pt x="68" y="4"/>
                      <a:pt x="68" y="4"/>
                      <a:pt x="68" y="4"/>
                    </a:cubicBezTo>
                    <a:cubicBezTo>
                      <a:pt x="68" y="3"/>
                      <a:pt x="67" y="2"/>
                      <a:pt x="66" y="2"/>
                    </a:cubicBezTo>
                    <a:cubicBezTo>
                      <a:pt x="61" y="2"/>
                      <a:pt x="61" y="2"/>
                      <a:pt x="61" y="2"/>
                    </a:cubicBezTo>
                    <a:cubicBezTo>
                      <a:pt x="60" y="2"/>
                      <a:pt x="59" y="3"/>
                      <a:pt x="59" y="4"/>
                    </a:cubicBezTo>
                    <a:cubicBezTo>
                      <a:pt x="59" y="15"/>
                      <a:pt x="59" y="15"/>
                      <a:pt x="59" y="15"/>
                    </a:cubicBezTo>
                    <a:cubicBezTo>
                      <a:pt x="45" y="2"/>
                      <a:pt x="45" y="2"/>
                      <a:pt x="45" y="2"/>
                    </a:cubicBezTo>
                    <a:cubicBezTo>
                      <a:pt x="43" y="0"/>
                      <a:pt x="40" y="0"/>
                      <a:pt x="38" y="2"/>
                    </a:cubicBezTo>
                    <a:cubicBezTo>
                      <a:pt x="2" y="35"/>
                      <a:pt x="2" y="35"/>
                      <a:pt x="2" y="35"/>
                    </a:cubicBezTo>
                    <a:cubicBezTo>
                      <a:pt x="0" y="37"/>
                      <a:pt x="0" y="40"/>
                      <a:pt x="2" y="43"/>
                    </a:cubicBezTo>
                    <a:cubicBezTo>
                      <a:pt x="3" y="44"/>
                      <a:pt x="5" y="44"/>
                      <a:pt x="6" y="44"/>
                    </a:cubicBezTo>
                    <a:cubicBezTo>
                      <a:pt x="7" y="44"/>
                      <a:pt x="9" y="44"/>
                      <a:pt x="10" y="43"/>
                    </a:cubicBezTo>
                    <a:cubicBezTo>
                      <a:pt x="42" y="13"/>
                      <a:pt x="42" y="13"/>
                      <a:pt x="42" y="13"/>
                    </a:cubicBezTo>
                    <a:cubicBezTo>
                      <a:pt x="74" y="43"/>
                      <a:pt x="74" y="43"/>
                      <a:pt x="74" y="43"/>
                    </a:cubicBezTo>
                    <a:cubicBezTo>
                      <a:pt x="76" y="45"/>
                      <a:pt x="80" y="45"/>
                      <a:pt x="81" y="43"/>
                    </a:cubicBezTo>
                    <a:cubicBezTo>
                      <a:pt x="83" y="40"/>
                      <a:pt x="83" y="37"/>
                      <a:pt x="81" y="3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lumMod val="95000"/>
                    </a:prstClr>
                  </a:solidFill>
                </a:endParaRPr>
              </a:p>
            </p:txBody>
          </p:sp>
        </p:grpSp>
      </p:grpSp>
      <p:grpSp>
        <p:nvGrpSpPr>
          <p:cNvPr id="3" name="组合 2"/>
          <p:cNvGrpSpPr>
            <a:grpSpLocks/>
          </p:cNvGrpSpPr>
          <p:nvPr/>
        </p:nvGrpSpPr>
        <p:grpSpPr bwMode="auto">
          <a:xfrm>
            <a:off x="4491567" y="2722034"/>
            <a:ext cx="1638300" cy="1636184"/>
            <a:chOff x="4806792" y="2457450"/>
            <a:chExt cx="1638221" cy="1638300"/>
          </a:xfrm>
        </p:grpSpPr>
        <p:sp>
          <p:nvSpPr>
            <p:cNvPr id="34" name="矩形 5"/>
            <p:cNvSpPr>
              <a:spLocks noChangeArrowheads="1"/>
            </p:cNvSpPr>
            <p:nvPr/>
          </p:nvSpPr>
          <p:spPr bwMode="auto">
            <a:xfrm>
              <a:off x="4806792" y="2457450"/>
              <a:ext cx="1638221" cy="1638300"/>
            </a:xfrm>
            <a:prstGeom prst="rect">
              <a:avLst/>
            </a:prstGeom>
            <a:solidFill>
              <a:schemeClr val="bg1">
                <a:alpha val="30000"/>
              </a:schemeClr>
            </a:solidFill>
            <a:ln>
              <a:noFill/>
            </a:ln>
          </p:spPr>
          <p:txBody>
            <a:bodyPr anchor="ctr"/>
            <a:lstStyle/>
            <a:p>
              <a:pPr algn="ctr" defTabSz="913530">
                <a:defRPr/>
              </a:pPr>
              <a:endParaRPr lang="zh-CN" altLang="zh-CN" dirty="0">
                <a:solidFill>
                  <a:prstClr val="white">
                    <a:lumMod val="95000"/>
                  </a:prstClr>
                </a:solidFill>
                <a:sym typeface="宋体" pitchFamily="2" charset="-122"/>
              </a:endParaRPr>
            </a:p>
          </p:txBody>
        </p:sp>
        <p:sp>
          <p:nvSpPr>
            <p:cNvPr id="68" name="Freeform 8"/>
            <p:cNvSpPr>
              <a:spLocks noEditPoints="1"/>
            </p:cNvSpPr>
            <p:nvPr/>
          </p:nvSpPr>
          <p:spPr bwMode="auto">
            <a:xfrm>
              <a:off x="5208939" y="2749928"/>
              <a:ext cx="776780" cy="680329"/>
            </a:xfrm>
            <a:custGeom>
              <a:avLst/>
              <a:gdLst>
                <a:gd name="T0" fmla="*/ 92 w 137"/>
                <a:gd name="T1" fmla="*/ 69 h 120"/>
                <a:gd name="T2" fmla="*/ 76 w 137"/>
                <a:gd name="T3" fmla="*/ 52 h 120"/>
                <a:gd name="T4" fmla="*/ 75 w 137"/>
                <a:gd name="T5" fmla="*/ 38 h 120"/>
                <a:gd name="T6" fmla="*/ 69 w 137"/>
                <a:gd name="T7" fmla="*/ 44 h 120"/>
                <a:gd name="T8" fmla="*/ 52 w 137"/>
                <a:gd name="T9" fmla="*/ 28 h 120"/>
                <a:gd name="T10" fmla="*/ 41 w 137"/>
                <a:gd name="T11" fmla="*/ 37 h 120"/>
                <a:gd name="T12" fmla="*/ 18 w 137"/>
                <a:gd name="T13" fmla="*/ 38 h 120"/>
                <a:gd name="T14" fmla="*/ 16 w 137"/>
                <a:gd name="T15" fmla="*/ 52 h 120"/>
                <a:gd name="T16" fmla="*/ 0 w 137"/>
                <a:gd name="T17" fmla="*/ 69 h 120"/>
                <a:gd name="T18" fmla="*/ 9 w 137"/>
                <a:gd name="T19" fmla="*/ 80 h 120"/>
                <a:gd name="T20" fmla="*/ 10 w 137"/>
                <a:gd name="T21" fmla="*/ 103 h 120"/>
                <a:gd name="T22" fmla="*/ 24 w 137"/>
                <a:gd name="T23" fmla="*/ 104 h 120"/>
                <a:gd name="T24" fmla="*/ 41 w 137"/>
                <a:gd name="T25" fmla="*/ 120 h 120"/>
                <a:gd name="T26" fmla="*/ 52 w 137"/>
                <a:gd name="T27" fmla="*/ 111 h 120"/>
                <a:gd name="T28" fmla="*/ 72 w 137"/>
                <a:gd name="T29" fmla="*/ 107 h 120"/>
                <a:gd name="T30" fmla="*/ 83 w 137"/>
                <a:gd name="T31" fmla="*/ 103 h 120"/>
                <a:gd name="T32" fmla="*/ 83 w 137"/>
                <a:gd name="T33" fmla="*/ 80 h 120"/>
                <a:gd name="T34" fmla="*/ 72 w 137"/>
                <a:gd name="T35" fmla="*/ 84 h 120"/>
                <a:gd name="T36" fmla="*/ 46 w 137"/>
                <a:gd name="T37" fmla="*/ 101 h 120"/>
                <a:gd name="T38" fmla="*/ 46 w 137"/>
                <a:gd name="T39" fmla="*/ 47 h 120"/>
                <a:gd name="T40" fmla="*/ 73 w 137"/>
                <a:gd name="T41" fmla="*/ 74 h 120"/>
                <a:gd name="T42" fmla="*/ 129 w 137"/>
                <a:gd name="T43" fmla="*/ 77 h 120"/>
                <a:gd name="T44" fmla="*/ 137 w 137"/>
                <a:gd name="T45" fmla="*/ 85 h 120"/>
                <a:gd name="T46" fmla="*/ 133 w 137"/>
                <a:gd name="T47" fmla="*/ 91 h 120"/>
                <a:gd name="T48" fmla="*/ 132 w 137"/>
                <a:gd name="T49" fmla="*/ 102 h 120"/>
                <a:gd name="T50" fmla="*/ 125 w 137"/>
                <a:gd name="T51" fmla="*/ 103 h 120"/>
                <a:gd name="T52" fmla="*/ 117 w 137"/>
                <a:gd name="T53" fmla="*/ 111 h 120"/>
                <a:gd name="T54" fmla="*/ 111 w 137"/>
                <a:gd name="T55" fmla="*/ 107 h 120"/>
                <a:gd name="T56" fmla="*/ 100 w 137"/>
                <a:gd name="T57" fmla="*/ 106 h 120"/>
                <a:gd name="T58" fmla="*/ 99 w 137"/>
                <a:gd name="T59" fmla="*/ 99 h 120"/>
                <a:gd name="T60" fmla="*/ 91 w 137"/>
                <a:gd name="T61" fmla="*/ 91 h 120"/>
                <a:gd name="T62" fmla="*/ 96 w 137"/>
                <a:gd name="T63" fmla="*/ 85 h 120"/>
                <a:gd name="T64" fmla="*/ 96 w 137"/>
                <a:gd name="T65" fmla="*/ 74 h 120"/>
                <a:gd name="T66" fmla="*/ 103 w 137"/>
                <a:gd name="T67" fmla="*/ 73 h 120"/>
                <a:gd name="T68" fmla="*/ 111 w 137"/>
                <a:gd name="T69" fmla="*/ 65 h 120"/>
                <a:gd name="T70" fmla="*/ 117 w 137"/>
                <a:gd name="T71" fmla="*/ 70 h 120"/>
                <a:gd name="T72" fmla="*/ 128 w 137"/>
                <a:gd name="T73" fmla="*/ 70 h 120"/>
                <a:gd name="T74" fmla="*/ 129 w 137"/>
                <a:gd name="T75" fmla="*/ 77 h 120"/>
                <a:gd name="T76" fmla="*/ 128 w 137"/>
                <a:gd name="T77" fmla="*/ 88 h 120"/>
                <a:gd name="T78" fmla="*/ 101 w 137"/>
                <a:gd name="T79" fmla="*/ 88 h 120"/>
                <a:gd name="T80" fmla="*/ 114 w 137"/>
                <a:gd name="T81" fmla="*/ 102 h 120"/>
                <a:gd name="T82" fmla="*/ 137 w 137"/>
                <a:gd name="T83" fmla="*/ 27 h 120"/>
                <a:gd name="T84" fmla="*/ 131 w 137"/>
                <a:gd name="T85" fmla="*/ 34 h 120"/>
                <a:gd name="T86" fmla="*/ 131 w 137"/>
                <a:gd name="T87" fmla="*/ 50 h 120"/>
                <a:gd name="T88" fmla="*/ 122 w 137"/>
                <a:gd name="T89" fmla="*/ 51 h 120"/>
                <a:gd name="T90" fmla="*/ 111 w 137"/>
                <a:gd name="T91" fmla="*/ 61 h 120"/>
                <a:gd name="T92" fmla="*/ 103 w 137"/>
                <a:gd name="T93" fmla="*/ 55 h 120"/>
                <a:gd name="T94" fmla="*/ 88 w 137"/>
                <a:gd name="T95" fmla="*/ 55 h 120"/>
                <a:gd name="T96" fmla="*/ 87 w 137"/>
                <a:gd name="T97" fmla="*/ 46 h 120"/>
                <a:gd name="T98" fmla="*/ 76 w 137"/>
                <a:gd name="T99" fmla="*/ 34 h 120"/>
                <a:gd name="T100" fmla="*/ 82 w 137"/>
                <a:gd name="T101" fmla="*/ 27 h 120"/>
                <a:gd name="T102" fmla="*/ 83 w 137"/>
                <a:gd name="T103" fmla="*/ 12 h 120"/>
                <a:gd name="T104" fmla="*/ 92 w 137"/>
                <a:gd name="T105" fmla="*/ 11 h 120"/>
                <a:gd name="T106" fmla="*/ 103 w 137"/>
                <a:gd name="T107" fmla="*/ 0 h 120"/>
                <a:gd name="T108" fmla="*/ 110 w 137"/>
                <a:gd name="T109" fmla="*/ 6 h 120"/>
                <a:gd name="T110" fmla="*/ 126 w 137"/>
                <a:gd name="T111" fmla="*/ 7 h 120"/>
                <a:gd name="T112" fmla="*/ 127 w 137"/>
                <a:gd name="T113" fmla="*/ 16 h 120"/>
                <a:gd name="T114" fmla="*/ 107 w 137"/>
                <a:gd name="T115" fmla="*/ 49 h 120"/>
                <a:gd name="T116" fmla="*/ 89 w 137"/>
                <a:gd name="T117" fmla="*/ 31 h 120"/>
                <a:gd name="T118" fmla="*/ 125 w 137"/>
                <a:gd name="T119" fmla="*/ 31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7" h="120">
                  <a:moveTo>
                    <a:pt x="92" y="80"/>
                  </a:moveTo>
                  <a:cubicBezTo>
                    <a:pt x="92" y="69"/>
                    <a:pt x="92" y="69"/>
                    <a:pt x="92" y="69"/>
                  </a:cubicBezTo>
                  <a:cubicBezTo>
                    <a:pt x="83" y="69"/>
                    <a:pt x="83" y="69"/>
                    <a:pt x="83" y="69"/>
                  </a:cubicBezTo>
                  <a:cubicBezTo>
                    <a:pt x="82" y="62"/>
                    <a:pt x="80" y="57"/>
                    <a:pt x="76" y="52"/>
                  </a:cubicBezTo>
                  <a:cubicBezTo>
                    <a:pt x="83" y="45"/>
                    <a:pt x="83" y="45"/>
                    <a:pt x="83" y="45"/>
                  </a:cubicBezTo>
                  <a:cubicBezTo>
                    <a:pt x="75" y="38"/>
                    <a:pt x="75" y="38"/>
                    <a:pt x="75" y="38"/>
                  </a:cubicBezTo>
                  <a:cubicBezTo>
                    <a:pt x="72" y="41"/>
                    <a:pt x="72" y="41"/>
                    <a:pt x="72" y="41"/>
                  </a:cubicBezTo>
                  <a:cubicBezTo>
                    <a:pt x="69" y="44"/>
                    <a:pt x="69" y="44"/>
                    <a:pt x="69" y="44"/>
                  </a:cubicBezTo>
                  <a:cubicBezTo>
                    <a:pt x="64" y="40"/>
                    <a:pt x="58" y="38"/>
                    <a:pt x="52" y="37"/>
                  </a:cubicBezTo>
                  <a:cubicBezTo>
                    <a:pt x="52" y="28"/>
                    <a:pt x="52" y="28"/>
                    <a:pt x="52" y="28"/>
                  </a:cubicBezTo>
                  <a:cubicBezTo>
                    <a:pt x="41" y="28"/>
                    <a:pt x="41" y="28"/>
                    <a:pt x="41" y="28"/>
                  </a:cubicBezTo>
                  <a:cubicBezTo>
                    <a:pt x="41" y="37"/>
                    <a:pt x="41" y="37"/>
                    <a:pt x="41" y="37"/>
                  </a:cubicBezTo>
                  <a:cubicBezTo>
                    <a:pt x="35" y="38"/>
                    <a:pt x="29" y="40"/>
                    <a:pt x="24" y="44"/>
                  </a:cubicBezTo>
                  <a:cubicBezTo>
                    <a:pt x="18" y="38"/>
                    <a:pt x="18" y="38"/>
                    <a:pt x="18" y="38"/>
                  </a:cubicBezTo>
                  <a:cubicBezTo>
                    <a:pt x="10" y="46"/>
                    <a:pt x="10" y="46"/>
                    <a:pt x="10" y="46"/>
                  </a:cubicBezTo>
                  <a:cubicBezTo>
                    <a:pt x="16" y="52"/>
                    <a:pt x="16" y="52"/>
                    <a:pt x="16" y="52"/>
                  </a:cubicBezTo>
                  <a:cubicBezTo>
                    <a:pt x="13" y="57"/>
                    <a:pt x="10" y="63"/>
                    <a:pt x="9" y="69"/>
                  </a:cubicBezTo>
                  <a:cubicBezTo>
                    <a:pt x="0" y="69"/>
                    <a:pt x="0" y="69"/>
                    <a:pt x="0" y="69"/>
                  </a:cubicBezTo>
                  <a:cubicBezTo>
                    <a:pt x="0" y="80"/>
                    <a:pt x="0" y="80"/>
                    <a:pt x="0" y="80"/>
                  </a:cubicBezTo>
                  <a:cubicBezTo>
                    <a:pt x="9" y="80"/>
                    <a:pt x="9" y="80"/>
                    <a:pt x="9" y="80"/>
                  </a:cubicBezTo>
                  <a:cubicBezTo>
                    <a:pt x="10" y="86"/>
                    <a:pt x="13" y="92"/>
                    <a:pt x="16" y="97"/>
                  </a:cubicBezTo>
                  <a:cubicBezTo>
                    <a:pt x="10" y="103"/>
                    <a:pt x="10" y="103"/>
                    <a:pt x="10" y="103"/>
                  </a:cubicBezTo>
                  <a:cubicBezTo>
                    <a:pt x="18" y="111"/>
                    <a:pt x="18" y="111"/>
                    <a:pt x="18" y="111"/>
                  </a:cubicBezTo>
                  <a:cubicBezTo>
                    <a:pt x="24" y="104"/>
                    <a:pt x="24" y="104"/>
                    <a:pt x="24" y="104"/>
                  </a:cubicBezTo>
                  <a:cubicBezTo>
                    <a:pt x="29" y="108"/>
                    <a:pt x="35" y="110"/>
                    <a:pt x="41" y="111"/>
                  </a:cubicBezTo>
                  <a:cubicBezTo>
                    <a:pt x="41" y="120"/>
                    <a:pt x="41" y="120"/>
                    <a:pt x="41" y="120"/>
                  </a:cubicBezTo>
                  <a:cubicBezTo>
                    <a:pt x="52" y="120"/>
                    <a:pt x="52" y="120"/>
                    <a:pt x="52" y="120"/>
                  </a:cubicBezTo>
                  <a:cubicBezTo>
                    <a:pt x="52" y="111"/>
                    <a:pt x="52" y="111"/>
                    <a:pt x="52" y="111"/>
                  </a:cubicBezTo>
                  <a:cubicBezTo>
                    <a:pt x="58" y="110"/>
                    <a:pt x="64" y="108"/>
                    <a:pt x="69" y="104"/>
                  </a:cubicBezTo>
                  <a:cubicBezTo>
                    <a:pt x="72" y="107"/>
                    <a:pt x="72" y="107"/>
                    <a:pt x="72" y="107"/>
                  </a:cubicBezTo>
                  <a:cubicBezTo>
                    <a:pt x="75" y="111"/>
                    <a:pt x="75" y="111"/>
                    <a:pt x="75" y="111"/>
                  </a:cubicBezTo>
                  <a:cubicBezTo>
                    <a:pt x="83" y="103"/>
                    <a:pt x="83" y="103"/>
                    <a:pt x="83" y="103"/>
                  </a:cubicBezTo>
                  <a:cubicBezTo>
                    <a:pt x="77" y="96"/>
                    <a:pt x="77" y="96"/>
                    <a:pt x="77" y="96"/>
                  </a:cubicBezTo>
                  <a:cubicBezTo>
                    <a:pt x="80" y="91"/>
                    <a:pt x="83" y="86"/>
                    <a:pt x="83" y="80"/>
                  </a:cubicBezTo>
                  <a:cubicBezTo>
                    <a:pt x="92" y="80"/>
                    <a:pt x="92" y="80"/>
                    <a:pt x="92" y="80"/>
                  </a:cubicBezTo>
                  <a:close/>
                  <a:moveTo>
                    <a:pt x="72" y="84"/>
                  </a:moveTo>
                  <a:cubicBezTo>
                    <a:pt x="72" y="84"/>
                    <a:pt x="72" y="84"/>
                    <a:pt x="72" y="84"/>
                  </a:cubicBezTo>
                  <a:cubicBezTo>
                    <a:pt x="68" y="94"/>
                    <a:pt x="58" y="101"/>
                    <a:pt x="46" y="101"/>
                  </a:cubicBezTo>
                  <a:cubicBezTo>
                    <a:pt x="31" y="101"/>
                    <a:pt x="19" y="89"/>
                    <a:pt x="19" y="74"/>
                  </a:cubicBezTo>
                  <a:cubicBezTo>
                    <a:pt x="19" y="59"/>
                    <a:pt x="31" y="47"/>
                    <a:pt x="46" y="47"/>
                  </a:cubicBezTo>
                  <a:cubicBezTo>
                    <a:pt x="58" y="47"/>
                    <a:pt x="68" y="54"/>
                    <a:pt x="72" y="64"/>
                  </a:cubicBezTo>
                  <a:cubicBezTo>
                    <a:pt x="73" y="67"/>
                    <a:pt x="73" y="71"/>
                    <a:pt x="73" y="74"/>
                  </a:cubicBezTo>
                  <a:cubicBezTo>
                    <a:pt x="73" y="78"/>
                    <a:pt x="73" y="81"/>
                    <a:pt x="72" y="84"/>
                  </a:cubicBezTo>
                  <a:close/>
                  <a:moveTo>
                    <a:pt x="129" y="77"/>
                  </a:moveTo>
                  <a:cubicBezTo>
                    <a:pt x="131" y="79"/>
                    <a:pt x="132" y="82"/>
                    <a:pt x="133" y="85"/>
                  </a:cubicBezTo>
                  <a:cubicBezTo>
                    <a:pt x="137" y="85"/>
                    <a:pt x="137" y="85"/>
                    <a:pt x="137" y="85"/>
                  </a:cubicBezTo>
                  <a:cubicBezTo>
                    <a:pt x="137" y="91"/>
                    <a:pt x="137" y="91"/>
                    <a:pt x="137" y="91"/>
                  </a:cubicBezTo>
                  <a:cubicBezTo>
                    <a:pt x="133" y="91"/>
                    <a:pt x="133" y="91"/>
                    <a:pt x="133" y="91"/>
                  </a:cubicBezTo>
                  <a:cubicBezTo>
                    <a:pt x="132" y="94"/>
                    <a:pt x="131" y="97"/>
                    <a:pt x="129" y="99"/>
                  </a:cubicBezTo>
                  <a:cubicBezTo>
                    <a:pt x="132" y="102"/>
                    <a:pt x="132" y="102"/>
                    <a:pt x="132" y="102"/>
                  </a:cubicBezTo>
                  <a:cubicBezTo>
                    <a:pt x="129" y="106"/>
                    <a:pt x="129" y="106"/>
                    <a:pt x="129" y="106"/>
                  </a:cubicBezTo>
                  <a:cubicBezTo>
                    <a:pt x="125" y="103"/>
                    <a:pt x="125" y="103"/>
                    <a:pt x="125" y="103"/>
                  </a:cubicBezTo>
                  <a:cubicBezTo>
                    <a:pt x="123" y="105"/>
                    <a:pt x="120" y="106"/>
                    <a:pt x="117" y="107"/>
                  </a:cubicBezTo>
                  <a:cubicBezTo>
                    <a:pt x="117" y="111"/>
                    <a:pt x="117" y="111"/>
                    <a:pt x="117" y="111"/>
                  </a:cubicBezTo>
                  <a:cubicBezTo>
                    <a:pt x="111" y="111"/>
                    <a:pt x="111" y="111"/>
                    <a:pt x="111" y="111"/>
                  </a:cubicBezTo>
                  <a:cubicBezTo>
                    <a:pt x="111" y="107"/>
                    <a:pt x="111" y="107"/>
                    <a:pt x="111" y="107"/>
                  </a:cubicBezTo>
                  <a:cubicBezTo>
                    <a:pt x="108" y="106"/>
                    <a:pt x="105" y="105"/>
                    <a:pt x="103" y="103"/>
                  </a:cubicBezTo>
                  <a:cubicBezTo>
                    <a:pt x="100" y="106"/>
                    <a:pt x="100" y="106"/>
                    <a:pt x="100" y="106"/>
                  </a:cubicBezTo>
                  <a:cubicBezTo>
                    <a:pt x="96" y="102"/>
                    <a:pt x="96" y="102"/>
                    <a:pt x="96" y="102"/>
                  </a:cubicBezTo>
                  <a:cubicBezTo>
                    <a:pt x="99" y="99"/>
                    <a:pt x="99" y="99"/>
                    <a:pt x="99" y="99"/>
                  </a:cubicBezTo>
                  <a:cubicBezTo>
                    <a:pt x="97" y="97"/>
                    <a:pt x="96" y="94"/>
                    <a:pt x="96" y="91"/>
                  </a:cubicBezTo>
                  <a:cubicBezTo>
                    <a:pt x="91" y="91"/>
                    <a:pt x="91" y="91"/>
                    <a:pt x="91" y="91"/>
                  </a:cubicBezTo>
                  <a:cubicBezTo>
                    <a:pt x="91" y="85"/>
                    <a:pt x="91" y="85"/>
                    <a:pt x="91" y="85"/>
                  </a:cubicBezTo>
                  <a:cubicBezTo>
                    <a:pt x="96" y="85"/>
                    <a:pt x="96" y="85"/>
                    <a:pt x="96" y="85"/>
                  </a:cubicBezTo>
                  <a:cubicBezTo>
                    <a:pt x="96" y="82"/>
                    <a:pt x="97" y="79"/>
                    <a:pt x="99" y="77"/>
                  </a:cubicBezTo>
                  <a:cubicBezTo>
                    <a:pt x="96" y="74"/>
                    <a:pt x="96" y="74"/>
                    <a:pt x="96" y="74"/>
                  </a:cubicBezTo>
                  <a:cubicBezTo>
                    <a:pt x="100" y="70"/>
                    <a:pt x="100" y="70"/>
                    <a:pt x="100" y="70"/>
                  </a:cubicBezTo>
                  <a:cubicBezTo>
                    <a:pt x="103" y="73"/>
                    <a:pt x="103" y="73"/>
                    <a:pt x="103" y="73"/>
                  </a:cubicBezTo>
                  <a:cubicBezTo>
                    <a:pt x="105" y="71"/>
                    <a:pt x="108" y="70"/>
                    <a:pt x="111" y="70"/>
                  </a:cubicBezTo>
                  <a:cubicBezTo>
                    <a:pt x="111" y="65"/>
                    <a:pt x="111" y="65"/>
                    <a:pt x="111" y="65"/>
                  </a:cubicBezTo>
                  <a:cubicBezTo>
                    <a:pt x="117" y="65"/>
                    <a:pt x="117" y="65"/>
                    <a:pt x="117" y="65"/>
                  </a:cubicBezTo>
                  <a:cubicBezTo>
                    <a:pt x="117" y="70"/>
                    <a:pt x="117" y="70"/>
                    <a:pt x="117" y="70"/>
                  </a:cubicBezTo>
                  <a:cubicBezTo>
                    <a:pt x="120" y="70"/>
                    <a:pt x="123" y="71"/>
                    <a:pt x="125" y="73"/>
                  </a:cubicBezTo>
                  <a:cubicBezTo>
                    <a:pt x="128" y="70"/>
                    <a:pt x="128" y="70"/>
                    <a:pt x="128" y="70"/>
                  </a:cubicBezTo>
                  <a:cubicBezTo>
                    <a:pt x="132" y="74"/>
                    <a:pt x="132" y="74"/>
                    <a:pt x="132" y="74"/>
                  </a:cubicBezTo>
                  <a:cubicBezTo>
                    <a:pt x="129" y="77"/>
                    <a:pt x="129" y="77"/>
                    <a:pt x="129" y="77"/>
                  </a:cubicBezTo>
                  <a:close/>
                  <a:moveTo>
                    <a:pt x="114" y="102"/>
                  </a:moveTo>
                  <a:cubicBezTo>
                    <a:pt x="122" y="102"/>
                    <a:pt x="128" y="96"/>
                    <a:pt x="128" y="88"/>
                  </a:cubicBezTo>
                  <a:cubicBezTo>
                    <a:pt x="128" y="81"/>
                    <a:pt x="122" y="75"/>
                    <a:pt x="114" y="75"/>
                  </a:cubicBezTo>
                  <a:cubicBezTo>
                    <a:pt x="107" y="75"/>
                    <a:pt x="101" y="81"/>
                    <a:pt x="101" y="88"/>
                  </a:cubicBezTo>
                  <a:cubicBezTo>
                    <a:pt x="101" y="96"/>
                    <a:pt x="107" y="102"/>
                    <a:pt x="114" y="102"/>
                  </a:cubicBezTo>
                  <a:cubicBezTo>
                    <a:pt x="114" y="102"/>
                    <a:pt x="114" y="102"/>
                    <a:pt x="114" y="102"/>
                  </a:cubicBezTo>
                  <a:close/>
                  <a:moveTo>
                    <a:pt x="131" y="27"/>
                  </a:moveTo>
                  <a:cubicBezTo>
                    <a:pt x="137" y="27"/>
                    <a:pt x="137" y="27"/>
                    <a:pt x="137" y="27"/>
                  </a:cubicBezTo>
                  <a:cubicBezTo>
                    <a:pt x="137" y="34"/>
                    <a:pt x="137" y="34"/>
                    <a:pt x="137" y="34"/>
                  </a:cubicBezTo>
                  <a:cubicBezTo>
                    <a:pt x="131" y="34"/>
                    <a:pt x="131" y="34"/>
                    <a:pt x="131" y="34"/>
                  </a:cubicBezTo>
                  <a:cubicBezTo>
                    <a:pt x="131" y="38"/>
                    <a:pt x="129" y="42"/>
                    <a:pt x="127" y="45"/>
                  </a:cubicBezTo>
                  <a:cubicBezTo>
                    <a:pt x="131" y="50"/>
                    <a:pt x="131" y="50"/>
                    <a:pt x="131" y="50"/>
                  </a:cubicBezTo>
                  <a:cubicBezTo>
                    <a:pt x="126" y="55"/>
                    <a:pt x="126" y="55"/>
                    <a:pt x="126" y="55"/>
                  </a:cubicBezTo>
                  <a:cubicBezTo>
                    <a:pt x="122" y="51"/>
                    <a:pt x="122" y="51"/>
                    <a:pt x="122" y="51"/>
                  </a:cubicBezTo>
                  <a:cubicBezTo>
                    <a:pt x="118" y="53"/>
                    <a:pt x="115" y="55"/>
                    <a:pt x="111" y="55"/>
                  </a:cubicBezTo>
                  <a:cubicBezTo>
                    <a:pt x="111" y="61"/>
                    <a:pt x="111" y="61"/>
                    <a:pt x="111" y="61"/>
                  </a:cubicBezTo>
                  <a:cubicBezTo>
                    <a:pt x="103" y="61"/>
                    <a:pt x="103" y="61"/>
                    <a:pt x="103" y="61"/>
                  </a:cubicBezTo>
                  <a:cubicBezTo>
                    <a:pt x="103" y="55"/>
                    <a:pt x="103" y="55"/>
                    <a:pt x="103" y="55"/>
                  </a:cubicBezTo>
                  <a:cubicBezTo>
                    <a:pt x="99" y="55"/>
                    <a:pt x="95" y="53"/>
                    <a:pt x="92" y="51"/>
                  </a:cubicBezTo>
                  <a:cubicBezTo>
                    <a:pt x="88" y="55"/>
                    <a:pt x="88" y="55"/>
                    <a:pt x="88" y="55"/>
                  </a:cubicBezTo>
                  <a:cubicBezTo>
                    <a:pt x="83" y="50"/>
                    <a:pt x="83" y="50"/>
                    <a:pt x="83" y="50"/>
                  </a:cubicBezTo>
                  <a:cubicBezTo>
                    <a:pt x="87" y="46"/>
                    <a:pt x="87" y="46"/>
                    <a:pt x="87" y="46"/>
                  </a:cubicBezTo>
                  <a:cubicBezTo>
                    <a:pt x="85" y="42"/>
                    <a:pt x="83" y="39"/>
                    <a:pt x="82" y="34"/>
                  </a:cubicBezTo>
                  <a:cubicBezTo>
                    <a:pt x="76" y="34"/>
                    <a:pt x="76" y="34"/>
                    <a:pt x="76" y="34"/>
                  </a:cubicBezTo>
                  <a:cubicBezTo>
                    <a:pt x="76" y="27"/>
                    <a:pt x="76" y="27"/>
                    <a:pt x="76" y="27"/>
                  </a:cubicBezTo>
                  <a:cubicBezTo>
                    <a:pt x="82" y="27"/>
                    <a:pt x="82" y="27"/>
                    <a:pt x="82" y="27"/>
                  </a:cubicBezTo>
                  <a:cubicBezTo>
                    <a:pt x="83" y="23"/>
                    <a:pt x="84" y="19"/>
                    <a:pt x="87" y="16"/>
                  </a:cubicBezTo>
                  <a:cubicBezTo>
                    <a:pt x="83" y="12"/>
                    <a:pt x="83" y="12"/>
                    <a:pt x="83" y="12"/>
                  </a:cubicBezTo>
                  <a:cubicBezTo>
                    <a:pt x="88" y="7"/>
                    <a:pt x="88" y="7"/>
                    <a:pt x="88" y="7"/>
                  </a:cubicBezTo>
                  <a:cubicBezTo>
                    <a:pt x="92" y="11"/>
                    <a:pt x="92" y="11"/>
                    <a:pt x="92" y="11"/>
                  </a:cubicBezTo>
                  <a:cubicBezTo>
                    <a:pt x="95" y="8"/>
                    <a:pt x="99" y="7"/>
                    <a:pt x="103" y="6"/>
                  </a:cubicBezTo>
                  <a:cubicBezTo>
                    <a:pt x="103" y="0"/>
                    <a:pt x="103" y="0"/>
                    <a:pt x="103" y="0"/>
                  </a:cubicBezTo>
                  <a:cubicBezTo>
                    <a:pt x="110" y="0"/>
                    <a:pt x="110" y="0"/>
                    <a:pt x="110" y="0"/>
                  </a:cubicBezTo>
                  <a:cubicBezTo>
                    <a:pt x="110" y="6"/>
                    <a:pt x="110" y="6"/>
                    <a:pt x="110" y="6"/>
                  </a:cubicBezTo>
                  <a:cubicBezTo>
                    <a:pt x="115" y="7"/>
                    <a:pt x="118" y="8"/>
                    <a:pt x="121" y="11"/>
                  </a:cubicBezTo>
                  <a:cubicBezTo>
                    <a:pt x="126" y="7"/>
                    <a:pt x="126" y="7"/>
                    <a:pt x="126" y="7"/>
                  </a:cubicBezTo>
                  <a:cubicBezTo>
                    <a:pt x="131" y="12"/>
                    <a:pt x="131" y="12"/>
                    <a:pt x="131" y="12"/>
                  </a:cubicBezTo>
                  <a:cubicBezTo>
                    <a:pt x="127" y="16"/>
                    <a:pt x="127" y="16"/>
                    <a:pt x="127" y="16"/>
                  </a:cubicBezTo>
                  <a:cubicBezTo>
                    <a:pt x="129" y="19"/>
                    <a:pt x="131" y="23"/>
                    <a:pt x="131" y="27"/>
                  </a:cubicBezTo>
                  <a:close/>
                  <a:moveTo>
                    <a:pt x="107" y="49"/>
                  </a:moveTo>
                  <a:cubicBezTo>
                    <a:pt x="107" y="49"/>
                    <a:pt x="107" y="49"/>
                    <a:pt x="107" y="49"/>
                  </a:cubicBezTo>
                  <a:cubicBezTo>
                    <a:pt x="97" y="49"/>
                    <a:pt x="89" y="41"/>
                    <a:pt x="89" y="31"/>
                  </a:cubicBezTo>
                  <a:cubicBezTo>
                    <a:pt x="89" y="21"/>
                    <a:pt x="97" y="13"/>
                    <a:pt x="107" y="13"/>
                  </a:cubicBezTo>
                  <a:cubicBezTo>
                    <a:pt x="117" y="13"/>
                    <a:pt x="125" y="21"/>
                    <a:pt x="125" y="31"/>
                  </a:cubicBezTo>
                  <a:cubicBezTo>
                    <a:pt x="125" y="41"/>
                    <a:pt x="117" y="49"/>
                    <a:pt x="107" y="49"/>
                  </a:cubicBezTo>
                  <a:close/>
                </a:path>
              </a:pathLst>
            </a:custGeom>
            <a:solidFill>
              <a:schemeClr val="bg1"/>
            </a:solidFill>
            <a:ln>
              <a:noFill/>
            </a:ln>
          </p:spPr>
          <p:txBody>
            <a:bodyPr lIns="91392" tIns="45696" rIns="91392" bIns="45696"/>
            <a:lstStyle/>
            <a:p>
              <a:pPr defTabSz="913530">
                <a:defRPr/>
              </a:pPr>
              <a:endParaRPr lang="zh-CN" altLang="en-US" dirty="0">
                <a:solidFill>
                  <a:prstClr val="white">
                    <a:lumMod val="95000"/>
                  </a:prstClr>
                </a:solidFill>
              </a:endParaRPr>
            </a:p>
          </p:txBody>
        </p:sp>
        <p:sp>
          <p:nvSpPr>
            <p:cNvPr id="69" name="文本框 42"/>
            <p:cNvSpPr>
              <a:spLocks noChangeArrowheads="1"/>
            </p:cNvSpPr>
            <p:nvPr/>
          </p:nvSpPr>
          <p:spPr bwMode="auto">
            <a:xfrm>
              <a:off x="4946485" y="3635839"/>
              <a:ext cx="1369418" cy="3544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en-US" altLang="zh-CN" sz="1700" dirty="0">
                  <a:solidFill>
                    <a:prstClr val="white">
                      <a:lumMod val="95000"/>
                    </a:prstClr>
                  </a:solidFill>
                  <a:sym typeface="微软雅黑" pitchFamily="34" charset="-122"/>
                </a:rPr>
                <a:t>Your Text</a:t>
              </a:r>
              <a:endParaRPr lang="zh-CN" altLang="en-US" sz="1700" dirty="0">
                <a:solidFill>
                  <a:prstClr val="white">
                    <a:lumMod val="95000"/>
                  </a:prstClr>
                </a:solidFill>
                <a:sym typeface="微软雅黑" pitchFamily="34" charset="-122"/>
              </a:endParaRPr>
            </a:p>
          </p:txBody>
        </p:sp>
      </p:grpSp>
      <p:grpSp>
        <p:nvGrpSpPr>
          <p:cNvPr id="4" name="组合 3"/>
          <p:cNvGrpSpPr>
            <a:grpSpLocks/>
          </p:cNvGrpSpPr>
          <p:nvPr/>
        </p:nvGrpSpPr>
        <p:grpSpPr bwMode="auto">
          <a:xfrm>
            <a:off x="7774518" y="1083734"/>
            <a:ext cx="1638300" cy="1638301"/>
            <a:chOff x="8091567" y="819150"/>
            <a:chExt cx="1638221" cy="1638300"/>
          </a:xfrm>
        </p:grpSpPr>
        <p:sp>
          <p:nvSpPr>
            <p:cNvPr id="40" name="矩形 21"/>
            <p:cNvSpPr>
              <a:spLocks noChangeArrowheads="1"/>
            </p:cNvSpPr>
            <p:nvPr/>
          </p:nvSpPr>
          <p:spPr bwMode="auto">
            <a:xfrm>
              <a:off x="8091567" y="819150"/>
              <a:ext cx="1638221" cy="1638300"/>
            </a:xfrm>
            <a:prstGeom prst="rect">
              <a:avLst/>
            </a:prstGeom>
            <a:solidFill>
              <a:schemeClr val="bg1">
                <a:alpha val="20000"/>
              </a:schemeClr>
            </a:solidFill>
            <a:ln>
              <a:noFill/>
            </a:ln>
          </p:spPr>
          <p:txBody>
            <a:bodyPr anchor="ctr"/>
            <a:lstStyle/>
            <a:p>
              <a:pPr algn="ctr" defTabSz="913530">
                <a:defRPr/>
              </a:pPr>
              <a:endParaRPr lang="zh-CN" altLang="zh-CN" dirty="0">
                <a:solidFill>
                  <a:prstClr val="white">
                    <a:lumMod val="95000"/>
                  </a:prstClr>
                </a:solidFill>
                <a:sym typeface="宋体" pitchFamily="2" charset="-122"/>
              </a:endParaRPr>
            </a:p>
          </p:txBody>
        </p:sp>
        <p:grpSp>
          <p:nvGrpSpPr>
            <p:cNvPr id="70" name="组合 69"/>
            <p:cNvGrpSpPr>
              <a:grpSpLocks noChangeAspect="1"/>
            </p:cNvGrpSpPr>
            <p:nvPr/>
          </p:nvGrpSpPr>
          <p:grpSpPr>
            <a:xfrm>
              <a:off x="8513923" y="1149677"/>
              <a:ext cx="720000" cy="695147"/>
              <a:chOff x="7493000" y="1820863"/>
              <a:chExt cx="233363" cy="225425"/>
            </a:xfrm>
            <a:solidFill>
              <a:schemeClr val="bg1"/>
            </a:solidFill>
          </p:grpSpPr>
          <p:sp>
            <p:nvSpPr>
              <p:cNvPr id="71" name="Freeform 315"/>
              <p:cNvSpPr/>
              <p:nvPr/>
            </p:nvSpPr>
            <p:spPr bwMode="auto">
              <a:xfrm>
                <a:off x="7624763" y="1947863"/>
                <a:ext cx="93663" cy="98425"/>
              </a:xfrm>
              <a:custGeom>
                <a:avLst/>
                <a:gdLst>
                  <a:gd name="T0" fmla="*/ 25 w 25"/>
                  <a:gd name="T1" fmla="*/ 3 h 26"/>
                  <a:gd name="T2" fmla="*/ 20 w 25"/>
                  <a:gd name="T3" fmla="*/ 6 h 26"/>
                  <a:gd name="T4" fmla="*/ 7 w 25"/>
                  <a:gd name="T5" fmla="*/ 6 h 26"/>
                  <a:gd name="T6" fmla="*/ 7 w 25"/>
                  <a:gd name="T7" fmla="*/ 0 h 26"/>
                  <a:gd name="T8" fmla="*/ 0 w 25"/>
                  <a:gd name="T9" fmla="*/ 13 h 26"/>
                  <a:gd name="T10" fmla="*/ 7 w 25"/>
                  <a:gd name="T11" fmla="*/ 26 h 26"/>
                  <a:gd name="T12" fmla="*/ 7 w 25"/>
                  <a:gd name="T13" fmla="*/ 19 h 26"/>
                  <a:gd name="T14" fmla="*/ 14 w 25"/>
                  <a:gd name="T15" fmla="*/ 19 h 26"/>
                  <a:gd name="T16" fmla="*/ 25 w 25"/>
                  <a:gd name="T1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6">
                    <a:moveTo>
                      <a:pt x="25" y="3"/>
                    </a:moveTo>
                    <a:cubicBezTo>
                      <a:pt x="25" y="3"/>
                      <a:pt x="22" y="6"/>
                      <a:pt x="20" y="6"/>
                    </a:cubicBezTo>
                    <a:cubicBezTo>
                      <a:pt x="18" y="6"/>
                      <a:pt x="7" y="6"/>
                      <a:pt x="7" y="6"/>
                    </a:cubicBezTo>
                    <a:cubicBezTo>
                      <a:pt x="7" y="0"/>
                      <a:pt x="7" y="0"/>
                      <a:pt x="7" y="0"/>
                    </a:cubicBezTo>
                    <a:cubicBezTo>
                      <a:pt x="0" y="13"/>
                      <a:pt x="0" y="13"/>
                      <a:pt x="0" y="13"/>
                    </a:cubicBezTo>
                    <a:cubicBezTo>
                      <a:pt x="7" y="26"/>
                      <a:pt x="7" y="26"/>
                      <a:pt x="7" y="26"/>
                    </a:cubicBezTo>
                    <a:cubicBezTo>
                      <a:pt x="7" y="19"/>
                      <a:pt x="7" y="19"/>
                      <a:pt x="7" y="19"/>
                    </a:cubicBezTo>
                    <a:cubicBezTo>
                      <a:pt x="14" y="19"/>
                      <a:pt x="14" y="19"/>
                      <a:pt x="14" y="19"/>
                    </a:cubicBezTo>
                    <a:cubicBezTo>
                      <a:pt x="14" y="19"/>
                      <a:pt x="19" y="21"/>
                      <a:pt x="2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392" tIns="45696" rIns="91392" bIns="45696"/>
              <a:lstStyle/>
              <a:p>
                <a:pPr defTabSz="913530">
                  <a:defRPr/>
                </a:pPr>
                <a:endParaRPr lang="zh-CN" altLang="en-US" dirty="0">
                  <a:solidFill>
                    <a:prstClr val="white">
                      <a:lumMod val="95000"/>
                    </a:prstClr>
                  </a:solidFill>
                </a:endParaRPr>
              </a:p>
            </p:txBody>
          </p:sp>
          <p:sp>
            <p:nvSpPr>
              <p:cNvPr id="72" name="Freeform 316"/>
              <p:cNvSpPr/>
              <p:nvPr/>
            </p:nvSpPr>
            <p:spPr bwMode="auto">
              <a:xfrm>
                <a:off x="7651750" y="1884363"/>
                <a:ext cx="74613" cy="87313"/>
              </a:xfrm>
              <a:custGeom>
                <a:avLst/>
                <a:gdLst>
                  <a:gd name="T0" fmla="*/ 0 w 20"/>
                  <a:gd name="T1" fmla="*/ 6 h 23"/>
                  <a:gd name="T2" fmla="*/ 11 w 20"/>
                  <a:gd name="T3" fmla="*/ 0 h 23"/>
                  <a:gd name="T4" fmla="*/ 18 w 20"/>
                  <a:gd name="T5" fmla="*/ 12 h 23"/>
                  <a:gd name="T6" fmla="*/ 16 w 20"/>
                  <a:gd name="T7" fmla="*/ 20 h 23"/>
                  <a:gd name="T8" fmla="*/ 7 w 20"/>
                  <a:gd name="T9" fmla="*/ 18 h 23"/>
                  <a:gd name="T10" fmla="*/ 0 w 20"/>
                  <a:gd name="T11" fmla="*/ 6 h 23"/>
                </a:gdLst>
                <a:ahLst/>
                <a:cxnLst>
                  <a:cxn ang="0">
                    <a:pos x="T0" y="T1"/>
                  </a:cxn>
                  <a:cxn ang="0">
                    <a:pos x="T2" y="T3"/>
                  </a:cxn>
                  <a:cxn ang="0">
                    <a:pos x="T4" y="T5"/>
                  </a:cxn>
                  <a:cxn ang="0">
                    <a:pos x="T6" y="T7"/>
                  </a:cxn>
                  <a:cxn ang="0">
                    <a:pos x="T8" y="T9"/>
                  </a:cxn>
                  <a:cxn ang="0">
                    <a:pos x="T10" y="T11"/>
                  </a:cxn>
                </a:cxnLst>
                <a:rect l="0" t="0" r="r" b="b"/>
                <a:pathLst>
                  <a:path w="20" h="23">
                    <a:moveTo>
                      <a:pt x="0" y="6"/>
                    </a:moveTo>
                    <a:cubicBezTo>
                      <a:pt x="11" y="0"/>
                      <a:pt x="11" y="0"/>
                      <a:pt x="11" y="0"/>
                    </a:cubicBezTo>
                    <a:cubicBezTo>
                      <a:pt x="18" y="12"/>
                      <a:pt x="18" y="12"/>
                      <a:pt x="18" y="12"/>
                    </a:cubicBezTo>
                    <a:cubicBezTo>
                      <a:pt x="18" y="12"/>
                      <a:pt x="20" y="17"/>
                      <a:pt x="16" y="20"/>
                    </a:cubicBezTo>
                    <a:cubicBezTo>
                      <a:pt x="11" y="23"/>
                      <a:pt x="7" y="18"/>
                      <a:pt x="7" y="18"/>
                    </a:cubicBez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392" tIns="45696" rIns="91392" bIns="45696"/>
              <a:lstStyle/>
              <a:p>
                <a:pPr defTabSz="913530">
                  <a:defRPr/>
                </a:pPr>
                <a:endParaRPr lang="zh-CN" altLang="en-US" dirty="0">
                  <a:solidFill>
                    <a:prstClr val="white">
                      <a:lumMod val="95000"/>
                    </a:prstClr>
                  </a:solidFill>
                </a:endParaRPr>
              </a:p>
            </p:txBody>
          </p:sp>
          <p:sp>
            <p:nvSpPr>
              <p:cNvPr id="73" name="Freeform 317"/>
              <p:cNvSpPr/>
              <p:nvPr/>
            </p:nvSpPr>
            <p:spPr bwMode="auto">
              <a:xfrm>
                <a:off x="7493000" y="1906588"/>
                <a:ext cx="95250" cy="101600"/>
              </a:xfrm>
              <a:custGeom>
                <a:avLst/>
                <a:gdLst>
                  <a:gd name="T0" fmla="*/ 13 w 25"/>
                  <a:gd name="T1" fmla="*/ 27 h 27"/>
                  <a:gd name="T2" fmla="*/ 12 w 25"/>
                  <a:gd name="T3" fmla="*/ 21 h 27"/>
                  <a:gd name="T4" fmla="*/ 19 w 25"/>
                  <a:gd name="T5" fmla="*/ 10 h 27"/>
                  <a:gd name="T6" fmla="*/ 25 w 25"/>
                  <a:gd name="T7" fmla="*/ 13 h 27"/>
                  <a:gd name="T8" fmla="*/ 17 w 25"/>
                  <a:gd name="T9" fmla="*/ 1 h 27"/>
                  <a:gd name="T10" fmla="*/ 2 w 25"/>
                  <a:gd name="T11" fmla="*/ 0 h 27"/>
                  <a:gd name="T12" fmla="*/ 8 w 25"/>
                  <a:gd name="T13" fmla="*/ 3 h 27"/>
                  <a:gd name="T14" fmla="*/ 5 w 25"/>
                  <a:gd name="T15" fmla="*/ 9 h 27"/>
                  <a:gd name="T16" fmla="*/ 13 w 25"/>
                  <a:gd name="T17" fmla="*/ 27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7">
                    <a:moveTo>
                      <a:pt x="13" y="27"/>
                    </a:moveTo>
                    <a:cubicBezTo>
                      <a:pt x="13" y="27"/>
                      <a:pt x="11" y="23"/>
                      <a:pt x="12" y="21"/>
                    </a:cubicBezTo>
                    <a:cubicBezTo>
                      <a:pt x="13" y="19"/>
                      <a:pt x="19" y="10"/>
                      <a:pt x="19" y="10"/>
                    </a:cubicBezTo>
                    <a:cubicBezTo>
                      <a:pt x="25" y="13"/>
                      <a:pt x="25" y="13"/>
                      <a:pt x="25" y="13"/>
                    </a:cubicBezTo>
                    <a:cubicBezTo>
                      <a:pt x="17" y="1"/>
                      <a:pt x="17" y="1"/>
                      <a:pt x="17" y="1"/>
                    </a:cubicBezTo>
                    <a:cubicBezTo>
                      <a:pt x="2" y="0"/>
                      <a:pt x="2" y="0"/>
                      <a:pt x="2" y="0"/>
                    </a:cubicBezTo>
                    <a:cubicBezTo>
                      <a:pt x="8" y="3"/>
                      <a:pt x="8" y="3"/>
                      <a:pt x="8" y="3"/>
                    </a:cubicBezTo>
                    <a:cubicBezTo>
                      <a:pt x="5" y="9"/>
                      <a:pt x="5" y="9"/>
                      <a:pt x="5" y="9"/>
                    </a:cubicBezTo>
                    <a:cubicBezTo>
                      <a:pt x="5" y="9"/>
                      <a:pt x="0" y="13"/>
                      <a:pt x="13"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392" tIns="45696" rIns="91392" bIns="45696"/>
              <a:lstStyle/>
              <a:p>
                <a:pPr defTabSz="913530">
                  <a:defRPr/>
                </a:pPr>
                <a:endParaRPr lang="zh-CN" altLang="en-US" dirty="0">
                  <a:solidFill>
                    <a:prstClr val="white">
                      <a:lumMod val="95000"/>
                    </a:prstClr>
                  </a:solidFill>
                </a:endParaRPr>
              </a:p>
            </p:txBody>
          </p:sp>
          <p:sp>
            <p:nvSpPr>
              <p:cNvPr id="74" name="Freeform 318"/>
              <p:cNvSpPr/>
              <p:nvPr/>
            </p:nvSpPr>
            <p:spPr bwMode="auto">
              <a:xfrm>
                <a:off x="7546975" y="1978025"/>
                <a:ext cx="74613" cy="46038"/>
              </a:xfrm>
              <a:custGeom>
                <a:avLst/>
                <a:gdLst>
                  <a:gd name="T0" fmla="*/ 20 w 20"/>
                  <a:gd name="T1" fmla="*/ 0 h 12"/>
                  <a:gd name="T2" fmla="*/ 20 w 20"/>
                  <a:gd name="T3" fmla="*/ 12 h 12"/>
                  <a:gd name="T4" fmla="*/ 7 w 20"/>
                  <a:gd name="T5" fmla="*/ 12 h 12"/>
                  <a:gd name="T6" fmla="*/ 1 w 20"/>
                  <a:gd name="T7" fmla="*/ 6 h 12"/>
                  <a:gd name="T8" fmla="*/ 7 w 20"/>
                  <a:gd name="T9" fmla="*/ 0 h 12"/>
                  <a:gd name="T10" fmla="*/ 20 w 20"/>
                  <a:gd name="T11" fmla="*/ 0 h 12"/>
                </a:gdLst>
                <a:ahLst/>
                <a:cxnLst>
                  <a:cxn ang="0">
                    <a:pos x="T0" y="T1"/>
                  </a:cxn>
                  <a:cxn ang="0">
                    <a:pos x="T2" y="T3"/>
                  </a:cxn>
                  <a:cxn ang="0">
                    <a:pos x="T4" y="T5"/>
                  </a:cxn>
                  <a:cxn ang="0">
                    <a:pos x="T6" y="T7"/>
                  </a:cxn>
                  <a:cxn ang="0">
                    <a:pos x="T8" y="T9"/>
                  </a:cxn>
                  <a:cxn ang="0">
                    <a:pos x="T10" y="T11"/>
                  </a:cxn>
                </a:cxnLst>
                <a:rect l="0" t="0" r="r" b="b"/>
                <a:pathLst>
                  <a:path w="20" h="12">
                    <a:moveTo>
                      <a:pt x="20" y="0"/>
                    </a:moveTo>
                    <a:cubicBezTo>
                      <a:pt x="20" y="12"/>
                      <a:pt x="20" y="12"/>
                      <a:pt x="20" y="12"/>
                    </a:cubicBezTo>
                    <a:cubicBezTo>
                      <a:pt x="7" y="12"/>
                      <a:pt x="7" y="12"/>
                      <a:pt x="7" y="12"/>
                    </a:cubicBezTo>
                    <a:cubicBezTo>
                      <a:pt x="7" y="12"/>
                      <a:pt x="1" y="12"/>
                      <a:pt x="1" y="6"/>
                    </a:cubicBezTo>
                    <a:cubicBezTo>
                      <a:pt x="0" y="1"/>
                      <a:pt x="7" y="0"/>
                      <a:pt x="7" y="0"/>
                    </a:cubicBezTo>
                    <a:lnTo>
                      <a:pt x="2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392" tIns="45696" rIns="91392" bIns="45696"/>
              <a:lstStyle/>
              <a:p>
                <a:pPr defTabSz="913530">
                  <a:defRPr/>
                </a:pPr>
                <a:endParaRPr lang="zh-CN" altLang="en-US" dirty="0">
                  <a:solidFill>
                    <a:prstClr val="white">
                      <a:lumMod val="95000"/>
                    </a:prstClr>
                  </a:solidFill>
                </a:endParaRPr>
              </a:p>
            </p:txBody>
          </p:sp>
          <p:sp>
            <p:nvSpPr>
              <p:cNvPr id="75" name="Freeform 319"/>
              <p:cNvSpPr/>
              <p:nvPr/>
            </p:nvSpPr>
            <p:spPr bwMode="auto">
              <a:xfrm>
                <a:off x="7588250" y="1820863"/>
                <a:ext cx="107950" cy="74613"/>
              </a:xfrm>
              <a:custGeom>
                <a:avLst/>
                <a:gdLst>
                  <a:gd name="T0" fmla="*/ 0 w 29"/>
                  <a:gd name="T1" fmla="*/ 2 h 20"/>
                  <a:gd name="T2" fmla="*/ 6 w 29"/>
                  <a:gd name="T3" fmla="*/ 5 h 20"/>
                  <a:gd name="T4" fmla="*/ 12 w 29"/>
                  <a:gd name="T5" fmla="*/ 17 h 20"/>
                  <a:gd name="T6" fmla="*/ 7 w 29"/>
                  <a:gd name="T7" fmla="*/ 20 h 20"/>
                  <a:gd name="T8" fmla="*/ 21 w 29"/>
                  <a:gd name="T9" fmla="*/ 19 h 20"/>
                  <a:gd name="T10" fmla="*/ 29 w 29"/>
                  <a:gd name="T11" fmla="*/ 7 h 20"/>
                  <a:gd name="T12" fmla="*/ 23 w 29"/>
                  <a:gd name="T13" fmla="*/ 11 h 20"/>
                  <a:gd name="T14" fmla="*/ 20 w 29"/>
                  <a:gd name="T15" fmla="*/ 5 h 20"/>
                  <a:gd name="T16" fmla="*/ 0 w 29"/>
                  <a:gd name="T17" fmla="*/ 2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 h="20">
                    <a:moveTo>
                      <a:pt x="0" y="2"/>
                    </a:moveTo>
                    <a:cubicBezTo>
                      <a:pt x="0" y="2"/>
                      <a:pt x="5" y="4"/>
                      <a:pt x="6" y="5"/>
                    </a:cubicBezTo>
                    <a:cubicBezTo>
                      <a:pt x="7" y="7"/>
                      <a:pt x="12" y="17"/>
                      <a:pt x="12" y="17"/>
                    </a:cubicBezTo>
                    <a:cubicBezTo>
                      <a:pt x="7" y="20"/>
                      <a:pt x="7" y="20"/>
                      <a:pt x="7" y="20"/>
                    </a:cubicBezTo>
                    <a:cubicBezTo>
                      <a:pt x="21" y="19"/>
                      <a:pt x="21" y="19"/>
                      <a:pt x="21" y="19"/>
                    </a:cubicBezTo>
                    <a:cubicBezTo>
                      <a:pt x="29" y="7"/>
                      <a:pt x="29" y="7"/>
                      <a:pt x="29" y="7"/>
                    </a:cubicBezTo>
                    <a:cubicBezTo>
                      <a:pt x="23" y="11"/>
                      <a:pt x="23" y="11"/>
                      <a:pt x="23" y="11"/>
                    </a:cubicBezTo>
                    <a:cubicBezTo>
                      <a:pt x="20" y="5"/>
                      <a:pt x="20" y="5"/>
                      <a:pt x="20" y="5"/>
                    </a:cubicBezTo>
                    <a:cubicBezTo>
                      <a:pt x="20" y="5"/>
                      <a:pt x="19" y="0"/>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392" tIns="45696" rIns="91392" bIns="45696"/>
              <a:lstStyle/>
              <a:p>
                <a:pPr defTabSz="913530">
                  <a:defRPr/>
                </a:pPr>
                <a:endParaRPr lang="zh-CN" altLang="en-US" dirty="0">
                  <a:solidFill>
                    <a:prstClr val="white">
                      <a:lumMod val="95000"/>
                    </a:prstClr>
                  </a:solidFill>
                </a:endParaRPr>
              </a:p>
            </p:txBody>
          </p:sp>
          <p:sp>
            <p:nvSpPr>
              <p:cNvPr id="76" name="Freeform 320"/>
              <p:cNvSpPr/>
              <p:nvPr/>
            </p:nvSpPr>
            <p:spPr bwMode="auto">
              <a:xfrm>
                <a:off x="7535863" y="1828800"/>
                <a:ext cx="74613" cy="85725"/>
              </a:xfrm>
              <a:custGeom>
                <a:avLst/>
                <a:gdLst>
                  <a:gd name="T0" fmla="*/ 11 w 20"/>
                  <a:gd name="T1" fmla="*/ 23 h 23"/>
                  <a:gd name="T2" fmla="*/ 0 w 20"/>
                  <a:gd name="T3" fmla="*/ 16 h 23"/>
                  <a:gd name="T4" fmla="*/ 7 w 20"/>
                  <a:gd name="T5" fmla="*/ 5 h 23"/>
                  <a:gd name="T6" fmla="*/ 15 w 20"/>
                  <a:gd name="T7" fmla="*/ 3 h 23"/>
                  <a:gd name="T8" fmla="*/ 18 w 20"/>
                  <a:gd name="T9" fmla="*/ 11 h 23"/>
                  <a:gd name="T10" fmla="*/ 11 w 20"/>
                  <a:gd name="T11" fmla="*/ 23 h 23"/>
                </a:gdLst>
                <a:ahLst/>
                <a:cxnLst>
                  <a:cxn ang="0">
                    <a:pos x="T0" y="T1"/>
                  </a:cxn>
                  <a:cxn ang="0">
                    <a:pos x="T2" y="T3"/>
                  </a:cxn>
                  <a:cxn ang="0">
                    <a:pos x="T4" y="T5"/>
                  </a:cxn>
                  <a:cxn ang="0">
                    <a:pos x="T6" y="T7"/>
                  </a:cxn>
                  <a:cxn ang="0">
                    <a:pos x="T8" y="T9"/>
                  </a:cxn>
                  <a:cxn ang="0">
                    <a:pos x="T10" y="T11"/>
                  </a:cxn>
                </a:cxnLst>
                <a:rect l="0" t="0" r="r" b="b"/>
                <a:pathLst>
                  <a:path w="20" h="23">
                    <a:moveTo>
                      <a:pt x="11" y="23"/>
                    </a:moveTo>
                    <a:cubicBezTo>
                      <a:pt x="0" y="16"/>
                      <a:pt x="0" y="16"/>
                      <a:pt x="0" y="16"/>
                    </a:cubicBezTo>
                    <a:cubicBezTo>
                      <a:pt x="7" y="5"/>
                      <a:pt x="7" y="5"/>
                      <a:pt x="7" y="5"/>
                    </a:cubicBezTo>
                    <a:cubicBezTo>
                      <a:pt x="7" y="5"/>
                      <a:pt x="10" y="0"/>
                      <a:pt x="15" y="3"/>
                    </a:cubicBezTo>
                    <a:cubicBezTo>
                      <a:pt x="20" y="5"/>
                      <a:pt x="18" y="11"/>
                      <a:pt x="18" y="11"/>
                    </a:cubicBezTo>
                    <a:lnTo>
                      <a:pt x="11" y="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392" tIns="45696" rIns="91392" bIns="45696"/>
              <a:lstStyle/>
              <a:p>
                <a:pPr defTabSz="913530">
                  <a:defRPr/>
                </a:pPr>
                <a:endParaRPr lang="zh-CN" altLang="en-US" dirty="0">
                  <a:solidFill>
                    <a:prstClr val="white">
                      <a:lumMod val="95000"/>
                    </a:prstClr>
                  </a:solidFill>
                </a:endParaRPr>
              </a:p>
            </p:txBody>
          </p:sp>
        </p:grpSp>
        <p:sp>
          <p:nvSpPr>
            <p:cNvPr id="78" name="文本框 42"/>
            <p:cNvSpPr>
              <a:spLocks noChangeArrowheads="1"/>
            </p:cNvSpPr>
            <p:nvPr/>
          </p:nvSpPr>
          <p:spPr bwMode="auto">
            <a:xfrm>
              <a:off x="8258775" y="1979083"/>
              <a:ext cx="1369418"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en-US" altLang="zh-CN" sz="1700" dirty="0">
                  <a:solidFill>
                    <a:prstClr val="white">
                      <a:lumMod val="95000"/>
                    </a:prstClr>
                  </a:solidFill>
                  <a:sym typeface="微软雅黑" pitchFamily="34" charset="-122"/>
                </a:rPr>
                <a:t>Your Text</a:t>
              </a:r>
              <a:endParaRPr lang="zh-CN" altLang="en-US" sz="1700" dirty="0">
                <a:solidFill>
                  <a:prstClr val="white">
                    <a:lumMod val="95000"/>
                  </a:prstClr>
                </a:solidFill>
                <a:sym typeface="微软雅黑" pitchFamily="34" charset="-122"/>
              </a:endParaRPr>
            </a:p>
          </p:txBody>
        </p:sp>
      </p:grpSp>
      <p:grpSp>
        <p:nvGrpSpPr>
          <p:cNvPr id="5" name="组合 4"/>
          <p:cNvGrpSpPr>
            <a:grpSpLocks/>
          </p:cNvGrpSpPr>
          <p:nvPr/>
        </p:nvGrpSpPr>
        <p:grpSpPr bwMode="auto">
          <a:xfrm>
            <a:off x="7787218" y="4370918"/>
            <a:ext cx="1638300" cy="1638300"/>
            <a:chOff x="8104188" y="4107656"/>
            <a:chExt cx="1638221" cy="1638300"/>
          </a:xfrm>
        </p:grpSpPr>
        <p:sp>
          <p:nvSpPr>
            <p:cNvPr id="62" name="矩形 21"/>
            <p:cNvSpPr>
              <a:spLocks noChangeArrowheads="1"/>
            </p:cNvSpPr>
            <p:nvPr/>
          </p:nvSpPr>
          <p:spPr bwMode="auto">
            <a:xfrm>
              <a:off x="8104188" y="4107656"/>
              <a:ext cx="1638221" cy="1638300"/>
            </a:xfrm>
            <a:prstGeom prst="rect">
              <a:avLst/>
            </a:prstGeom>
            <a:solidFill>
              <a:schemeClr val="bg1">
                <a:alpha val="20000"/>
              </a:schemeClr>
            </a:solidFill>
            <a:ln>
              <a:noFill/>
            </a:ln>
          </p:spPr>
          <p:txBody>
            <a:bodyPr anchor="ctr"/>
            <a:lstStyle/>
            <a:p>
              <a:pPr algn="ctr" defTabSz="913530">
                <a:defRPr/>
              </a:pPr>
              <a:endParaRPr lang="zh-CN" altLang="zh-CN" dirty="0">
                <a:solidFill>
                  <a:prstClr val="white">
                    <a:lumMod val="95000"/>
                  </a:prstClr>
                </a:solidFill>
                <a:sym typeface="宋体" pitchFamily="2" charset="-122"/>
              </a:endParaRPr>
            </a:p>
          </p:txBody>
        </p:sp>
        <p:grpSp>
          <p:nvGrpSpPr>
            <p:cNvPr id="79" name="组合 78"/>
            <p:cNvGrpSpPr>
              <a:grpSpLocks noChangeAspect="1"/>
            </p:cNvGrpSpPr>
            <p:nvPr/>
          </p:nvGrpSpPr>
          <p:grpSpPr>
            <a:xfrm>
              <a:off x="8630144" y="4419129"/>
              <a:ext cx="684000" cy="524129"/>
              <a:chOff x="5611813" y="1835150"/>
              <a:chExt cx="285750" cy="219076"/>
            </a:xfrm>
            <a:solidFill>
              <a:schemeClr val="bg1"/>
            </a:solidFill>
          </p:grpSpPr>
          <p:sp>
            <p:nvSpPr>
              <p:cNvPr id="80" name="Freeform 57"/>
              <p:cNvSpPr/>
              <p:nvPr/>
            </p:nvSpPr>
            <p:spPr bwMode="auto">
              <a:xfrm>
                <a:off x="5611813" y="2046288"/>
                <a:ext cx="285750" cy="7938"/>
              </a:xfrm>
              <a:custGeom>
                <a:avLst/>
                <a:gdLst>
                  <a:gd name="T0" fmla="*/ 2 w 76"/>
                  <a:gd name="T1" fmla="*/ 2 h 2"/>
                  <a:gd name="T2" fmla="*/ 0 w 76"/>
                  <a:gd name="T3" fmla="*/ 1 h 2"/>
                  <a:gd name="T4" fmla="*/ 2 w 76"/>
                  <a:gd name="T5" fmla="*/ 0 h 2"/>
                  <a:gd name="T6" fmla="*/ 75 w 76"/>
                  <a:gd name="T7" fmla="*/ 0 h 2"/>
                  <a:gd name="T8" fmla="*/ 76 w 76"/>
                  <a:gd name="T9" fmla="*/ 1 h 2"/>
                  <a:gd name="T10" fmla="*/ 75 w 76"/>
                  <a:gd name="T11" fmla="*/ 2 h 2"/>
                  <a:gd name="T12" fmla="*/ 2 w 76"/>
                  <a:gd name="T13" fmla="*/ 2 h 2"/>
                </a:gdLst>
                <a:ahLst/>
                <a:cxnLst>
                  <a:cxn ang="0">
                    <a:pos x="T0" y="T1"/>
                  </a:cxn>
                  <a:cxn ang="0">
                    <a:pos x="T2" y="T3"/>
                  </a:cxn>
                  <a:cxn ang="0">
                    <a:pos x="T4" y="T5"/>
                  </a:cxn>
                  <a:cxn ang="0">
                    <a:pos x="T6" y="T7"/>
                  </a:cxn>
                  <a:cxn ang="0">
                    <a:pos x="T8" y="T9"/>
                  </a:cxn>
                  <a:cxn ang="0">
                    <a:pos x="T10" y="T11"/>
                  </a:cxn>
                  <a:cxn ang="0">
                    <a:pos x="T12" y="T13"/>
                  </a:cxn>
                </a:cxnLst>
                <a:rect l="0" t="0" r="r" b="b"/>
                <a:pathLst>
                  <a:path w="76" h="2">
                    <a:moveTo>
                      <a:pt x="2" y="2"/>
                    </a:moveTo>
                    <a:cubicBezTo>
                      <a:pt x="1" y="2"/>
                      <a:pt x="0" y="2"/>
                      <a:pt x="0" y="1"/>
                    </a:cubicBezTo>
                    <a:cubicBezTo>
                      <a:pt x="0" y="0"/>
                      <a:pt x="1" y="0"/>
                      <a:pt x="2" y="0"/>
                    </a:cubicBezTo>
                    <a:cubicBezTo>
                      <a:pt x="75" y="0"/>
                      <a:pt x="75" y="0"/>
                      <a:pt x="75" y="0"/>
                    </a:cubicBezTo>
                    <a:cubicBezTo>
                      <a:pt x="75" y="0"/>
                      <a:pt x="76" y="0"/>
                      <a:pt x="76" y="1"/>
                    </a:cubicBezTo>
                    <a:cubicBezTo>
                      <a:pt x="76" y="2"/>
                      <a:pt x="75" y="2"/>
                      <a:pt x="75" y="2"/>
                    </a:cubicBezTo>
                    <a:lnTo>
                      <a:pt x="2" y="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lumMod val="95000"/>
                    </a:prstClr>
                  </a:solidFill>
                </a:endParaRPr>
              </a:p>
            </p:txBody>
          </p:sp>
          <p:sp>
            <p:nvSpPr>
              <p:cNvPr id="81" name="Rectangle 58"/>
              <p:cNvSpPr>
                <a:spLocks noChangeArrowheads="1"/>
              </p:cNvSpPr>
              <p:nvPr/>
            </p:nvSpPr>
            <p:spPr bwMode="auto">
              <a:xfrm>
                <a:off x="5648326" y="1884363"/>
                <a:ext cx="41275" cy="1397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lumMod val="95000"/>
                    </a:prstClr>
                  </a:solidFill>
                </a:endParaRPr>
              </a:p>
            </p:txBody>
          </p:sp>
          <p:sp>
            <p:nvSpPr>
              <p:cNvPr id="82" name="Rectangle 59"/>
              <p:cNvSpPr>
                <a:spLocks noChangeArrowheads="1"/>
              </p:cNvSpPr>
              <p:nvPr/>
            </p:nvSpPr>
            <p:spPr bwMode="auto">
              <a:xfrm>
                <a:off x="5708651" y="1835150"/>
                <a:ext cx="41275" cy="1889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lumMod val="95000"/>
                    </a:prstClr>
                  </a:solidFill>
                </a:endParaRPr>
              </a:p>
            </p:txBody>
          </p:sp>
          <p:sp>
            <p:nvSpPr>
              <p:cNvPr id="83" name="Rectangle 60"/>
              <p:cNvSpPr>
                <a:spLocks noChangeArrowheads="1"/>
              </p:cNvSpPr>
              <p:nvPr/>
            </p:nvSpPr>
            <p:spPr bwMode="auto">
              <a:xfrm>
                <a:off x="5765801" y="1895475"/>
                <a:ext cx="41275" cy="1285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lumMod val="95000"/>
                    </a:prstClr>
                  </a:solidFill>
                </a:endParaRPr>
              </a:p>
            </p:txBody>
          </p:sp>
          <p:sp>
            <p:nvSpPr>
              <p:cNvPr id="84" name="Rectangle 61"/>
              <p:cNvSpPr>
                <a:spLocks noChangeArrowheads="1"/>
              </p:cNvSpPr>
              <p:nvPr/>
            </p:nvSpPr>
            <p:spPr bwMode="auto">
              <a:xfrm>
                <a:off x="5829301" y="1936750"/>
                <a:ext cx="41275" cy="873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lumMod val="95000"/>
                    </a:prstClr>
                  </a:solidFill>
                </a:endParaRPr>
              </a:p>
            </p:txBody>
          </p:sp>
        </p:grpSp>
        <p:sp>
          <p:nvSpPr>
            <p:cNvPr id="85" name="文本框 42"/>
            <p:cNvSpPr>
              <a:spLocks noChangeArrowheads="1"/>
            </p:cNvSpPr>
            <p:nvPr/>
          </p:nvSpPr>
          <p:spPr bwMode="auto">
            <a:xfrm>
              <a:off x="8275629" y="5157523"/>
              <a:ext cx="1369418"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en-US" altLang="zh-CN" sz="1700" dirty="0">
                  <a:solidFill>
                    <a:prstClr val="white">
                      <a:lumMod val="95000"/>
                    </a:prstClr>
                  </a:solidFill>
                  <a:sym typeface="微软雅黑" pitchFamily="34" charset="-122"/>
                </a:rPr>
                <a:t>Your Text</a:t>
              </a:r>
              <a:endParaRPr lang="zh-CN" altLang="en-US" sz="1700" dirty="0">
                <a:solidFill>
                  <a:prstClr val="white">
                    <a:lumMod val="95000"/>
                  </a:prstClr>
                </a:solidFill>
                <a:sym typeface="微软雅黑" pitchFamily="34" charset="-122"/>
              </a:endParaRPr>
            </a:p>
          </p:txBody>
        </p:sp>
      </p:grpSp>
      <p:pic>
        <p:nvPicPr>
          <p:cNvPr id="88" name="图片 25" descr="C:\Users\Administrator\Desktop\修改\图片3.png图片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25634" y="1085851"/>
            <a:ext cx="1640417" cy="163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组合 5"/>
          <p:cNvGrpSpPr>
            <a:grpSpLocks/>
          </p:cNvGrpSpPr>
          <p:nvPr/>
        </p:nvGrpSpPr>
        <p:grpSpPr bwMode="auto">
          <a:xfrm>
            <a:off x="6121400" y="2732618"/>
            <a:ext cx="1644651" cy="1653812"/>
            <a:chOff x="2255813" y="4383987"/>
            <a:chExt cx="1638221" cy="1654087"/>
          </a:xfrm>
        </p:grpSpPr>
        <p:sp>
          <p:nvSpPr>
            <p:cNvPr id="90" name="矩形 21"/>
            <p:cNvSpPr>
              <a:spLocks noChangeArrowheads="1"/>
            </p:cNvSpPr>
            <p:nvPr/>
          </p:nvSpPr>
          <p:spPr bwMode="auto">
            <a:xfrm>
              <a:off x="2255813" y="4383987"/>
              <a:ext cx="1638221" cy="1638573"/>
            </a:xfrm>
            <a:prstGeom prst="rect">
              <a:avLst/>
            </a:prstGeom>
            <a:solidFill>
              <a:schemeClr val="bg1">
                <a:lumMod val="85000"/>
                <a:alpha val="50000"/>
              </a:schemeClr>
            </a:solidFill>
            <a:ln>
              <a:noFill/>
            </a:ln>
          </p:spPr>
          <p:txBody>
            <a:bodyPr anchor="ctr"/>
            <a:lstStyle/>
            <a:p>
              <a:pPr algn="ctr" defTabSz="913530">
                <a:defRPr/>
              </a:pPr>
              <a:endParaRPr lang="zh-CN" altLang="zh-CN" sz="2800" dirty="0">
                <a:solidFill>
                  <a:prstClr val="white">
                    <a:lumMod val="95000"/>
                  </a:prstClr>
                </a:solidFill>
                <a:sym typeface="宋体" pitchFamily="2" charset="-122"/>
              </a:endParaRPr>
            </a:p>
          </p:txBody>
        </p:sp>
        <p:sp>
          <p:nvSpPr>
            <p:cNvPr id="92" name="文本框 42"/>
            <p:cNvSpPr>
              <a:spLocks noChangeArrowheads="1"/>
            </p:cNvSpPr>
            <p:nvPr/>
          </p:nvSpPr>
          <p:spPr bwMode="auto">
            <a:xfrm>
              <a:off x="2390750" y="4652848"/>
              <a:ext cx="1368347" cy="138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zh-CN" altLang="en-US" sz="1400" dirty="0">
                  <a:solidFill>
                    <a:prstClr val="white">
                      <a:lumMod val="95000"/>
                    </a:prstClr>
                  </a:solidFill>
                  <a:latin typeface="微软雅黑" charset="0"/>
                  <a:ea typeface="微软雅黑" charset="0"/>
                  <a:sym typeface="微软雅黑" pitchFamily="34" charset="-122"/>
                </a:rPr>
                <a:t>这里可以输入简要的文字说明这里可以输入简要的文字说明</a:t>
              </a:r>
            </a:p>
            <a:p>
              <a:pPr algn="ctr" defTabSz="913530">
                <a:defRPr/>
              </a:pPr>
              <a:endParaRPr lang="zh-CN" altLang="en-US" sz="1400" dirty="0">
                <a:solidFill>
                  <a:prstClr val="white">
                    <a:lumMod val="95000"/>
                  </a:prstClr>
                </a:solidFill>
                <a:latin typeface="微软雅黑" charset="0"/>
                <a:ea typeface="微软雅黑" charset="0"/>
                <a:sym typeface="微软雅黑" pitchFamily="34" charset="-122"/>
              </a:endParaRPr>
            </a:p>
          </p:txBody>
        </p:sp>
      </p:grpSp>
      <p:grpSp>
        <p:nvGrpSpPr>
          <p:cNvPr id="98" name="组合 97"/>
          <p:cNvGrpSpPr>
            <a:grpSpLocks/>
          </p:cNvGrpSpPr>
          <p:nvPr/>
        </p:nvGrpSpPr>
        <p:grpSpPr bwMode="auto">
          <a:xfrm>
            <a:off x="9404351" y="1085852"/>
            <a:ext cx="1636183" cy="1653812"/>
            <a:chOff x="2255813" y="4383987"/>
            <a:chExt cx="1638221" cy="1654087"/>
          </a:xfrm>
        </p:grpSpPr>
        <p:sp>
          <p:nvSpPr>
            <p:cNvPr id="99" name="矩形 21"/>
            <p:cNvSpPr>
              <a:spLocks noChangeArrowheads="1"/>
            </p:cNvSpPr>
            <p:nvPr/>
          </p:nvSpPr>
          <p:spPr bwMode="auto">
            <a:xfrm>
              <a:off x="2255813" y="4383987"/>
              <a:ext cx="1638221" cy="1638573"/>
            </a:xfrm>
            <a:prstGeom prst="rect">
              <a:avLst/>
            </a:prstGeom>
            <a:solidFill>
              <a:schemeClr val="bg1">
                <a:lumMod val="85000"/>
                <a:alpha val="50000"/>
              </a:schemeClr>
            </a:solidFill>
            <a:ln>
              <a:noFill/>
            </a:ln>
          </p:spPr>
          <p:txBody>
            <a:bodyPr anchor="ctr"/>
            <a:lstStyle/>
            <a:p>
              <a:pPr algn="ctr" defTabSz="913530">
                <a:defRPr/>
              </a:pPr>
              <a:endParaRPr lang="zh-CN" altLang="zh-CN" sz="2800" dirty="0">
                <a:solidFill>
                  <a:prstClr val="white">
                    <a:lumMod val="95000"/>
                  </a:prstClr>
                </a:solidFill>
                <a:sym typeface="宋体" pitchFamily="2" charset="-122"/>
              </a:endParaRPr>
            </a:p>
          </p:txBody>
        </p:sp>
        <p:sp>
          <p:nvSpPr>
            <p:cNvPr id="100" name="文本框 42"/>
            <p:cNvSpPr>
              <a:spLocks noChangeArrowheads="1"/>
            </p:cNvSpPr>
            <p:nvPr/>
          </p:nvSpPr>
          <p:spPr bwMode="auto">
            <a:xfrm>
              <a:off x="2391448" y="4652848"/>
              <a:ext cx="1366950" cy="138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zh-CN" altLang="en-US" sz="1400" dirty="0">
                  <a:solidFill>
                    <a:prstClr val="white">
                      <a:lumMod val="95000"/>
                    </a:prstClr>
                  </a:solidFill>
                  <a:latin typeface="微软雅黑" charset="0"/>
                  <a:ea typeface="微软雅黑" charset="0"/>
                  <a:sym typeface="微软雅黑" pitchFamily="34" charset="-122"/>
                </a:rPr>
                <a:t>这里可以输入简要的文字说明这里可以输入简要的文字说明</a:t>
              </a:r>
            </a:p>
            <a:p>
              <a:pPr algn="ctr" defTabSz="913530">
                <a:defRPr/>
              </a:pPr>
              <a:endParaRPr lang="zh-CN" altLang="en-US" sz="1400" dirty="0">
                <a:solidFill>
                  <a:prstClr val="white">
                    <a:lumMod val="95000"/>
                  </a:prstClr>
                </a:solidFill>
                <a:latin typeface="微软雅黑" charset="0"/>
                <a:ea typeface="微软雅黑" charset="0"/>
                <a:sym typeface="微软雅黑" pitchFamily="34" charset="-122"/>
              </a:endParaRPr>
            </a:p>
          </p:txBody>
        </p:sp>
      </p:grpSp>
      <p:grpSp>
        <p:nvGrpSpPr>
          <p:cNvPr id="102" name="组合 101"/>
          <p:cNvGrpSpPr>
            <a:grpSpLocks/>
          </p:cNvGrpSpPr>
          <p:nvPr/>
        </p:nvGrpSpPr>
        <p:grpSpPr bwMode="auto">
          <a:xfrm>
            <a:off x="6148918" y="4383615"/>
            <a:ext cx="1638300" cy="1653811"/>
            <a:chOff x="2255813" y="4383987"/>
            <a:chExt cx="1638221" cy="1656227"/>
          </a:xfrm>
        </p:grpSpPr>
        <p:sp>
          <p:nvSpPr>
            <p:cNvPr id="103" name="矩形 21"/>
            <p:cNvSpPr>
              <a:spLocks noChangeArrowheads="1"/>
            </p:cNvSpPr>
            <p:nvPr/>
          </p:nvSpPr>
          <p:spPr bwMode="auto">
            <a:xfrm>
              <a:off x="2255813" y="4383987"/>
              <a:ext cx="1638221" cy="1638572"/>
            </a:xfrm>
            <a:prstGeom prst="rect">
              <a:avLst/>
            </a:prstGeom>
            <a:solidFill>
              <a:schemeClr val="bg1">
                <a:lumMod val="50000"/>
                <a:alpha val="50000"/>
              </a:schemeClr>
            </a:solidFill>
            <a:ln>
              <a:noFill/>
            </a:ln>
          </p:spPr>
          <p:txBody>
            <a:bodyPr anchor="ctr"/>
            <a:lstStyle/>
            <a:p>
              <a:pPr algn="ctr" defTabSz="913530">
                <a:defRPr/>
              </a:pPr>
              <a:endParaRPr lang="zh-CN" altLang="zh-CN" sz="2800" dirty="0">
                <a:solidFill>
                  <a:prstClr val="white">
                    <a:lumMod val="95000"/>
                  </a:prstClr>
                </a:solidFill>
                <a:sym typeface="宋体" pitchFamily="2" charset="-122"/>
              </a:endParaRPr>
            </a:p>
          </p:txBody>
        </p:sp>
        <p:sp>
          <p:nvSpPr>
            <p:cNvPr id="104" name="文本框 42"/>
            <p:cNvSpPr>
              <a:spLocks noChangeArrowheads="1"/>
            </p:cNvSpPr>
            <p:nvPr/>
          </p:nvSpPr>
          <p:spPr bwMode="auto">
            <a:xfrm>
              <a:off x="2391273" y="4653196"/>
              <a:ext cx="1367301" cy="1387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zh-CN" altLang="en-US" sz="1400" dirty="0">
                  <a:solidFill>
                    <a:prstClr val="white">
                      <a:lumMod val="95000"/>
                    </a:prstClr>
                  </a:solidFill>
                  <a:latin typeface="微软雅黑" charset="0"/>
                  <a:ea typeface="微软雅黑" charset="0"/>
                  <a:sym typeface="微软雅黑" pitchFamily="34" charset="-122"/>
                </a:rPr>
                <a:t>这里可以输入简要的文字说明这里可以输入简要的文字说明</a:t>
              </a:r>
            </a:p>
            <a:p>
              <a:pPr algn="ctr" defTabSz="913530">
                <a:defRPr/>
              </a:pPr>
              <a:endParaRPr lang="zh-CN" altLang="en-US" sz="1400" dirty="0">
                <a:solidFill>
                  <a:prstClr val="white">
                    <a:lumMod val="95000"/>
                  </a:prstClr>
                </a:solidFill>
                <a:latin typeface="微软雅黑" charset="0"/>
                <a:ea typeface="微软雅黑" charset="0"/>
                <a:sym typeface="微软雅黑" pitchFamily="34" charset="-122"/>
              </a:endParaRPr>
            </a:p>
          </p:txBody>
        </p:sp>
      </p:grpSp>
      <p:grpSp>
        <p:nvGrpSpPr>
          <p:cNvPr id="105" name="组合 104"/>
          <p:cNvGrpSpPr>
            <a:grpSpLocks/>
          </p:cNvGrpSpPr>
          <p:nvPr/>
        </p:nvGrpSpPr>
        <p:grpSpPr bwMode="auto">
          <a:xfrm>
            <a:off x="7774518" y="2732618"/>
            <a:ext cx="1638300" cy="1653812"/>
            <a:chOff x="2255813" y="4383987"/>
            <a:chExt cx="1638221" cy="1654087"/>
          </a:xfrm>
        </p:grpSpPr>
        <p:sp>
          <p:nvSpPr>
            <p:cNvPr id="106" name="矩形 21"/>
            <p:cNvSpPr>
              <a:spLocks noChangeArrowheads="1"/>
            </p:cNvSpPr>
            <p:nvPr/>
          </p:nvSpPr>
          <p:spPr bwMode="auto">
            <a:xfrm>
              <a:off x="2255813" y="4383987"/>
              <a:ext cx="1638221" cy="1638573"/>
            </a:xfrm>
            <a:prstGeom prst="rect">
              <a:avLst/>
            </a:prstGeom>
            <a:solidFill>
              <a:schemeClr val="bg1">
                <a:lumMod val="50000"/>
                <a:alpha val="50000"/>
              </a:schemeClr>
            </a:solidFill>
            <a:ln>
              <a:noFill/>
            </a:ln>
          </p:spPr>
          <p:txBody>
            <a:bodyPr anchor="ctr"/>
            <a:lstStyle/>
            <a:p>
              <a:pPr algn="ctr" defTabSz="913530">
                <a:defRPr/>
              </a:pPr>
              <a:endParaRPr lang="zh-CN" altLang="zh-CN" sz="2800" dirty="0">
                <a:solidFill>
                  <a:prstClr val="white">
                    <a:lumMod val="95000"/>
                  </a:prstClr>
                </a:solidFill>
                <a:sym typeface="宋体" pitchFamily="2" charset="-122"/>
              </a:endParaRPr>
            </a:p>
          </p:txBody>
        </p:sp>
        <p:sp>
          <p:nvSpPr>
            <p:cNvPr id="107" name="文本框 42"/>
            <p:cNvSpPr>
              <a:spLocks noChangeArrowheads="1"/>
            </p:cNvSpPr>
            <p:nvPr/>
          </p:nvSpPr>
          <p:spPr bwMode="auto">
            <a:xfrm>
              <a:off x="2391273" y="4652848"/>
              <a:ext cx="1367301" cy="1385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3530">
                <a:defRPr/>
              </a:pPr>
              <a:r>
                <a:rPr lang="zh-CN" altLang="en-US" sz="1400" dirty="0">
                  <a:solidFill>
                    <a:prstClr val="white">
                      <a:lumMod val="95000"/>
                    </a:prstClr>
                  </a:solidFill>
                  <a:latin typeface="微软雅黑" charset="0"/>
                  <a:ea typeface="微软雅黑" charset="0"/>
                  <a:sym typeface="微软雅黑" pitchFamily="34" charset="-122"/>
                </a:rPr>
                <a:t>这里可以输入简要的文字说明这里可以输入简要的文字说明</a:t>
              </a:r>
            </a:p>
            <a:p>
              <a:pPr algn="ctr" defTabSz="913530">
                <a:defRPr/>
              </a:pPr>
              <a:endParaRPr lang="zh-CN" altLang="en-US" sz="1400" dirty="0">
                <a:solidFill>
                  <a:prstClr val="white">
                    <a:lumMod val="95000"/>
                  </a:prstClr>
                </a:solidFill>
                <a:latin typeface="微软雅黑" charset="0"/>
                <a:ea typeface="微软雅黑" charset="0"/>
                <a:sym typeface="微软雅黑" pitchFamily="34" charset="-122"/>
              </a:endParaRPr>
            </a:p>
          </p:txBody>
        </p:sp>
      </p:grpSp>
      <p:cxnSp>
        <p:nvCxnSpPr>
          <p:cNvPr id="8" name="直接连接符 7"/>
          <p:cNvCxnSpPr/>
          <p:nvPr/>
        </p:nvCxnSpPr>
        <p:spPr>
          <a:xfrm>
            <a:off x="745067" y="1341967"/>
            <a:ext cx="2904067" cy="0"/>
          </a:xfrm>
          <a:prstGeom prst="line">
            <a:avLst/>
          </a:prstGeom>
          <a:ln w="19050">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65004958"/>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0"/>
                                        </p:tgtEl>
                                        <p:attrNameLst>
                                          <p:attrName>style.visibility</p:attrName>
                                        </p:attrNameLst>
                                      </p:cBhvr>
                                      <p:to>
                                        <p:strVal val="visible"/>
                                      </p:to>
                                    </p:set>
                                    <p:anim calcmode="lin" valueType="num">
                                      <p:cBhvr additive="base">
                                        <p:cTn id="7" dur="500" fill="hold"/>
                                        <p:tgtEl>
                                          <p:spTgt spid="60"/>
                                        </p:tgtEl>
                                        <p:attrNameLst>
                                          <p:attrName>ppt_x</p:attrName>
                                        </p:attrNameLst>
                                      </p:cBhvr>
                                      <p:tavLst>
                                        <p:tav tm="0">
                                          <p:val>
                                            <p:strVal val="0-#ppt_w/2"/>
                                          </p:val>
                                        </p:tav>
                                        <p:tav tm="100000">
                                          <p:val>
                                            <p:strVal val="#ppt_x"/>
                                          </p:val>
                                        </p:tav>
                                      </p:tavLst>
                                    </p:anim>
                                    <p:anim calcmode="lin" valueType="num">
                                      <p:cBhvr additive="base">
                                        <p:cTn id="8" dur="500" fill="hold"/>
                                        <p:tgtEl>
                                          <p:spTgt spid="60"/>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10" presetClass="entr" presetSubtype="0" fill="hold" nodeType="withEffect">
                                  <p:stCondLst>
                                    <p:cond delay="500"/>
                                  </p:stCondLst>
                                  <p:childTnLst>
                                    <p:set>
                                      <p:cBhvr>
                                        <p:cTn id="14" dur="1" fill="hold">
                                          <p:stCondLst>
                                            <p:cond delay="0"/>
                                          </p:stCondLst>
                                        </p:cTn>
                                        <p:tgtEl>
                                          <p:spTgt spid="43"/>
                                        </p:tgtEl>
                                        <p:attrNameLst>
                                          <p:attrName>style.visibility</p:attrName>
                                        </p:attrNameLst>
                                      </p:cBhvr>
                                      <p:to>
                                        <p:strVal val="visible"/>
                                      </p:to>
                                    </p:set>
                                    <p:animEffect transition="in" filter="fade">
                                      <p:cBhvr>
                                        <p:cTn id="15" dur="1500"/>
                                        <p:tgtEl>
                                          <p:spTgt spid="43"/>
                                        </p:tgtEl>
                                      </p:cBhvr>
                                    </p:animEffect>
                                  </p:childTnLst>
                                </p:cTn>
                              </p:par>
                              <p:par>
                                <p:cTn id="16" presetID="8" presetClass="emph" presetSubtype="0" decel="58000" fill="hold" nodeType="withEffect">
                                  <p:stCondLst>
                                    <p:cond delay="500"/>
                                  </p:stCondLst>
                                  <p:childTnLst>
                                    <p:animRot by="-21600000">
                                      <p:cBhvr>
                                        <p:cTn id="17" dur="1500" fill="hold"/>
                                        <p:tgtEl>
                                          <p:spTgt spid="43"/>
                                        </p:tgtEl>
                                        <p:attrNameLst>
                                          <p:attrName>r</p:attrName>
                                        </p:attrNameLst>
                                      </p:cBhvr>
                                    </p:animRot>
                                  </p:childTnLst>
                                </p:cTn>
                              </p:par>
                              <p:par>
                                <p:cTn id="18"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rAng="0" ptsTypes="ffffffffffffffffffffffA">
                                      <p:cBhvr>
                                        <p:cTn id="19" dur="1500" fill="hold"/>
                                        <p:tgtEl>
                                          <p:spTgt spid="43"/>
                                        </p:tgtEl>
                                        <p:attrNameLst>
                                          <p:attrName>ppt_x,ppt_y</p:attrName>
                                        </p:attrNameLst>
                                      </p:cBhvr>
                                      <p:rCtr x="0" y="0"/>
                                    </p:animMotion>
                                  </p:childTnLst>
                                </p:cTn>
                              </p:par>
                              <p:par>
                                <p:cTn id="20" presetID="10" presetClass="entr" presetSubtype="0" fill="hold" nodeType="withEffect">
                                  <p:stCondLst>
                                    <p:cond delay="50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500"/>
                                        <p:tgtEl>
                                          <p:spTgt spid="2"/>
                                        </p:tgtEl>
                                      </p:cBhvr>
                                    </p:animEffect>
                                  </p:childTnLst>
                                </p:cTn>
                              </p:par>
                              <p:par>
                                <p:cTn id="23" presetID="8" presetClass="emph" presetSubtype="0" decel="58000" fill="hold" nodeType="withEffect">
                                  <p:stCondLst>
                                    <p:cond delay="500"/>
                                  </p:stCondLst>
                                  <p:childTnLst>
                                    <p:animRot by="-21600000">
                                      <p:cBhvr>
                                        <p:cTn id="24" dur="1500" fill="hold"/>
                                        <p:tgtEl>
                                          <p:spTgt spid="2"/>
                                        </p:tgtEl>
                                        <p:attrNameLst>
                                          <p:attrName>r</p:attrName>
                                        </p:attrNameLst>
                                      </p:cBhvr>
                                    </p:animRot>
                                  </p:childTnLst>
                                </p:cTn>
                              </p:par>
                              <p:par>
                                <p:cTn id="2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rAng="0" ptsTypes="ffffffffffffffffffffffA">
                                      <p:cBhvr>
                                        <p:cTn id="26" dur="1500" fill="hold"/>
                                        <p:tgtEl>
                                          <p:spTgt spid="2"/>
                                        </p:tgtEl>
                                        <p:attrNameLst>
                                          <p:attrName>ppt_x,ppt_y</p:attrName>
                                        </p:attrNameLst>
                                      </p:cBhvr>
                                      <p:rCtr x="0" y="0"/>
                                    </p:animMotion>
                                  </p:childTnLst>
                                </p:cTn>
                              </p:par>
                              <p:par>
                                <p:cTn id="27" presetID="10" presetClass="entr" presetSubtype="0" fill="hold" nodeType="withEffect">
                                  <p:stCondLst>
                                    <p:cond delay="500"/>
                                  </p:stCondLst>
                                  <p:childTnLst>
                                    <p:set>
                                      <p:cBhvr>
                                        <p:cTn id="28" dur="1" fill="hold">
                                          <p:stCondLst>
                                            <p:cond delay="0"/>
                                          </p:stCondLst>
                                        </p:cTn>
                                        <p:tgtEl>
                                          <p:spTgt spid="88"/>
                                        </p:tgtEl>
                                        <p:attrNameLst>
                                          <p:attrName>style.visibility</p:attrName>
                                        </p:attrNameLst>
                                      </p:cBhvr>
                                      <p:to>
                                        <p:strVal val="visible"/>
                                      </p:to>
                                    </p:set>
                                    <p:animEffect transition="in" filter="fade">
                                      <p:cBhvr>
                                        <p:cTn id="29" dur="1500"/>
                                        <p:tgtEl>
                                          <p:spTgt spid="88"/>
                                        </p:tgtEl>
                                      </p:cBhvr>
                                    </p:animEffect>
                                  </p:childTnLst>
                                </p:cTn>
                              </p:par>
                              <p:par>
                                <p:cTn id="30" presetID="8" presetClass="emph" presetSubtype="0" decel="58000" fill="hold" nodeType="withEffect">
                                  <p:stCondLst>
                                    <p:cond delay="500"/>
                                  </p:stCondLst>
                                  <p:childTnLst>
                                    <p:animRot by="-21600000">
                                      <p:cBhvr>
                                        <p:cTn id="31" dur="1500" fill="hold"/>
                                        <p:tgtEl>
                                          <p:spTgt spid="88"/>
                                        </p:tgtEl>
                                        <p:attrNameLst>
                                          <p:attrName>r</p:attrName>
                                        </p:attrNameLst>
                                      </p:cBhvr>
                                    </p:animRot>
                                  </p:childTnLst>
                                </p:cTn>
                              </p:par>
                              <p:par>
                                <p:cTn id="32"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rAng="0" ptsTypes="ffffffffffffffffffffffA">
                                      <p:cBhvr>
                                        <p:cTn id="33" dur="1500" fill="hold"/>
                                        <p:tgtEl>
                                          <p:spTgt spid="88"/>
                                        </p:tgtEl>
                                        <p:attrNameLst>
                                          <p:attrName>ppt_x,ppt_y</p:attrName>
                                        </p:attrNameLst>
                                      </p:cBhvr>
                                      <p:rCtr x="0" y="0"/>
                                    </p:animMotion>
                                  </p:childTnLst>
                                </p:cTn>
                              </p:par>
                              <p:par>
                                <p:cTn id="34" presetID="10" presetClass="entr" presetSubtype="0" fill="hold" nodeType="withEffect">
                                  <p:stCondLst>
                                    <p:cond delay="500"/>
                                  </p:stCondLst>
                                  <p:childTnLst>
                                    <p:set>
                                      <p:cBhvr>
                                        <p:cTn id="35" dur="1" fill="hold">
                                          <p:stCondLst>
                                            <p:cond delay="0"/>
                                          </p:stCondLst>
                                        </p:cTn>
                                        <p:tgtEl>
                                          <p:spTgt spid="4"/>
                                        </p:tgtEl>
                                        <p:attrNameLst>
                                          <p:attrName>style.visibility</p:attrName>
                                        </p:attrNameLst>
                                      </p:cBhvr>
                                      <p:to>
                                        <p:strVal val="visible"/>
                                      </p:to>
                                    </p:set>
                                    <p:animEffect transition="in" filter="fade">
                                      <p:cBhvr>
                                        <p:cTn id="36" dur="1500"/>
                                        <p:tgtEl>
                                          <p:spTgt spid="4"/>
                                        </p:tgtEl>
                                      </p:cBhvr>
                                    </p:animEffect>
                                  </p:childTnLst>
                                </p:cTn>
                              </p:par>
                              <p:par>
                                <p:cTn id="37" presetID="8" presetClass="emph" presetSubtype="0" decel="58000" fill="hold" nodeType="withEffect">
                                  <p:stCondLst>
                                    <p:cond delay="500"/>
                                  </p:stCondLst>
                                  <p:childTnLst>
                                    <p:animRot by="21600000">
                                      <p:cBhvr>
                                        <p:cTn id="38" dur="1500" fill="hold"/>
                                        <p:tgtEl>
                                          <p:spTgt spid="4"/>
                                        </p:tgtEl>
                                        <p:attrNameLst>
                                          <p:attrName>r</p:attrName>
                                        </p:attrNameLst>
                                      </p:cBhvr>
                                    </p:animRot>
                                  </p:childTnLst>
                                </p:cTn>
                              </p:par>
                              <p:par>
                                <p:cTn id="39"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rAng="0" ptsTypes="fffffffffffA">
                                      <p:cBhvr>
                                        <p:cTn id="40" dur="1500" fill="hold"/>
                                        <p:tgtEl>
                                          <p:spTgt spid="4"/>
                                        </p:tgtEl>
                                        <p:attrNameLst>
                                          <p:attrName>ppt_x,ppt_y</p:attrName>
                                        </p:attrNameLst>
                                      </p:cBhvr>
                                      <p:rCtr x="0" y="0"/>
                                    </p:animMotion>
                                  </p:childTnLst>
                                </p:cTn>
                              </p:par>
                              <p:par>
                                <p:cTn id="41" presetID="10" presetClass="entr" presetSubtype="0" fill="hold" nodeType="withEffect">
                                  <p:stCondLst>
                                    <p:cond delay="500"/>
                                  </p:stCondLst>
                                  <p:childTnLst>
                                    <p:set>
                                      <p:cBhvr>
                                        <p:cTn id="42" dur="1" fill="hold">
                                          <p:stCondLst>
                                            <p:cond delay="0"/>
                                          </p:stCondLst>
                                        </p:cTn>
                                        <p:tgtEl>
                                          <p:spTgt spid="3"/>
                                        </p:tgtEl>
                                        <p:attrNameLst>
                                          <p:attrName>style.visibility</p:attrName>
                                        </p:attrNameLst>
                                      </p:cBhvr>
                                      <p:to>
                                        <p:strVal val="visible"/>
                                      </p:to>
                                    </p:set>
                                    <p:animEffect transition="in" filter="fade">
                                      <p:cBhvr>
                                        <p:cTn id="43" dur="1500"/>
                                        <p:tgtEl>
                                          <p:spTgt spid="3"/>
                                        </p:tgtEl>
                                      </p:cBhvr>
                                    </p:animEffect>
                                  </p:childTnLst>
                                </p:cTn>
                              </p:par>
                              <p:par>
                                <p:cTn id="44" presetID="8" presetClass="emph" presetSubtype="0" decel="58000" fill="hold" nodeType="withEffect">
                                  <p:stCondLst>
                                    <p:cond delay="500"/>
                                  </p:stCondLst>
                                  <p:childTnLst>
                                    <p:animRot by="21600000">
                                      <p:cBhvr>
                                        <p:cTn id="45" dur="1500" fill="hold"/>
                                        <p:tgtEl>
                                          <p:spTgt spid="3"/>
                                        </p:tgtEl>
                                        <p:attrNameLst>
                                          <p:attrName>r</p:attrName>
                                        </p:attrNameLst>
                                      </p:cBhvr>
                                    </p:animRot>
                                  </p:childTnLst>
                                </p:cTn>
                              </p:par>
                              <p:par>
                                <p:cTn id="46" presetID="0" presetClass="path" presetSubtype="0" accel="50000" decel="50000" fill="hold" nodeType="withEffect">
                                  <p:stCondLst>
                                    <p:cond delay="500"/>
                                  </p:stCondLst>
                                  <p:childTnLst>
                                    <p:animMotion origin="layout" path="M -0.15 -0.42778 C -0.14236 -0.41173 -0.13542 -0.39475 -0.12708 -0.37963 C -0.11684 -0.36111 -0.10521 -0.34815 -0.09375 -0.33333 C -0.08472 -0.3216 -0.07708 -0.3071 -0.06875 -0.29444 C -0.05799 -0.27839 -0.05417 -0.2537 -0.04479 -0.23704 C -0.04254 -0.22531 -0.03924 -0.2179 -0.03438 -0.20926 C -0.02899 -0.1858 -0.01684 -0.16852 -0.00938 -0.1463 C -0.00347 -0.12901 0.00347 -0.1108 0.01042 -0.09444 C 0.01302 -0.07623 0.01354 -0.07593 0.01146 -0.05 C 0.01094 -0.04414 0.00729 -0.03333 0.00625 -0.02778 C 0.00503 -0.0216 0.00451 -0.01543 0.00312 -0.00926 C 0.00087 0.00031 0.00104 -0.00679 1.94444E-6 1.85185E-6 " pathEditMode="relative" rAng="0" ptsTypes="fffffffffffA">
                                      <p:cBhvr>
                                        <p:cTn id="47" dur="1500" fill="hold"/>
                                        <p:tgtEl>
                                          <p:spTgt spid="3"/>
                                        </p:tgtEl>
                                        <p:attrNameLst>
                                          <p:attrName>ppt_x,ppt_y</p:attrName>
                                        </p:attrNameLst>
                                      </p:cBhvr>
                                      <p:rCtr x="0" y="0"/>
                                    </p:animMotion>
                                  </p:childTnLst>
                                </p:cTn>
                              </p:par>
                              <p:par>
                                <p:cTn id="48" presetID="10" presetClass="entr" presetSubtype="0" fill="hold" nodeType="withEffect">
                                  <p:stCondLst>
                                    <p:cond delay="500"/>
                                  </p:stCondLst>
                                  <p:childTnLst>
                                    <p:set>
                                      <p:cBhvr>
                                        <p:cTn id="49" dur="1" fill="hold">
                                          <p:stCondLst>
                                            <p:cond delay="0"/>
                                          </p:stCondLst>
                                        </p:cTn>
                                        <p:tgtEl>
                                          <p:spTgt spid="6"/>
                                        </p:tgtEl>
                                        <p:attrNameLst>
                                          <p:attrName>style.visibility</p:attrName>
                                        </p:attrNameLst>
                                      </p:cBhvr>
                                      <p:to>
                                        <p:strVal val="visible"/>
                                      </p:to>
                                    </p:set>
                                    <p:animEffect transition="in" filter="fade">
                                      <p:cBhvr>
                                        <p:cTn id="50" dur="1500"/>
                                        <p:tgtEl>
                                          <p:spTgt spid="6"/>
                                        </p:tgtEl>
                                      </p:cBhvr>
                                    </p:animEffect>
                                  </p:childTnLst>
                                </p:cTn>
                              </p:par>
                              <p:par>
                                <p:cTn id="51" presetID="8" presetClass="emph" presetSubtype="0" decel="58000" fill="hold" nodeType="withEffect">
                                  <p:stCondLst>
                                    <p:cond delay="500"/>
                                  </p:stCondLst>
                                  <p:childTnLst>
                                    <p:animRot by="-21600000">
                                      <p:cBhvr>
                                        <p:cTn id="52" dur="1500" fill="hold"/>
                                        <p:tgtEl>
                                          <p:spTgt spid="6"/>
                                        </p:tgtEl>
                                        <p:attrNameLst>
                                          <p:attrName>r</p:attrName>
                                        </p:attrNameLst>
                                      </p:cBhvr>
                                    </p:animRot>
                                  </p:childTnLst>
                                </p:cTn>
                              </p:par>
                              <p:par>
                                <p:cTn id="53"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rAng="0" ptsTypes="fffffffffffffffffffffffA">
                                      <p:cBhvr>
                                        <p:cTn id="54" dur="1500" fill="hold"/>
                                        <p:tgtEl>
                                          <p:spTgt spid="6"/>
                                        </p:tgtEl>
                                        <p:attrNameLst>
                                          <p:attrName>ppt_x,ppt_y</p:attrName>
                                        </p:attrNameLst>
                                      </p:cBhvr>
                                      <p:rCtr x="0" y="0"/>
                                    </p:animMotion>
                                  </p:childTnLst>
                                </p:cTn>
                              </p:par>
                              <p:par>
                                <p:cTn id="55" presetID="10" presetClass="entr" presetSubtype="0" fill="hold" nodeType="withEffect">
                                  <p:stCondLst>
                                    <p:cond delay="500"/>
                                  </p:stCondLst>
                                  <p:childTnLst>
                                    <p:set>
                                      <p:cBhvr>
                                        <p:cTn id="56" dur="1" fill="hold">
                                          <p:stCondLst>
                                            <p:cond delay="0"/>
                                          </p:stCondLst>
                                        </p:cTn>
                                        <p:tgtEl>
                                          <p:spTgt spid="102"/>
                                        </p:tgtEl>
                                        <p:attrNameLst>
                                          <p:attrName>style.visibility</p:attrName>
                                        </p:attrNameLst>
                                      </p:cBhvr>
                                      <p:to>
                                        <p:strVal val="visible"/>
                                      </p:to>
                                    </p:set>
                                    <p:animEffect transition="in" filter="fade">
                                      <p:cBhvr>
                                        <p:cTn id="57" dur="1500"/>
                                        <p:tgtEl>
                                          <p:spTgt spid="102"/>
                                        </p:tgtEl>
                                      </p:cBhvr>
                                    </p:animEffect>
                                  </p:childTnLst>
                                </p:cTn>
                              </p:par>
                              <p:par>
                                <p:cTn id="58" presetID="8" presetClass="emph" presetSubtype="0" decel="58000" fill="hold" nodeType="withEffect">
                                  <p:stCondLst>
                                    <p:cond delay="500"/>
                                  </p:stCondLst>
                                  <p:childTnLst>
                                    <p:animRot by="-21600000">
                                      <p:cBhvr>
                                        <p:cTn id="59" dur="1500" fill="hold"/>
                                        <p:tgtEl>
                                          <p:spTgt spid="102"/>
                                        </p:tgtEl>
                                        <p:attrNameLst>
                                          <p:attrName>r</p:attrName>
                                        </p:attrNameLst>
                                      </p:cBhvr>
                                    </p:animRot>
                                  </p:childTnLst>
                                </p:cTn>
                              </p:par>
                              <p:par>
                                <p:cTn id="60" presetID="0" presetClass="path" presetSubtype="0" accel="50000" decel="50000" fill="hold" nodeType="withEffect">
                                  <p:stCondLst>
                                    <p:cond delay="500"/>
                                  </p:stCondLst>
                                  <p:childTnLst>
                                    <p:animMotion origin="layout" path="M 0.11042 -0.7926 C 0.11476 -0.775 0.11701 -0.75618 0.12187 -0.73889 C 0.13038 -0.70865 0.13837 -0.67809 0.14479 -0.6463 C 0.14739 -0.63365 0.14809 -0.62192 0.15104 -0.60926 C 0.15642 -0.56204 0.14878 -0.61914 0.15833 -0.57439 C 0.1592 -0.57007 0.15868 -0.56575 0.15937 -0.56112 C 0.16007 -0.55587 0.16163 -0.55124 0.1625 -0.5463 C 0.16337 -0.54198 0.16389 -0.53766 0.16458 -0.53334 C 0.16719 -0.51513 0.16875 -0.49661 0.17292 -0.47963 C 0.17552 -0.45278 0.17187 -0.48642 0.17708 -0.45556 C 0.17899 -0.44445 0.17986 -0.43334 0.18229 -0.42223 C 0.18368 -0.40402 0.18437 -0.39414 0.1875 -0.37809 C 0.18958 -0.2963 0.19739 -0.18149 0.15208 -0.12778 C 0.14948 -0.12099 0.14705 -0.11729 0.14271 -0.11482 C 0.13958 -0.10926 0.1375 -0.10618 0.13333 -0.10371 C 0.1243 -0.09167 0.13437 -0.1034 0.12396 -0.0963 C 0.12101 -0.09445 0.11857 -0.09075 0.11562 -0.08889 C 0.11458 -0.08828 0.11354 -0.08766 0.1125 -0.08704 C 0.10399 -0.07192 0.11493 -0.08951 0.10521 -0.07963 C 0.10399 -0.0784 0.1033 -0.07531 0.10208 -0.07408 C 0.10017 -0.07223 0.09583 -0.07038 0.09583 -0.07038 C 0.09062 -0.06359 0.08576 -0.06204 0.08021 -0.05556 C 0.06267 -0.03488 0.04219 -0.02377 0.02187 -0.01482 C 0.01493 -0.00649 0.00868 -0.00649 2.77778E-7 3.45679E-6 " pathEditMode="relative" rAng="0" ptsTypes="fffffffffffffffffffffffA">
                                      <p:cBhvr>
                                        <p:cTn id="61" dur="1500" fill="hold"/>
                                        <p:tgtEl>
                                          <p:spTgt spid="102"/>
                                        </p:tgtEl>
                                        <p:attrNameLst>
                                          <p:attrName>ppt_x,ppt_y</p:attrName>
                                        </p:attrNameLst>
                                      </p:cBhvr>
                                      <p:rCtr x="0" y="0"/>
                                    </p:animMotion>
                                  </p:childTnLst>
                                </p:cTn>
                              </p:par>
                              <p:par>
                                <p:cTn id="62" presetID="10" presetClass="entr" presetSubtype="0" fill="hold" nodeType="withEffect">
                                  <p:stCondLst>
                                    <p:cond delay="500"/>
                                  </p:stCondLst>
                                  <p:childTnLst>
                                    <p:set>
                                      <p:cBhvr>
                                        <p:cTn id="63" dur="1" fill="hold">
                                          <p:stCondLst>
                                            <p:cond delay="0"/>
                                          </p:stCondLst>
                                        </p:cTn>
                                        <p:tgtEl>
                                          <p:spTgt spid="98"/>
                                        </p:tgtEl>
                                        <p:attrNameLst>
                                          <p:attrName>style.visibility</p:attrName>
                                        </p:attrNameLst>
                                      </p:cBhvr>
                                      <p:to>
                                        <p:strVal val="visible"/>
                                      </p:to>
                                    </p:set>
                                    <p:animEffect transition="in" filter="fade">
                                      <p:cBhvr>
                                        <p:cTn id="64" dur="1500"/>
                                        <p:tgtEl>
                                          <p:spTgt spid="98"/>
                                        </p:tgtEl>
                                      </p:cBhvr>
                                    </p:animEffect>
                                  </p:childTnLst>
                                </p:cTn>
                              </p:par>
                              <p:par>
                                <p:cTn id="65" presetID="8" presetClass="emph" presetSubtype="0" decel="58000" fill="hold" nodeType="withEffect">
                                  <p:stCondLst>
                                    <p:cond delay="500"/>
                                  </p:stCondLst>
                                  <p:childTnLst>
                                    <p:animRot by="-21600000">
                                      <p:cBhvr>
                                        <p:cTn id="66" dur="1500" fill="hold"/>
                                        <p:tgtEl>
                                          <p:spTgt spid="98"/>
                                        </p:tgtEl>
                                        <p:attrNameLst>
                                          <p:attrName>r</p:attrName>
                                        </p:attrNameLst>
                                      </p:cBhvr>
                                    </p:animRot>
                                  </p:childTnLst>
                                </p:cTn>
                              </p:par>
                              <p:par>
                                <p:cTn id="67"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rAng="0" ptsTypes="ffffffffffffffffffffffA">
                                      <p:cBhvr>
                                        <p:cTn id="68" dur="1500" fill="hold"/>
                                        <p:tgtEl>
                                          <p:spTgt spid="98"/>
                                        </p:tgtEl>
                                        <p:attrNameLst>
                                          <p:attrName>ppt_x,ppt_y</p:attrName>
                                        </p:attrNameLst>
                                      </p:cBhvr>
                                      <p:rCtr x="0" y="0"/>
                                    </p:animMotion>
                                  </p:childTnLst>
                                </p:cTn>
                              </p:par>
                              <p:par>
                                <p:cTn id="69" presetID="10" presetClass="entr" presetSubtype="0" fill="hold" nodeType="withEffect">
                                  <p:stCondLst>
                                    <p:cond delay="500"/>
                                  </p:stCondLst>
                                  <p:childTnLst>
                                    <p:set>
                                      <p:cBhvr>
                                        <p:cTn id="70" dur="1" fill="hold">
                                          <p:stCondLst>
                                            <p:cond delay="0"/>
                                          </p:stCondLst>
                                        </p:cTn>
                                        <p:tgtEl>
                                          <p:spTgt spid="41"/>
                                        </p:tgtEl>
                                        <p:attrNameLst>
                                          <p:attrName>style.visibility</p:attrName>
                                        </p:attrNameLst>
                                      </p:cBhvr>
                                      <p:to>
                                        <p:strVal val="visible"/>
                                      </p:to>
                                    </p:set>
                                    <p:animEffect transition="in" filter="fade">
                                      <p:cBhvr>
                                        <p:cTn id="71" dur="1500"/>
                                        <p:tgtEl>
                                          <p:spTgt spid="41"/>
                                        </p:tgtEl>
                                      </p:cBhvr>
                                    </p:animEffect>
                                  </p:childTnLst>
                                </p:cTn>
                              </p:par>
                              <p:par>
                                <p:cTn id="72" presetID="8" presetClass="emph" presetSubtype="0" decel="58000" fill="hold" nodeType="withEffect">
                                  <p:stCondLst>
                                    <p:cond delay="500"/>
                                  </p:stCondLst>
                                  <p:childTnLst>
                                    <p:animRot by="-21600000">
                                      <p:cBhvr>
                                        <p:cTn id="73" dur="1500" fill="hold"/>
                                        <p:tgtEl>
                                          <p:spTgt spid="41"/>
                                        </p:tgtEl>
                                        <p:attrNameLst>
                                          <p:attrName>r</p:attrName>
                                        </p:attrNameLst>
                                      </p:cBhvr>
                                    </p:animRot>
                                  </p:childTnLst>
                                </p:cTn>
                              </p:par>
                              <p:par>
                                <p:cTn id="74" presetID="0" presetClass="path" presetSubtype="0" accel="50000" decel="50000" fill="hold" nodeType="withEffect">
                                  <p:stCondLst>
                                    <p:cond delay="500"/>
                                  </p:stCondLst>
                                  <p:childTnLst>
                                    <p:animMotion origin="layout" path="M 0.16251 -0.61852 C 0.16841 -0.59784 0.1698 -0.57593 0.17293 -0.55371 C 0.17779 -0.51914 0.17466 -0.55617 0.17918 -0.51667 C 0.18612 -0.45648 0.17918 -0.4929 0.18855 -0.45 C 0.18994 -0.42161 0.19636 -0.3963 0.19897 -0.36852 C 0.20296 -0.32593 0.20539 -0.28241 0.2073 -0.23889 C 0.20869 -0.20525 0.20904 -0.20834 0.21043 -0.18364 C 0.21112 -0.1713 0.21251 -0.14661 0.21251 -0.14661 C 0.21164 -0.08426 0.21668 0.02315 0.20105 0.09259 C 0.19949 0.10987 0.19706 0.12808 0.19168 0.14259 C 0.18959 0.1571 0.18525 0.17315 0.17813 0.18148 C 0.1724 0.21142 0.154 0.21389 0.13959 0.22376 C 0.12327 0.22284 0.10487 0.23302 0.09063 0.21852 C 0.0797 0.20741 0.09411 0.21697 0.08438 0.21111 C 0.08178 0.20771 0.07848 0.20555 0.07605 0.20185 C 0.06911 0.19166 0.06806 0.17778 0.05938 0.16852 C 0.05435 0.1571 0.04949 0.14537 0.04376 0.13518 C 0.04133 0.12191 0.03577 0.11265 0.03126 0.10185 C 0.02883 0.09599 0.02727 0.0892 0.02501 0.08333 C 0.02171 0.07438 0.01893 0.06204 0.01668 0.05185 C 0.01581 0.04815 0.01581 0.04413 0.01459 0.04074 C 0.01199 0.03364 0.01043 0.02592 0.00834 0.01852 C 0.00661 0.01204 0.00331 0.00741 5.27778E-6 -3.7037E-7 " pathEditMode="relative" rAng="0" ptsTypes="ffffffffffffffffffffffA">
                                      <p:cBhvr>
                                        <p:cTn id="75" dur="1500" fill="hold"/>
                                        <p:tgtEl>
                                          <p:spTgt spid="41"/>
                                        </p:tgtEl>
                                        <p:attrNameLst>
                                          <p:attrName>ppt_x,ppt_y</p:attrName>
                                        </p:attrNameLst>
                                      </p:cBhvr>
                                      <p:rCtr x="0" y="0"/>
                                    </p:animMotion>
                                  </p:childTnLst>
                                </p:cTn>
                              </p:par>
                              <p:par>
                                <p:cTn id="76" presetID="10" presetClass="entr" presetSubtype="0" fill="hold" nodeType="withEffect">
                                  <p:stCondLst>
                                    <p:cond delay="500"/>
                                  </p:stCondLst>
                                  <p:childTnLst>
                                    <p:set>
                                      <p:cBhvr>
                                        <p:cTn id="77" dur="1" fill="hold">
                                          <p:stCondLst>
                                            <p:cond delay="0"/>
                                          </p:stCondLst>
                                        </p:cTn>
                                        <p:tgtEl>
                                          <p:spTgt spid="5"/>
                                        </p:tgtEl>
                                        <p:attrNameLst>
                                          <p:attrName>style.visibility</p:attrName>
                                        </p:attrNameLst>
                                      </p:cBhvr>
                                      <p:to>
                                        <p:strVal val="visible"/>
                                      </p:to>
                                    </p:set>
                                    <p:animEffect transition="in" filter="fade">
                                      <p:cBhvr>
                                        <p:cTn id="78" dur="1500"/>
                                        <p:tgtEl>
                                          <p:spTgt spid="5"/>
                                        </p:tgtEl>
                                      </p:cBhvr>
                                    </p:animEffect>
                                  </p:childTnLst>
                                </p:cTn>
                              </p:par>
                              <p:par>
                                <p:cTn id="79" presetID="8" presetClass="emph" presetSubtype="0" decel="58000" fill="hold" nodeType="withEffect">
                                  <p:stCondLst>
                                    <p:cond delay="500"/>
                                  </p:stCondLst>
                                  <p:childTnLst>
                                    <p:animRot by="21600000">
                                      <p:cBhvr>
                                        <p:cTn id="80" dur="1500" fill="hold"/>
                                        <p:tgtEl>
                                          <p:spTgt spid="5"/>
                                        </p:tgtEl>
                                        <p:attrNameLst>
                                          <p:attrName>r</p:attrName>
                                        </p:attrNameLst>
                                      </p:cBhvr>
                                    </p:animRot>
                                  </p:childTnLst>
                                </p:cTn>
                              </p:par>
                              <p:par>
                                <p:cTn id="81" presetID="0" presetClass="path" presetSubtype="0" accel="50000" decel="50000" fill="hold" nodeType="withEffect">
                                  <p:stCondLst>
                                    <p:cond delay="500"/>
                                  </p:stCondLst>
                                  <p:childTnLst>
                                    <p:animMotion origin="layout" path="M -0.63438 -0.88333 C -0.62379 -0.87715 -0.6158 -0.86234 -0.60521 -0.85555 C -0.60191 -0.85339 -0.59827 -0.8537 -0.59479 -0.85185 C -0.58698 -0.84783 -0.57986 -0.84475 -0.57188 -0.84259 C -0.56146 -0.83641 -0.55174 -0.83487 -0.54063 -0.83333 C -0.5191 -0.82685 -0.49757 -0.82129 -0.47604 -0.81666 C -0.46545 -0.81141 -0.46077 -0.80864 -0.44896 -0.8074 C -0.43872 -0.80123 -0.42986 -0.80123 -0.41875 -0.79999 C -0.41024 -0.79691 -0.40243 -0.79259 -0.39375 -0.79073 C -0.37396 -0.77561 -0.35191 -0.7787 -0.33125 -0.77036 C -0.32813 -0.76913 -0.325 -0.76759 -0.32188 -0.76666 C -0.31563 -0.76512 -0.30313 -0.76296 -0.30313 -0.76296 C -0.27622 -0.7503 -0.29011 -0.75493 -0.26146 -0.74999 C -0.24583 -0.74722 -0.23021 -0.7395 -0.21458 -0.73518 C -0.19236 -0.72901 -0.17014 -0.72407 -0.14792 -0.71851 C -0.12743 -0.70493 -0.10903 -0.69814 -0.0875 -0.69259 C -0.07691 -0.68549 -0.06754 -0.68487 -0.05625 -0.68333 C -0.04323 -0.67746 -0.0309 -0.67561 -0.01771 -0.67407 C -0.00695 -0.66573 0.00503 -0.6608 0.01667 -0.6574 C 0.02257 -0.65215 0.0283 -0.65092 0.03437 -0.64629 C 0.04132 -0.64073 0.04792 -0.63394 0.05521 -0.62962 C 0.06528 -0.61604 0.07673 -0.60493 0.08646 -0.59073 C 0.08906 -0.58672 0.09097 -0.58148 0.09375 -0.57777 C 0.1 -0.56944 0.10746 -0.5608 0.1125 -0.54999 C 0.1158 -0.5429 0.1217 -0.53055 0.125 -0.52222 C 0.1467 -0.46604 0.13455 -0.48857 0.14583 -0.46851 C 0.14965 -0.45246 0.15469 -0.43734 0.15937 -0.42222 C 0.16354 -0.40864 0.16597 -0.3932 0.16979 -0.37962 C 0.17482 -0.36172 0.17326 -0.34135 0.17917 -0.32407 C 0.1809 -0.30864 0.1816 -0.29259 0.18437 -0.27777 C 0.18576 -0.25648 0.18854 -0.25277 0.18958 -0.22962 C 0.18923 -0.16296 0.20851 0.01359 0.15 0.05371 C 0.13802 0.06204 0.14028 0.05927 0.125 0.06112 C 0.03107 0.05896 0.06545 0.07223 0.02187 0.0463 C 0.01736 0.04044 0.0118 0.03581 0.00833 0.02778 C 0.00451 0.01883 0.0026 0.01143 -2.5E-6 7.77778E-6 " pathEditMode="relative" rAng="0" ptsTypes="fffffffffffffffffffffffffffffffffffA">
                                      <p:cBhvr>
                                        <p:cTn id="82" dur="1500" fill="hold"/>
                                        <p:tgtEl>
                                          <p:spTgt spid="5"/>
                                        </p:tgtEl>
                                        <p:attrNameLst>
                                          <p:attrName>ppt_x,ppt_y</p:attrName>
                                        </p:attrNameLst>
                                      </p:cBhvr>
                                      <p:rCtr x="0" y="0"/>
                                    </p:animMotion>
                                  </p:childTnLst>
                                </p:cTn>
                              </p:par>
                              <p:par>
                                <p:cTn id="83" presetID="10" presetClass="entr" presetSubtype="0" fill="hold" nodeType="withEffect">
                                  <p:stCondLst>
                                    <p:cond delay="500"/>
                                  </p:stCondLst>
                                  <p:childTnLst>
                                    <p:set>
                                      <p:cBhvr>
                                        <p:cTn id="84" dur="1" fill="hold">
                                          <p:stCondLst>
                                            <p:cond delay="0"/>
                                          </p:stCondLst>
                                        </p:cTn>
                                        <p:tgtEl>
                                          <p:spTgt spid="44"/>
                                        </p:tgtEl>
                                        <p:attrNameLst>
                                          <p:attrName>style.visibility</p:attrName>
                                        </p:attrNameLst>
                                      </p:cBhvr>
                                      <p:to>
                                        <p:strVal val="visible"/>
                                      </p:to>
                                    </p:set>
                                    <p:animEffect transition="in" filter="fade">
                                      <p:cBhvr>
                                        <p:cTn id="85" dur="1500"/>
                                        <p:tgtEl>
                                          <p:spTgt spid="44"/>
                                        </p:tgtEl>
                                      </p:cBhvr>
                                    </p:animEffect>
                                  </p:childTnLst>
                                </p:cTn>
                              </p:par>
                              <p:par>
                                <p:cTn id="86" presetID="8" presetClass="emph" presetSubtype="0" decel="58000" fill="hold" nodeType="withEffect">
                                  <p:stCondLst>
                                    <p:cond delay="500"/>
                                  </p:stCondLst>
                                  <p:childTnLst>
                                    <p:animRot by="21600000">
                                      <p:cBhvr>
                                        <p:cTn id="87" dur="1500" fill="hold"/>
                                        <p:tgtEl>
                                          <p:spTgt spid="44"/>
                                        </p:tgtEl>
                                        <p:attrNameLst>
                                          <p:attrName>r</p:attrName>
                                        </p:attrNameLst>
                                      </p:cBhvr>
                                    </p:animRot>
                                  </p:childTnLst>
                                </p:cTn>
                              </p:par>
                              <p:par>
                                <p:cTn id="88" presetID="0" presetClass="path" presetSubtype="0" accel="50000" decel="50000" fill="hold" nodeType="withEffect">
                                  <p:stCondLst>
                                    <p:cond delay="500"/>
                                  </p:stCondLst>
                                  <p:childTnLst>
                                    <p:animMotion origin="layout" path="M -0.4625 0.3926 C -0.46701 0.35988 -0.4625 0.32038 -0.44896 0.2963 C -0.44722 0.28457 -0.4401 0.27593 -0.43542 0.26667 C -0.42569 0.24754 -0.40885 0.22655 -0.39479 0.22038 C -0.39028 0.21389 -0.38663 0.20896 -0.38125 0.20556 C -0.37656 0.20247 -0.37674 0.20525 -0.37292 0.20186 C -0.36997 0.19939 -0.36771 0.19445 -0.36458 0.1926 C -0.35295 0.18581 -0.34028 0.18488 -0.32812 0.18334 C -0.31493 0.17562 -0.30139 0.17501 -0.2875 0.17223 C -0.26198 0.1571 -0.22361 0.17254 -0.19479 0.17778 C -0.0875 0.1747 -0.15573 0.18056 -0.12083 0.17038 C -0.11701 0.16513 -0.11406 0.16389 -0.10937 0.16112 C -0.10052 0.14939 -0.09219 0.13797 -0.08437 0.12408 C -0.07917 0.11482 -0.06771 0.09136 -0.06042 0.08704 C -0.05625 0.07963 -0.05469 0.07038 -0.05208 0.06112 C -0.04618 0.04013 -0.05191 0.06142 -0.04583 0.0463 C -0.04288 0.03889 -0.04531 0.03859 -0.04062 0.03519 C -0.03542 0.03118 -0.02934 0.02717 -0.02396 0.02408 C -0.02153 0.02254 -0.02014 0.01822 -0.01771 0.01667 C -0.01562 0.01544 -0.01146 0.01297 -0.01146 0.01297 C -0.00816 0.0071 -0.00434 0.00587 -3.61111E-6 8.51852E-6 " pathEditMode="relative" rAng="0" ptsTypes="ffffffffffffffffffffA">
                                      <p:cBhvr>
                                        <p:cTn id="89" dur="1500" fill="hold"/>
                                        <p:tgtEl>
                                          <p:spTgt spid="44"/>
                                        </p:tgtEl>
                                        <p:attrNameLst>
                                          <p:attrName>ppt_x,ppt_y</p:attrName>
                                        </p:attrNameLst>
                                      </p:cBhvr>
                                      <p:rCtr x="0" y="0"/>
                                    </p:animMotion>
                                  </p:childTnLst>
                                </p:cTn>
                              </p:par>
                              <p:par>
                                <p:cTn id="90" presetID="10" presetClass="entr" presetSubtype="0" fill="hold" nodeType="withEffect">
                                  <p:stCondLst>
                                    <p:cond delay="500"/>
                                  </p:stCondLst>
                                  <p:childTnLst>
                                    <p:set>
                                      <p:cBhvr>
                                        <p:cTn id="91" dur="1" fill="hold">
                                          <p:stCondLst>
                                            <p:cond delay="0"/>
                                          </p:stCondLst>
                                        </p:cTn>
                                        <p:tgtEl>
                                          <p:spTgt spid="105"/>
                                        </p:tgtEl>
                                        <p:attrNameLst>
                                          <p:attrName>style.visibility</p:attrName>
                                        </p:attrNameLst>
                                      </p:cBhvr>
                                      <p:to>
                                        <p:strVal val="visible"/>
                                      </p:to>
                                    </p:set>
                                    <p:animEffect transition="in" filter="fade">
                                      <p:cBhvr>
                                        <p:cTn id="92" dur="1500"/>
                                        <p:tgtEl>
                                          <p:spTgt spid="105"/>
                                        </p:tgtEl>
                                      </p:cBhvr>
                                    </p:animEffect>
                                  </p:childTnLst>
                                </p:cTn>
                              </p:par>
                              <p:par>
                                <p:cTn id="93" presetID="8" presetClass="emph" presetSubtype="0" decel="58000" fill="hold" nodeType="withEffect">
                                  <p:stCondLst>
                                    <p:cond delay="500"/>
                                  </p:stCondLst>
                                  <p:childTnLst>
                                    <p:animRot by="-21600000">
                                      <p:cBhvr>
                                        <p:cTn id="94" dur="1500" fill="hold"/>
                                        <p:tgtEl>
                                          <p:spTgt spid="105"/>
                                        </p:tgtEl>
                                        <p:attrNameLst>
                                          <p:attrName>r</p:attrName>
                                        </p:attrNameLst>
                                      </p:cBhvr>
                                    </p:animRot>
                                  </p:childTnLst>
                                </p:cTn>
                              </p:par>
                              <p:par>
                                <p:cTn id="95" presetID="0" presetClass="path" presetSubtype="0" accel="50000" decel="50000" fill="hold" nodeType="withEffect">
                                  <p:stCondLst>
                                    <p:cond delay="500"/>
                                  </p:stCondLst>
                                  <p:childTnLst>
                                    <p:animMotion origin="layout" path="M -0.475 -0.47408 C -0.47187 -0.46574 -0.46892 -0.45957 -0.46562 -0.45185 C -0.46094 -0.44136 -0.45937 -0.43334 -0.45312 -0.42593 C -0.45191 -0.41914 -0.44444 -0.40618 -0.44062 -0.40371 C -0.43455 -0.3929 -0.42604 -0.37963 -0.41771 -0.37593 C -0.41146 -0.3676 -0.40451 -0.36389 -0.39687 -0.36111 C -0.37916 -0.34537 -0.3526 -0.34167 -0.33333 -0.34074 C -0.27552 -0.33889 -0.21736 -0.33827 -0.15937 -0.33704 C -0.14479 -0.33334 -0.12986 -0.33056 -0.11562 -0.32408 C -0.11111 -0.31883 -0.10521 -0.31605 -0.1 -0.31297 C -0.09479 -0.30371 -0.08958 -0.29445 -0.08437 -0.28519 C -0.0809 -0.27902 -0.07969 -0.27099 -0.07604 -0.26482 C -0.07587 -0.26235 -0.07587 -0.25957 -0.075 -0.25741 C -0.07413 -0.2534 -0.07083 -0.2463 -0.07083 -0.2463 C -0.06979 -0.23889 -0.06996 -0.23827 -0.06771 -0.23148 C -0.06666 -0.22778 -0.06354 -0.22037 -0.06354 -0.22037 C -0.06215 -0.21081 -0.05937 -0.20093 -0.05625 -0.1926 C -0.05434 -0.18766 -0.05017 -0.17778 -0.05017 -0.17778 C -0.04635 -0.15895 -0.03941 -0.14136 -0.03541 -0.12223 C -0.0316 -0.10432 -0.02847 -0.08488 -0.025 -0.06667 C -0.02413 -0.06235 -0.02205 -0.05957 -0.02083 -0.05556 C -0.01788 -0.04506 -0.01406 -0.03581 -0.01041 -0.02593 C -0.00746 -0.01729 -0.00503 -0.00895 5.55556E-7 -2.46914E-7 " pathEditMode="relative" rAng="0" ptsTypes="ffffffffffffffffffffffA">
                                      <p:cBhvr>
                                        <p:cTn id="96" dur="1500" fill="hold"/>
                                        <p:tgtEl>
                                          <p:spTgt spid="105"/>
                                        </p:tgtEl>
                                        <p:attrNameLst>
                                          <p:attrName>ppt_x,ppt_y</p:attrName>
                                        </p:attrNameLst>
                                      </p:cBhvr>
                                      <p:rCtr x="0"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0" name="文本框 9"/>
          <p:cNvSpPr>
            <a:spLocks noChangeArrowheads="1"/>
          </p:cNvSpPr>
          <p:nvPr/>
        </p:nvSpPr>
        <p:spPr bwMode="auto">
          <a:xfrm>
            <a:off x="2362200" y="2097617"/>
            <a:ext cx="1905000" cy="2209800"/>
          </a:xfrm>
          <a:custGeom>
            <a:avLst/>
            <a:gdLst>
              <a:gd name="T0" fmla="*/ 708442 w 1427586"/>
              <a:gd name="T1" fmla="*/ 371206 h 1656000"/>
              <a:gd name="T2" fmla="*/ 466294 w 1427586"/>
              <a:gd name="T3" fmla="*/ 512277 h 1656000"/>
              <a:gd name="T4" fmla="*/ 466294 w 1427586"/>
              <a:gd name="T5" fmla="*/ 614986 h 1656000"/>
              <a:gd name="T6" fmla="*/ 488060 w 1427586"/>
              <a:gd name="T7" fmla="*/ 614986 h 1656000"/>
              <a:gd name="T8" fmla="*/ 586280 w 1427586"/>
              <a:gd name="T9" fmla="*/ 625597 h 1656000"/>
              <a:gd name="T10" fmla="*/ 613215 w 1427586"/>
              <a:gd name="T11" fmla="*/ 656886 h 1656000"/>
              <a:gd name="T12" fmla="*/ 618113 w 1427586"/>
              <a:gd name="T13" fmla="*/ 779865 h 1656000"/>
              <a:gd name="T14" fmla="*/ 618113 w 1427586"/>
              <a:gd name="T15" fmla="*/ 1252189 h 1656000"/>
              <a:gd name="T16" fmla="*/ 837950 w 1427586"/>
              <a:gd name="T17" fmla="*/ 1252189 h 1656000"/>
              <a:gd name="T18" fmla="*/ 837950 w 1427586"/>
              <a:gd name="T19" fmla="*/ 371206 h 1656000"/>
              <a:gd name="T20" fmla="*/ 708442 w 1427586"/>
              <a:gd name="T21" fmla="*/ 371206 h 1656000"/>
              <a:gd name="T22" fmla="*/ 713793 w 1427586"/>
              <a:gd name="T23" fmla="*/ 0 h 1656000"/>
              <a:gd name="T24" fmla="*/ 1427586 w 1427586"/>
              <a:gd name="T25" fmla="*/ 356896 h 1656000"/>
              <a:gd name="T26" fmla="*/ 1427586 w 1427586"/>
              <a:gd name="T27" fmla="*/ 1299103 h 1656000"/>
              <a:gd name="T28" fmla="*/ 713793 w 1427586"/>
              <a:gd name="T29" fmla="*/ 1656000 h 1656000"/>
              <a:gd name="T30" fmla="*/ 0 w 1427586"/>
              <a:gd name="T31" fmla="*/ 1299103 h 1656000"/>
              <a:gd name="T32" fmla="*/ 0 w 1427586"/>
              <a:gd name="T33" fmla="*/ 356896 h 1656000"/>
              <a:gd name="T34" fmla="*/ 713793 w 1427586"/>
              <a:gd name="T35" fmla="*/ 0 h 165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27586" h="1656000">
                <a:moveTo>
                  <a:pt x="708442" y="371206"/>
                </a:moveTo>
                <a:cubicBezTo>
                  <a:pt x="653301" y="442376"/>
                  <a:pt x="572585" y="489400"/>
                  <a:pt x="466294" y="512277"/>
                </a:cubicBezTo>
                <a:lnTo>
                  <a:pt x="466294" y="614986"/>
                </a:lnTo>
                <a:lnTo>
                  <a:pt x="488060" y="614986"/>
                </a:lnTo>
                <a:cubicBezTo>
                  <a:pt x="538848" y="614986"/>
                  <a:pt x="571588" y="618523"/>
                  <a:pt x="586280" y="625597"/>
                </a:cubicBezTo>
                <a:cubicBezTo>
                  <a:pt x="600972" y="632671"/>
                  <a:pt x="609950" y="643101"/>
                  <a:pt x="613215" y="656886"/>
                </a:cubicBezTo>
                <a:cubicBezTo>
                  <a:pt x="616480" y="670671"/>
                  <a:pt x="618113" y="711664"/>
                  <a:pt x="618113" y="779865"/>
                </a:cubicBezTo>
                <a:lnTo>
                  <a:pt x="618113" y="1252189"/>
                </a:lnTo>
                <a:lnTo>
                  <a:pt x="837950" y="1252189"/>
                </a:lnTo>
                <a:lnTo>
                  <a:pt x="837950" y="371206"/>
                </a:lnTo>
                <a:lnTo>
                  <a:pt x="708442"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15" name="文本框 14"/>
          <p:cNvSpPr txBox="1"/>
          <p:nvPr/>
        </p:nvSpPr>
        <p:spPr bwMode="auto">
          <a:xfrm>
            <a:off x="5232400" y="2084918"/>
            <a:ext cx="4224867" cy="1077218"/>
          </a:xfrm>
          <a:prstGeom prst="rect">
            <a:avLst/>
          </a:prstGeom>
          <a:noFill/>
        </p:spPr>
        <p:txBody>
          <a:bodyPr>
            <a:spAutoFit/>
          </a:bodyPr>
          <a:lstStyle/>
          <a:p>
            <a:pPr defTabSz="913530">
              <a:defRPr/>
            </a:pPr>
            <a:r>
              <a:rPr lang="en-US" altLang="zh-CN" sz="6400" dirty="0">
                <a:solidFill>
                  <a:prstClr val="white">
                    <a:lumMod val="95000"/>
                  </a:prstClr>
                </a:solidFill>
                <a:cs typeface="Arial" pitchFamily="34" charset="0"/>
              </a:rPr>
              <a:t>PART ONE</a:t>
            </a:r>
            <a:endParaRPr lang="zh-CN" altLang="en-US" sz="6400" baseline="-3000" dirty="0">
              <a:solidFill>
                <a:prstClr val="white">
                  <a:lumMod val="95000"/>
                </a:prstClr>
              </a:solidFill>
              <a:cs typeface="Arial" pitchFamily="34" charset="0"/>
            </a:endParaRPr>
          </a:p>
        </p:txBody>
      </p:sp>
      <p:sp>
        <p:nvSpPr>
          <p:cNvPr id="17" name="TextBox 111"/>
          <p:cNvSpPr txBox="1">
            <a:spLocks noChangeArrowheads="1"/>
          </p:cNvSpPr>
          <p:nvPr/>
        </p:nvSpPr>
        <p:spPr bwMode="auto">
          <a:xfrm>
            <a:off x="5232400" y="3126318"/>
            <a:ext cx="5691717"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itchFamily="34" charset="0"/>
                <a:ea typeface="微软雅黑" pitchFamily="34" charset="-122"/>
              </a:defRPr>
            </a:lvl1pPr>
            <a:lvl2pPr marL="742950" indent="-285750">
              <a:defRPr>
                <a:solidFill>
                  <a:schemeClr val="tx1"/>
                </a:solidFill>
                <a:latin typeface="Lao UI" pitchFamily="34" charset="0"/>
                <a:ea typeface="微软雅黑" pitchFamily="34" charset="-122"/>
              </a:defRPr>
            </a:lvl2pPr>
            <a:lvl3pPr marL="1143000" indent="-228600">
              <a:defRPr>
                <a:solidFill>
                  <a:schemeClr val="tx1"/>
                </a:solidFill>
                <a:latin typeface="Lao UI" pitchFamily="34" charset="0"/>
                <a:ea typeface="微软雅黑" pitchFamily="34" charset="-122"/>
              </a:defRPr>
            </a:lvl3pPr>
            <a:lvl4pPr marL="1600200" indent="-228600">
              <a:defRPr>
                <a:solidFill>
                  <a:schemeClr val="tx1"/>
                </a:solidFill>
                <a:latin typeface="Lao UI" pitchFamily="34" charset="0"/>
                <a:ea typeface="微软雅黑" pitchFamily="34" charset="-122"/>
              </a:defRPr>
            </a:lvl4pPr>
            <a:lvl5pPr marL="2057400" indent="-228600">
              <a:defRPr>
                <a:solidFill>
                  <a:schemeClr val="tx1"/>
                </a:solidFill>
                <a:latin typeface="Lao UI" pitchFamily="34" charset="0"/>
                <a:ea typeface="微软雅黑" pitchFamily="34" charset="-122"/>
              </a:defRPr>
            </a:lvl5pPr>
            <a:lvl6pPr marL="2514600" indent="-228600" fontAlgn="base">
              <a:spcBef>
                <a:spcPct val="0"/>
              </a:spcBef>
              <a:spcAft>
                <a:spcPct val="0"/>
              </a:spcAft>
              <a:defRPr>
                <a:solidFill>
                  <a:schemeClr val="tx1"/>
                </a:solidFill>
                <a:latin typeface="Lao UI" pitchFamily="34" charset="0"/>
                <a:ea typeface="微软雅黑" pitchFamily="34" charset="-122"/>
              </a:defRPr>
            </a:lvl6pPr>
            <a:lvl7pPr marL="2971800" indent="-228600" fontAlgn="base">
              <a:spcBef>
                <a:spcPct val="0"/>
              </a:spcBef>
              <a:spcAft>
                <a:spcPct val="0"/>
              </a:spcAft>
              <a:defRPr>
                <a:solidFill>
                  <a:schemeClr val="tx1"/>
                </a:solidFill>
                <a:latin typeface="Lao UI" pitchFamily="34" charset="0"/>
                <a:ea typeface="微软雅黑" pitchFamily="34" charset="-122"/>
              </a:defRPr>
            </a:lvl7pPr>
            <a:lvl8pPr marL="3429000" indent="-228600" fontAlgn="base">
              <a:spcBef>
                <a:spcPct val="0"/>
              </a:spcBef>
              <a:spcAft>
                <a:spcPct val="0"/>
              </a:spcAft>
              <a:defRPr>
                <a:solidFill>
                  <a:schemeClr val="tx1"/>
                </a:solidFill>
                <a:latin typeface="Lao UI" pitchFamily="34" charset="0"/>
                <a:ea typeface="微软雅黑" pitchFamily="34" charset="-122"/>
              </a:defRPr>
            </a:lvl8pPr>
            <a:lvl9pPr marL="3886200" indent="-228600" fontAlgn="base">
              <a:spcBef>
                <a:spcPct val="0"/>
              </a:spcBef>
              <a:spcAft>
                <a:spcPct val="0"/>
              </a:spcAft>
              <a:defRPr>
                <a:solidFill>
                  <a:schemeClr val="tx1"/>
                </a:solidFill>
                <a:latin typeface="Lao UI" pitchFamily="34" charset="0"/>
                <a:ea typeface="微软雅黑" pitchFamily="34" charset="-122"/>
              </a:defRPr>
            </a:lvl9pPr>
          </a:lstStyle>
          <a:p>
            <a:pPr defTabSz="913530">
              <a:lnSpc>
                <a:spcPct val="120000"/>
              </a:lnSpc>
              <a:defRPr/>
            </a:pPr>
            <a:r>
              <a:rPr lang="en-US" altLang="zh-CN" sz="1400" dirty="0">
                <a:solidFill>
                  <a:prstClr val="white"/>
                </a:solidFill>
                <a:latin typeface="华文细黑" pitchFamily="2" charset="-122"/>
                <a:ea typeface="华文细黑" pitchFamily="2" charset="-122"/>
                <a:cs typeface="Arial"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400" baseline="-3000" dirty="0">
              <a:solidFill>
                <a:prstClr val="white"/>
              </a:solidFill>
              <a:latin typeface="华文细黑" pitchFamily="2" charset="-122"/>
              <a:ea typeface="华文细黑" pitchFamily="2" charset="-122"/>
              <a:cs typeface="Arial" pitchFamily="34" charset="0"/>
            </a:endParaRPr>
          </a:p>
        </p:txBody>
      </p:sp>
    </p:spTree>
    <p:extLst>
      <p:ext uri="{BB962C8B-B14F-4D97-AF65-F5344CB8AC3E}">
        <p14:creationId xmlns:p14="http://schemas.microsoft.com/office/powerpoint/2010/main" val="421057992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nodeType="withEffect">
                                  <p:stCondLst>
                                    <p:cond delay="200"/>
                                  </p:stCondLst>
                                  <p:childTnLst>
                                    <p:animScale>
                                      <p:cBhvr>
                                        <p:cTn id="11" dur="250" fill="hold"/>
                                        <p:tgtEl>
                                          <p:spTgt spid="10"/>
                                        </p:tgtEl>
                                      </p:cBhvr>
                                      <p:by x="110000" y="110000"/>
                                    </p:animScale>
                                  </p:childTnLst>
                                </p:cTn>
                              </p:par>
                              <p:par>
                                <p:cTn id="12" presetID="6" presetClass="emph" presetSubtype="0" decel="100000" fill="hold"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601134" y="2493433"/>
            <a:ext cx="3407833" cy="1336055"/>
            <a:chOff x="450273" y="1870365"/>
            <a:chExt cx="2556164" cy="1001578"/>
          </a:xfrm>
        </p:grpSpPr>
        <p:sp>
          <p:nvSpPr>
            <p:cNvPr id="4" name="矩形 3"/>
            <p:cNvSpPr/>
            <p:nvPr/>
          </p:nvSpPr>
          <p:spPr>
            <a:xfrm>
              <a:off x="5328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15363" name="文本框 6"/>
            <p:cNvSpPr txBox="1">
              <a:spLocks noChangeArrowheads="1"/>
            </p:cNvSpPr>
            <p:nvPr/>
          </p:nvSpPr>
          <p:spPr bwMode="auto">
            <a:xfrm>
              <a:off x="533401" y="1911929"/>
              <a:ext cx="387927" cy="31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zh-CN" altLang="en-US" sz="2133">
                  <a:solidFill>
                    <a:prstClr val="white"/>
                  </a:solidFill>
                  <a:latin typeface="FontAwesome"/>
                </a:rPr>
                <a:t></a:t>
              </a:r>
              <a:endParaRPr lang="zh-CN" altLang="en-US" sz="2133">
                <a:solidFill>
                  <a:prstClr val="white"/>
                </a:solidFill>
              </a:endParaRPr>
            </a:p>
          </p:txBody>
        </p:sp>
        <p:sp>
          <p:nvSpPr>
            <p:cNvPr id="15364" name="文本框 9"/>
            <p:cNvSpPr txBox="1">
              <a:spLocks noChangeArrowheads="1"/>
            </p:cNvSpPr>
            <p:nvPr/>
          </p:nvSpPr>
          <p:spPr bwMode="auto">
            <a:xfrm>
              <a:off x="921328" y="2023645"/>
              <a:ext cx="1939636" cy="25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600" b="1">
                  <a:solidFill>
                    <a:prstClr val="white"/>
                  </a:solidFill>
                </a:rPr>
                <a:t>VIDEO ANIMATION</a:t>
              </a:r>
              <a:endParaRPr lang="zh-CN" altLang="en-US" sz="1600" b="1">
                <a:solidFill>
                  <a:prstClr val="white"/>
                </a:solidFill>
              </a:endParaRPr>
            </a:p>
          </p:txBody>
        </p:sp>
        <p:sp>
          <p:nvSpPr>
            <p:cNvPr id="15365" name="文本框 10"/>
            <p:cNvSpPr txBox="1">
              <a:spLocks noChangeArrowheads="1"/>
            </p:cNvSpPr>
            <p:nvPr/>
          </p:nvSpPr>
          <p:spPr bwMode="auto">
            <a:xfrm>
              <a:off x="450273" y="2341418"/>
              <a:ext cx="2556164" cy="5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333">
                  <a:solidFill>
                    <a:prstClr val="white"/>
                  </a:solidFill>
                </a:rPr>
                <a:t>There are many variations of passages of Lorem available, but the majority have suffered alteration</a:t>
              </a:r>
              <a:endParaRPr lang="zh-CN" altLang="en-US" sz="1333">
                <a:solidFill>
                  <a:prstClr val="white"/>
                </a:solidFill>
              </a:endParaRPr>
            </a:p>
          </p:txBody>
        </p:sp>
      </p:grpSp>
      <p:grpSp>
        <p:nvGrpSpPr>
          <p:cNvPr id="3" name="组合 2"/>
          <p:cNvGrpSpPr>
            <a:grpSpLocks/>
          </p:cNvGrpSpPr>
          <p:nvPr/>
        </p:nvGrpSpPr>
        <p:grpSpPr bwMode="auto">
          <a:xfrm>
            <a:off x="4411134" y="2493433"/>
            <a:ext cx="3407833" cy="1336055"/>
            <a:chOff x="3307773" y="1870365"/>
            <a:chExt cx="2556164" cy="1001578"/>
          </a:xfrm>
        </p:grpSpPr>
        <p:sp>
          <p:nvSpPr>
            <p:cNvPr id="17" name="矩形 16"/>
            <p:cNvSpPr/>
            <p:nvPr/>
          </p:nvSpPr>
          <p:spPr>
            <a:xfrm>
              <a:off x="3390332" y="1870365"/>
              <a:ext cx="388982" cy="387171"/>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15368" name="文本框 17"/>
            <p:cNvSpPr txBox="1">
              <a:spLocks noChangeArrowheads="1"/>
            </p:cNvSpPr>
            <p:nvPr/>
          </p:nvSpPr>
          <p:spPr bwMode="auto">
            <a:xfrm>
              <a:off x="3390901" y="1911929"/>
              <a:ext cx="387927" cy="31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zh-CN" altLang="en-US" sz="2133">
                  <a:solidFill>
                    <a:prstClr val="white"/>
                  </a:solidFill>
                  <a:latin typeface="FontAwesome"/>
                </a:rPr>
                <a:t></a:t>
              </a:r>
              <a:endParaRPr lang="zh-CN" altLang="en-US" sz="2133">
                <a:solidFill>
                  <a:prstClr val="white"/>
                </a:solidFill>
              </a:endParaRPr>
            </a:p>
          </p:txBody>
        </p:sp>
        <p:sp>
          <p:nvSpPr>
            <p:cNvPr id="15369" name="文本框 14"/>
            <p:cNvSpPr txBox="1">
              <a:spLocks noChangeArrowheads="1"/>
            </p:cNvSpPr>
            <p:nvPr/>
          </p:nvSpPr>
          <p:spPr bwMode="auto">
            <a:xfrm>
              <a:off x="3778828" y="2023645"/>
              <a:ext cx="1939636" cy="25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600" b="1">
                  <a:solidFill>
                    <a:prstClr val="white"/>
                  </a:solidFill>
                </a:rPr>
                <a:t>PHOTOGRAPHY</a:t>
              </a:r>
              <a:endParaRPr lang="zh-CN" altLang="en-US" sz="1600" b="1">
                <a:solidFill>
                  <a:prstClr val="white"/>
                </a:solidFill>
              </a:endParaRPr>
            </a:p>
          </p:txBody>
        </p:sp>
        <p:sp>
          <p:nvSpPr>
            <p:cNvPr id="15370" name="文本框 15"/>
            <p:cNvSpPr txBox="1">
              <a:spLocks noChangeArrowheads="1"/>
            </p:cNvSpPr>
            <p:nvPr/>
          </p:nvSpPr>
          <p:spPr bwMode="auto">
            <a:xfrm>
              <a:off x="3307773" y="2341418"/>
              <a:ext cx="2556164" cy="5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333">
                  <a:solidFill>
                    <a:prstClr val="white"/>
                  </a:solidFill>
                </a:rPr>
                <a:t>There are many variations of passages of Lorem available, but the majority have suffered alteration</a:t>
              </a:r>
              <a:endParaRPr lang="zh-CN" altLang="en-US" sz="1333">
                <a:solidFill>
                  <a:prstClr val="white"/>
                </a:solidFill>
              </a:endParaRPr>
            </a:p>
          </p:txBody>
        </p:sp>
      </p:grpSp>
      <p:grpSp>
        <p:nvGrpSpPr>
          <p:cNvPr id="5" name="组合 4"/>
          <p:cNvGrpSpPr>
            <a:grpSpLocks/>
          </p:cNvGrpSpPr>
          <p:nvPr/>
        </p:nvGrpSpPr>
        <p:grpSpPr bwMode="auto">
          <a:xfrm>
            <a:off x="8221134" y="2493433"/>
            <a:ext cx="3407833" cy="1336055"/>
            <a:chOff x="6165272" y="1870365"/>
            <a:chExt cx="2556164" cy="1001578"/>
          </a:xfrm>
        </p:grpSpPr>
        <p:sp>
          <p:nvSpPr>
            <p:cNvPr id="23" name="矩形 22"/>
            <p:cNvSpPr/>
            <p:nvPr/>
          </p:nvSpPr>
          <p:spPr>
            <a:xfrm>
              <a:off x="6247831" y="1870365"/>
              <a:ext cx="388982" cy="3871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15373" name="文本框 23"/>
            <p:cNvSpPr txBox="1">
              <a:spLocks noChangeArrowheads="1"/>
            </p:cNvSpPr>
            <p:nvPr/>
          </p:nvSpPr>
          <p:spPr bwMode="auto">
            <a:xfrm>
              <a:off x="6248400" y="1911929"/>
              <a:ext cx="387927" cy="315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zh-CN" altLang="en-US" sz="2133">
                  <a:solidFill>
                    <a:prstClr val="white"/>
                  </a:solidFill>
                  <a:latin typeface="FontAwesome"/>
                </a:rPr>
                <a:t></a:t>
              </a:r>
              <a:endParaRPr lang="zh-CN" altLang="en-US" sz="2133">
                <a:solidFill>
                  <a:prstClr val="white"/>
                </a:solidFill>
              </a:endParaRPr>
            </a:p>
          </p:txBody>
        </p:sp>
        <p:sp>
          <p:nvSpPr>
            <p:cNvPr id="15374" name="文本框 20"/>
            <p:cNvSpPr txBox="1">
              <a:spLocks noChangeArrowheads="1"/>
            </p:cNvSpPr>
            <p:nvPr/>
          </p:nvSpPr>
          <p:spPr bwMode="auto">
            <a:xfrm>
              <a:off x="6636327" y="2023645"/>
              <a:ext cx="1939636" cy="253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600" b="1">
                  <a:solidFill>
                    <a:prstClr val="white"/>
                  </a:solidFill>
                </a:rPr>
                <a:t>SEO OPITIMZED</a:t>
              </a:r>
              <a:endParaRPr lang="zh-CN" altLang="en-US" sz="1600" b="1">
                <a:solidFill>
                  <a:prstClr val="white"/>
                </a:solidFill>
              </a:endParaRPr>
            </a:p>
          </p:txBody>
        </p:sp>
        <p:sp>
          <p:nvSpPr>
            <p:cNvPr id="15375" name="文本框 21"/>
            <p:cNvSpPr txBox="1">
              <a:spLocks noChangeArrowheads="1"/>
            </p:cNvSpPr>
            <p:nvPr/>
          </p:nvSpPr>
          <p:spPr bwMode="auto">
            <a:xfrm>
              <a:off x="6165272" y="2341418"/>
              <a:ext cx="2556164" cy="530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333">
                  <a:solidFill>
                    <a:prstClr val="white"/>
                  </a:solidFill>
                </a:rPr>
                <a:t>There are many variations of passages of Lorem available, but the majority have suffered alteration</a:t>
              </a:r>
              <a:endParaRPr lang="zh-CN" altLang="en-US" sz="1333">
                <a:solidFill>
                  <a:prstClr val="white"/>
                </a:solidFill>
              </a:endParaRPr>
            </a:p>
          </p:txBody>
        </p:sp>
      </p:grpSp>
      <p:grpSp>
        <p:nvGrpSpPr>
          <p:cNvPr id="6" name="组合 5"/>
          <p:cNvGrpSpPr>
            <a:grpSpLocks/>
          </p:cNvGrpSpPr>
          <p:nvPr/>
        </p:nvGrpSpPr>
        <p:grpSpPr bwMode="auto">
          <a:xfrm>
            <a:off x="601134" y="4485218"/>
            <a:ext cx="3407833" cy="1335082"/>
            <a:chOff x="450273" y="3363378"/>
            <a:chExt cx="2556164" cy="1002401"/>
          </a:xfrm>
        </p:grpSpPr>
        <p:sp>
          <p:nvSpPr>
            <p:cNvPr id="29" name="矩形 28"/>
            <p:cNvSpPr/>
            <p:nvPr/>
          </p:nvSpPr>
          <p:spPr>
            <a:xfrm>
              <a:off x="5328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15378" name="文本框 29"/>
            <p:cNvSpPr txBox="1">
              <a:spLocks noChangeArrowheads="1"/>
            </p:cNvSpPr>
            <p:nvPr/>
          </p:nvSpPr>
          <p:spPr bwMode="auto">
            <a:xfrm>
              <a:off x="533401" y="3404942"/>
              <a:ext cx="387927" cy="3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zh-CN" altLang="en-US" sz="2133">
                  <a:solidFill>
                    <a:prstClr val="white"/>
                  </a:solidFill>
                  <a:latin typeface="FontAwesome"/>
                </a:rPr>
                <a:t></a:t>
              </a:r>
              <a:endParaRPr lang="zh-CN" altLang="en-US" sz="2133">
                <a:solidFill>
                  <a:prstClr val="white"/>
                </a:solidFill>
              </a:endParaRPr>
            </a:p>
          </p:txBody>
        </p:sp>
        <p:sp>
          <p:nvSpPr>
            <p:cNvPr id="15379" name="文本框 26"/>
            <p:cNvSpPr txBox="1">
              <a:spLocks noChangeArrowheads="1"/>
            </p:cNvSpPr>
            <p:nvPr/>
          </p:nvSpPr>
          <p:spPr bwMode="auto">
            <a:xfrm>
              <a:off x="921328" y="3516658"/>
              <a:ext cx="1939636" cy="254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600" b="1">
                  <a:solidFill>
                    <a:prstClr val="white"/>
                  </a:solidFill>
                </a:rPr>
                <a:t>VIDEO ANIMATION</a:t>
              </a:r>
              <a:endParaRPr lang="zh-CN" altLang="en-US" sz="1600" b="1">
                <a:solidFill>
                  <a:prstClr val="white"/>
                </a:solidFill>
              </a:endParaRPr>
            </a:p>
          </p:txBody>
        </p:sp>
        <p:sp>
          <p:nvSpPr>
            <p:cNvPr id="15380" name="文本框 27"/>
            <p:cNvSpPr txBox="1">
              <a:spLocks noChangeArrowheads="1"/>
            </p:cNvSpPr>
            <p:nvPr/>
          </p:nvSpPr>
          <p:spPr bwMode="auto">
            <a:xfrm>
              <a:off x="450273" y="3834431"/>
              <a:ext cx="2556164" cy="53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333">
                  <a:solidFill>
                    <a:prstClr val="white"/>
                  </a:solidFill>
                </a:rPr>
                <a:t>There are many variations of passages of Lorem available, but the majority have suffered alteration</a:t>
              </a:r>
              <a:endParaRPr lang="zh-CN" altLang="en-US" sz="1333">
                <a:solidFill>
                  <a:prstClr val="white"/>
                </a:solidFill>
              </a:endParaRPr>
            </a:p>
          </p:txBody>
        </p:sp>
      </p:grpSp>
      <p:grpSp>
        <p:nvGrpSpPr>
          <p:cNvPr id="8" name="组合 7"/>
          <p:cNvGrpSpPr>
            <a:grpSpLocks/>
          </p:cNvGrpSpPr>
          <p:nvPr/>
        </p:nvGrpSpPr>
        <p:grpSpPr bwMode="auto">
          <a:xfrm>
            <a:off x="4411134" y="4485218"/>
            <a:ext cx="3407833" cy="1335082"/>
            <a:chOff x="3307773" y="3363378"/>
            <a:chExt cx="2556164" cy="1002401"/>
          </a:xfrm>
        </p:grpSpPr>
        <p:sp>
          <p:nvSpPr>
            <p:cNvPr id="35" name="矩形 34"/>
            <p:cNvSpPr/>
            <p:nvPr/>
          </p:nvSpPr>
          <p:spPr>
            <a:xfrm>
              <a:off x="3390332"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15383" name="文本框 35"/>
            <p:cNvSpPr txBox="1">
              <a:spLocks noChangeArrowheads="1"/>
            </p:cNvSpPr>
            <p:nvPr/>
          </p:nvSpPr>
          <p:spPr bwMode="auto">
            <a:xfrm>
              <a:off x="3390901" y="3404942"/>
              <a:ext cx="387927" cy="3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zh-CN" altLang="en-US" sz="2133">
                  <a:solidFill>
                    <a:prstClr val="white"/>
                  </a:solidFill>
                  <a:latin typeface="FontAwesome"/>
                </a:rPr>
                <a:t></a:t>
              </a:r>
              <a:endParaRPr lang="zh-CN" altLang="en-US" sz="2133">
                <a:solidFill>
                  <a:prstClr val="white"/>
                </a:solidFill>
              </a:endParaRPr>
            </a:p>
          </p:txBody>
        </p:sp>
        <p:sp>
          <p:nvSpPr>
            <p:cNvPr id="15384" name="文本框 32"/>
            <p:cNvSpPr txBox="1">
              <a:spLocks noChangeArrowheads="1"/>
            </p:cNvSpPr>
            <p:nvPr/>
          </p:nvSpPr>
          <p:spPr bwMode="auto">
            <a:xfrm>
              <a:off x="3778828" y="3516658"/>
              <a:ext cx="1939636" cy="254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600" b="1">
                  <a:solidFill>
                    <a:prstClr val="white"/>
                  </a:solidFill>
                </a:rPr>
                <a:t>PHOTOGRAPHY</a:t>
              </a:r>
              <a:endParaRPr lang="zh-CN" altLang="en-US" sz="1600" b="1">
                <a:solidFill>
                  <a:prstClr val="white"/>
                </a:solidFill>
              </a:endParaRPr>
            </a:p>
          </p:txBody>
        </p:sp>
        <p:sp>
          <p:nvSpPr>
            <p:cNvPr id="15385" name="文本框 33"/>
            <p:cNvSpPr txBox="1">
              <a:spLocks noChangeArrowheads="1"/>
            </p:cNvSpPr>
            <p:nvPr/>
          </p:nvSpPr>
          <p:spPr bwMode="auto">
            <a:xfrm>
              <a:off x="3307773" y="3834431"/>
              <a:ext cx="2556164" cy="53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333">
                  <a:solidFill>
                    <a:prstClr val="white"/>
                  </a:solidFill>
                </a:rPr>
                <a:t>There are many variations of passages of Lorem available, but the majority have suffered alteration</a:t>
              </a:r>
              <a:endParaRPr lang="zh-CN" altLang="en-US" sz="1333">
                <a:solidFill>
                  <a:prstClr val="white"/>
                </a:solidFill>
              </a:endParaRPr>
            </a:p>
          </p:txBody>
        </p:sp>
      </p:grpSp>
      <p:grpSp>
        <p:nvGrpSpPr>
          <p:cNvPr id="9" name="组合 8"/>
          <p:cNvGrpSpPr>
            <a:grpSpLocks/>
          </p:cNvGrpSpPr>
          <p:nvPr/>
        </p:nvGrpSpPr>
        <p:grpSpPr bwMode="auto">
          <a:xfrm>
            <a:off x="8221134" y="4485218"/>
            <a:ext cx="3407833" cy="1335082"/>
            <a:chOff x="6165272" y="3363378"/>
            <a:chExt cx="2556164" cy="1002401"/>
          </a:xfrm>
        </p:grpSpPr>
        <p:sp>
          <p:nvSpPr>
            <p:cNvPr id="41" name="矩形 40"/>
            <p:cNvSpPr/>
            <p:nvPr/>
          </p:nvSpPr>
          <p:spPr>
            <a:xfrm>
              <a:off x="6247831" y="3363378"/>
              <a:ext cx="388982" cy="387771"/>
            </a:xfrm>
            <a:prstGeom prst="rect">
              <a:avLst/>
            </a:prstGeom>
            <a:solidFill>
              <a:schemeClr val="accent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15388" name="文本框 41"/>
            <p:cNvSpPr txBox="1">
              <a:spLocks noChangeArrowheads="1"/>
            </p:cNvSpPr>
            <p:nvPr/>
          </p:nvSpPr>
          <p:spPr bwMode="auto">
            <a:xfrm>
              <a:off x="6248400" y="3404942"/>
              <a:ext cx="387927" cy="3157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zh-CN" altLang="en-US" sz="2133">
                  <a:solidFill>
                    <a:prstClr val="white"/>
                  </a:solidFill>
                  <a:latin typeface="FontAwesome"/>
                </a:rPr>
                <a:t></a:t>
              </a:r>
              <a:endParaRPr lang="zh-CN" altLang="en-US" sz="2133">
                <a:solidFill>
                  <a:prstClr val="white"/>
                </a:solidFill>
              </a:endParaRPr>
            </a:p>
          </p:txBody>
        </p:sp>
        <p:sp>
          <p:nvSpPr>
            <p:cNvPr id="15389" name="文本框 38"/>
            <p:cNvSpPr txBox="1">
              <a:spLocks noChangeArrowheads="1"/>
            </p:cNvSpPr>
            <p:nvPr/>
          </p:nvSpPr>
          <p:spPr bwMode="auto">
            <a:xfrm>
              <a:off x="6636327" y="3516658"/>
              <a:ext cx="1939636" cy="254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600" b="1">
                  <a:solidFill>
                    <a:prstClr val="white"/>
                  </a:solidFill>
                </a:rPr>
                <a:t>SEO OPITIMZED</a:t>
              </a:r>
              <a:endParaRPr lang="zh-CN" altLang="en-US" sz="1600" b="1">
                <a:solidFill>
                  <a:prstClr val="white"/>
                </a:solidFill>
              </a:endParaRPr>
            </a:p>
          </p:txBody>
        </p:sp>
        <p:sp>
          <p:nvSpPr>
            <p:cNvPr id="15390" name="文本框 39"/>
            <p:cNvSpPr txBox="1">
              <a:spLocks noChangeArrowheads="1"/>
            </p:cNvSpPr>
            <p:nvPr/>
          </p:nvSpPr>
          <p:spPr bwMode="auto">
            <a:xfrm>
              <a:off x="6165272" y="3834431"/>
              <a:ext cx="2556164" cy="5313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1333">
                  <a:solidFill>
                    <a:prstClr val="white"/>
                  </a:solidFill>
                </a:rPr>
                <a:t>There are many variations of passages of Lorem available, but the majority have suffered alteration</a:t>
              </a:r>
              <a:endParaRPr lang="zh-CN" altLang="en-US" sz="1333">
                <a:solidFill>
                  <a:prstClr val="white"/>
                </a:solidFill>
              </a:endParaRPr>
            </a:p>
          </p:txBody>
        </p:sp>
      </p:grpSp>
    </p:spTree>
    <p:extLst>
      <p:ext uri="{BB962C8B-B14F-4D97-AF65-F5344CB8AC3E}">
        <p14:creationId xmlns:p14="http://schemas.microsoft.com/office/powerpoint/2010/main" val="236087436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fill="hold"/>
                                        <p:tgtEl>
                                          <p:spTgt spid="3"/>
                                        </p:tgtEl>
                                        <p:attrNameLst>
                                          <p:attrName>ppt_x</p:attrName>
                                        </p:attrNameLst>
                                      </p:cBhvr>
                                      <p:tavLst>
                                        <p:tav tm="0">
                                          <p:val>
                                            <p:strVal val="#ppt_x"/>
                                          </p:val>
                                        </p:tav>
                                        <p:tav tm="100000">
                                          <p:val>
                                            <p:strVal val="#ppt_x"/>
                                          </p:val>
                                        </p:tav>
                                      </p:tavLst>
                                    </p:anim>
                                    <p:anim calcmode="lin" valueType="num">
                                      <p:cBhvr additive="base">
                                        <p:cTn id="12" dur="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ppt_x"/>
                                          </p:val>
                                        </p:tav>
                                        <p:tav tm="100000">
                                          <p:val>
                                            <p:strVal val="#ppt_x"/>
                                          </p:val>
                                        </p:tav>
                                      </p:tavLst>
                                    </p:anim>
                                    <p:anim calcmode="lin" valueType="num">
                                      <p:cBhvr additive="base">
                                        <p:cTn id="16" dur="500" fill="hold"/>
                                        <p:tgtEl>
                                          <p:spTgt spid="5"/>
                                        </p:tgtEl>
                                        <p:attrNameLst>
                                          <p:attrName>ppt_y</p:attrName>
                                        </p:attrNameLst>
                                      </p:cBhvr>
                                      <p:tavLst>
                                        <p:tav tm="0">
                                          <p:val>
                                            <p:strVal val="1+#ppt_h/2"/>
                                          </p:val>
                                        </p:tav>
                                        <p:tav tm="100000">
                                          <p:val>
                                            <p:strVal val="#ppt_y"/>
                                          </p:val>
                                        </p:tav>
                                      </p:tavLst>
                                    </p:anim>
                                  </p:childTnLst>
                                </p:cTn>
                              </p:par>
                              <p:par>
                                <p:cTn id="17" presetID="2" presetClass="entr" presetSubtype="4" decel="100000" fill="hold" nodeType="withEffect">
                                  <p:stCondLst>
                                    <p:cond delay="75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nodeType="withEffect">
                                  <p:stCondLst>
                                    <p:cond delay="100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par>
                                <p:cTn id="25" presetID="2" presetClass="entr" presetSubtype="4" decel="100000" fill="hold" nodeType="withEffect">
                                  <p:stCondLst>
                                    <p:cond delay="1250"/>
                                  </p:stCondLst>
                                  <p:childTnLst>
                                    <p:set>
                                      <p:cBhvr>
                                        <p:cTn id="26" dur="1" fill="hold">
                                          <p:stCondLst>
                                            <p:cond delay="0"/>
                                          </p:stCondLst>
                                        </p:cTn>
                                        <p:tgtEl>
                                          <p:spTgt spid="9"/>
                                        </p:tgtEl>
                                        <p:attrNameLst>
                                          <p:attrName>style.visibility</p:attrName>
                                        </p:attrNameLst>
                                      </p:cBhvr>
                                      <p:to>
                                        <p:strVal val="visible"/>
                                      </p:to>
                                    </p:set>
                                    <p:anim calcmode="lin" valueType="num">
                                      <p:cBhvr additive="base">
                                        <p:cTn id="27" dur="500" fill="hold"/>
                                        <p:tgtEl>
                                          <p:spTgt spid="9"/>
                                        </p:tgtEl>
                                        <p:attrNameLst>
                                          <p:attrName>ppt_x</p:attrName>
                                        </p:attrNameLst>
                                      </p:cBhvr>
                                      <p:tavLst>
                                        <p:tav tm="0">
                                          <p:val>
                                            <p:strVal val="#ppt_x"/>
                                          </p:val>
                                        </p:tav>
                                        <p:tav tm="100000">
                                          <p:val>
                                            <p:strVal val="#ppt_x"/>
                                          </p:val>
                                        </p:tav>
                                      </p:tavLst>
                                    </p:anim>
                                    <p:anim calcmode="lin" valueType="num">
                                      <p:cBhvr additive="base">
                                        <p:cTn id="2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05600" y="2027767"/>
            <a:ext cx="4286251" cy="35750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p:cNvSpPr/>
          <p:nvPr/>
        </p:nvSpPr>
        <p:spPr>
          <a:xfrm>
            <a:off x="6834718" y="2142068"/>
            <a:ext cx="4032249" cy="2290233"/>
          </a:xfrm>
          <a:prstGeom prst="rect">
            <a:avLst/>
          </a:prstGeom>
          <a:blipFill rotWithShape="1">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l="19221" t="29398" r="17921" b="13718"/>
          <a:stretch>
            <a:fillRect/>
          </a:stretch>
        </p:blipFill>
        <p:spPr bwMode="auto">
          <a:xfrm>
            <a:off x="5518151" y="3816351"/>
            <a:ext cx="3638549" cy="2197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9"/>
          <p:cNvSpPr/>
          <p:nvPr/>
        </p:nvSpPr>
        <p:spPr>
          <a:xfrm>
            <a:off x="6038852" y="4076701"/>
            <a:ext cx="2544233" cy="1631951"/>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black">
                  <a:lumMod val="85000"/>
                  <a:lumOff val="15000"/>
                </a:prstClr>
              </a:solidFill>
            </a:endParaRPr>
          </a:p>
        </p:txBody>
      </p:sp>
      <p:grpSp>
        <p:nvGrpSpPr>
          <p:cNvPr id="8" name="组合 7"/>
          <p:cNvGrpSpPr>
            <a:grpSpLocks/>
          </p:cNvGrpSpPr>
          <p:nvPr/>
        </p:nvGrpSpPr>
        <p:grpSpPr bwMode="auto">
          <a:xfrm>
            <a:off x="9850967" y="3992034"/>
            <a:ext cx="1445684" cy="1881717"/>
            <a:chOff x="915591" y="1453733"/>
            <a:chExt cx="2490788" cy="3242072"/>
          </a:xfrm>
        </p:grpSpPr>
        <p:pic>
          <p:nvPicPr>
            <p:cNvPr id="17414" name="Picture 1"/>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15591" y="1453733"/>
              <a:ext cx="2490788" cy="32420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Right Triangle 49"/>
            <p:cNvSpPr/>
            <p:nvPr/>
          </p:nvSpPr>
          <p:spPr bwMode="auto">
            <a:xfrm rot="10800000">
              <a:off x="2126340" y="1763718"/>
              <a:ext cx="1017468" cy="2107893"/>
            </a:xfrm>
            <a:prstGeom prst="rtTriangle">
              <a:avLst/>
            </a:prstGeom>
            <a:solidFill>
              <a:schemeClr val="bg1">
                <a:lumMod val="95000"/>
                <a:alpha val="2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defRPr/>
              </a:pPr>
              <a:endParaRPr lang="en-US" sz="1867" dirty="0">
                <a:solidFill>
                  <a:prstClr val="white"/>
                </a:solidFill>
                <a:cs typeface="+mn-ea"/>
                <a:sym typeface="+mn-lt"/>
              </a:endParaRPr>
            </a:p>
          </p:txBody>
        </p:sp>
      </p:grpSp>
      <p:sp>
        <p:nvSpPr>
          <p:cNvPr id="11" name="圆角矩形 10"/>
          <p:cNvSpPr/>
          <p:nvPr/>
        </p:nvSpPr>
        <p:spPr bwMode="auto">
          <a:xfrm>
            <a:off x="10003367" y="4176185"/>
            <a:ext cx="1140884" cy="1528233"/>
          </a:xfrm>
          <a:prstGeom prst="roundRect">
            <a:avLst>
              <a:gd name="adj" fmla="val 758"/>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cs typeface="+mn-ea"/>
              <a:sym typeface="+mn-lt"/>
            </a:endParaRPr>
          </a:p>
        </p:txBody>
      </p:sp>
      <p:sp>
        <p:nvSpPr>
          <p:cNvPr id="12" name="矩形 11"/>
          <p:cNvSpPr/>
          <p:nvPr/>
        </p:nvSpPr>
        <p:spPr>
          <a:xfrm>
            <a:off x="886885" y="2391834"/>
            <a:ext cx="120649" cy="488951"/>
          </a:xfrm>
          <a:prstGeom prst="rect">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3" name="文本框 12"/>
          <p:cNvSpPr txBox="1">
            <a:spLocks noChangeArrowheads="1"/>
          </p:cNvSpPr>
          <p:nvPr/>
        </p:nvSpPr>
        <p:spPr bwMode="auto">
          <a:xfrm>
            <a:off x="1007534" y="2391834"/>
            <a:ext cx="307551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2400">
                <a:solidFill>
                  <a:prstClr val="white"/>
                </a:solidFill>
              </a:rPr>
              <a:t>LANDING PAGES</a:t>
            </a:r>
            <a:endParaRPr lang="zh-CN" altLang="en-US" sz="2400">
              <a:solidFill>
                <a:prstClr val="white"/>
              </a:solidFill>
            </a:endParaRPr>
          </a:p>
        </p:txBody>
      </p:sp>
      <p:sp>
        <p:nvSpPr>
          <p:cNvPr id="14" name="Content Placeholder 2"/>
          <p:cNvSpPr txBox="1">
            <a:spLocks noChangeArrowheads="1"/>
          </p:cNvSpPr>
          <p:nvPr/>
        </p:nvSpPr>
        <p:spPr bwMode="auto">
          <a:xfrm>
            <a:off x="764117" y="3014134"/>
            <a:ext cx="4849283" cy="15409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sz="1333">
                <a:solidFill>
                  <a:prstClr val="white"/>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a:t>
            </a:r>
            <a:endParaRPr lang="en-US" altLang="zh-CN" sz="1333">
              <a:solidFill>
                <a:prstClr val="white"/>
              </a:solidFill>
              <a:cs typeface="Arial" panose="020B0604020202020204" pitchFamily="34" charset="0"/>
            </a:endParaRPr>
          </a:p>
        </p:txBody>
      </p:sp>
      <p:sp>
        <p:nvSpPr>
          <p:cNvPr id="15" name="Rectangle 27"/>
          <p:cNvSpPr>
            <a:spLocks noChangeArrowheads="1"/>
          </p:cNvSpPr>
          <p:nvPr/>
        </p:nvSpPr>
        <p:spPr bwMode="auto">
          <a:xfrm>
            <a:off x="886885" y="4953001"/>
            <a:ext cx="1875367" cy="453090"/>
          </a:xfrm>
          <a:prstGeom prst="roundRect">
            <a:avLst>
              <a:gd name="adj" fmla="val 27968"/>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p>
            <a:pPr algn="ctr" defTabSz="912261" fontAlgn="base">
              <a:spcBef>
                <a:spcPct val="0"/>
              </a:spcBef>
              <a:spcAft>
                <a:spcPct val="0"/>
              </a:spcAft>
            </a:pPr>
            <a:r>
              <a:rPr lang="en-US" altLang="zh-CN" sz="1867">
                <a:solidFill>
                  <a:prstClr val="white"/>
                </a:solidFill>
              </a:rPr>
              <a:t>More Details</a:t>
            </a:r>
          </a:p>
        </p:txBody>
      </p:sp>
    </p:spTree>
    <p:extLst>
      <p:ext uri="{BB962C8B-B14F-4D97-AF65-F5344CB8AC3E}">
        <p14:creationId xmlns:p14="http://schemas.microsoft.com/office/powerpoint/2010/main" val="400764448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anim calcmode="lin" valueType="num">
                                      <p:cBhvr>
                                        <p:cTn id="8" dur="750" fill="hold"/>
                                        <p:tgtEl>
                                          <p:spTgt spid="8"/>
                                        </p:tgtEl>
                                        <p:attrNameLst>
                                          <p:attrName>ppt_x</p:attrName>
                                        </p:attrNameLst>
                                      </p:cBhvr>
                                      <p:tavLst>
                                        <p:tav tm="0">
                                          <p:val>
                                            <p:strVal val="#ppt_x"/>
                                          </p:val>
                                        </p:tav>
                                        <p:tav tm="100000">
                                          <p:val>
                                            <p:strVal val="#ppt_x"/>
                                          </p:val>
                                        </p:tav>
                                      </p:tavLst>
                                    </p:anim>
                                    <p:anim calcmode="lin" valueType="num">
                                      <p:cBhvr>
                                        <p:cTn id="9" dur="750" fill="hold"/>
                                        <p:tgtEl>
                                          <p:spTgt spid="8"/>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750"/>
                                        <p:tgtEl>
                                          <p:spTgt spid="6"/>
                                        </p:tgtEl>
                                      </p:cBhvr>
                                    </p:animEffect>
                                    <p:anim calcmode="lin" valueType="num">
                                      <p:cBhvr>
                                        <p:cTn id="13" dur="750" fill="hold"/>
                                        <p:tgtEl>
                                          <p:spTgt spid="6"/>
                                        </p:tgtEl>
                                        <p:attrNameLst>
                                          <p:attrName>ppt_x</p:attrName>
                                        </p:attrNameLst>
                                      </p:cBhvr>
                                      <p:tavLst>
                                        <p:tav tm="0">
                                          <p:val>
                                            <p:strVal val="#ppt_x"/>
                                          </p:val>
                                        </p:tav>
                                        <p:tav tm="100000">
                                          <p:val>
                                            <p:strVal val="#ppt_x"/>
                                          </p:val>
                                        </p:tav>
                                      </p:tavLst>
                                    </p:anim>
                                    <p:anim calcmode="lin" valueType="num">
                                      <p:cBhvr>
                                        <p:cTn id="14" dur="75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nodeType="afterGroup">
                            <p:stCondLst>
                              <p:cond delay="1000"/>
                            </p:stCondLst>
                            <p:childTnLst>
                              <p:par>
                                <p:cTn id="21" presetID="22" presetClass="entr" presetSubtype="1"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up)">
                                      <p:cBhvr>
                                        <p:cTn id="23" dur="500"/>
                                        <p:tgtEl>
                                          <p:spTgt spid="4"/>
                                        </p:tgtEl>
                                      </p:cBhvr>
                                    </p:animEffect>
                                  </p:childTnLst>
                                </p:cTn>
                              </p:par>
                              <p:par>
                                <p:cTn id="24" presetID="22" presetClass="entr" presetSubtype="1"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up)">
                                      <p:cBhvr>
                                        <p:cTn id="26" dur="500"/>
                                        <p:tgtEl>
                                          <p:spTgt spid="7"/>
                                        </p:tgtEl>
                                      </p:cBhvr>
                                    </p:animEffect>
                                  </p:childTnLst>
                                </p:cTn>
                              </p:par>
                              <p:par>
                                <p:cTn id="27" presetID="22" presetClass="entr" presetSubtype="1"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wipe(up)">
                                      <p:cBhvr>
                                        <p:cTn id="29" dur="500"/>
                                        <p:tgtEl>
                                          <p:spTgt spid="11"/>
                                        </p:tgtEl>
                                      </p:cBhvr>
                                    </p:animEffect>
                                  </p:childTnLst>
                                </p:cTn>
                              </p:par>
                            </p:childTnLst>
                          </p:cTn>
                        </p:par>
                        <p:par>
                          <p:cTn id="30" fill="hold" nodeType="afterGroup">
                            <p:stCondLst>
                              <p:cond delay="1500"/>
                            </p:stCondLst>
                            <p:childTnLst>
                              <p:par>
                                <p:cTn id="31" presetID="2" presetClass="entr" presetSubtype="1" decel="10000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fill="hold"/>
                                        <p:tgtEl>
                                          <p:spTgt spid="12"/>
                                        </p:tgtEl>
                                        <p:attrNameLst>
                                          <p:attrName>ppt_x</p:attrName>
                                        </p:attrNameLst>
                                      </p:cBhvr>
                                      <p:tavLst>
                                        <p:tav tm="0">
                                          <p:val>
                                            <p:strVal val="#ppt_x"/>
                                          </p:val>
                                        </p:tav>
                                        <p:tav tm="100000">
                                          <p:val>
                                            <p:strVal val="#ppt_x"/>
                                          </p:val>
                                        </p:tav>
                                      </p:tavLst>
                                    </p:anim>
                                    <p:anim calcmode="lin" valueType="num">
                                      <p:cBhvr additive="base">
                                        <p:cTn id="34" dur="500" fill="hold"/>
                                        <p:tgtEl>
                                          <p:spTgt spid="12"/>
                                        </p:tgtEl>
                                        <p:attrNameLst>
                                          <p:attrName>ppt_y</p:attrName>
                                        </p:attrNameLst>
                                      </p:cBhvr>
                                      <p:tavLst>
                                        <p:tav tm="0">
                                          <p:val>
                                            <p:strVal val="0-#ppt_h/2"/>
                                          </p:val>
                                        </p:tav>
                                        <p:tav tm="100000">
                                          <p:val>
                                            <p:strVal val="#ppt_y"/>
                                          </p:val>
                                        </p:tav>
                                      </p:tavLst>
                                    </p:anim>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500"/>
                                        <p:tgtEl>
                                          <p:spTgt spid="13"/>
                                        </p:tgtEl>
                                      </p:cBhvr>
                                    </p:animEffect>
                                  </p:childTnLst>
                                </p:cTn>
                              </p:par>
                            </p:childTnLst>
                          </p:cTn>
                        </p:par>
                        <p:par>
                          <p:cTn id="40" fill="hold" nodeType="afterGroup">
                            <p:stCondLst>
                              <p:cond delay="500"/>
                            </p:stCondLst>
                            <p:childTnLst>
                              <p:par>
                                <p:cTn id="41" presetID="2" presetClass="entr" presetSubtype="4" decel="100000"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par>
                          <p:cTn id="45" fill="hold" nodeType="afterGroup">
                            <p:stCondLst>
                              <p:cond delay="1000"/>
                            </p:stCondLst>
                            <p:childTnLst>
                              <p:par>
                                <p:cTn id="46" presetID="2" presetClass="entr" presetSubtype="4" decel="100000" fill="hold" grpId="0" nodeType="afterEffect">
                                  <p:stCondLst>
                                    <p:cond delay="0"/>
                                  </p:stCondLst>
                                  <p:childTnLst>
                                    <p:set>
                                      <p:cBhvr>
                                        <p:cTn id="47" dur="1" fill="hold">
                                          <p:stCondLst>
                                            <p:cond delay="0"/>
                                          </p:stCondLst>
                                        </p:cTn>
                                        <p:tgtEl>
                                          <p:spTgt spid="15"/>
                                        </p:tgtEl>
                                        <p:attrNameLst>
                                          <p:attrName>style.visibility</p:attrName>
                                        </p:attrNameLst>
                                      </p:cBhvr>
                                      <p:to>
                                        <p:strVal val="visible"/>
                                      </p:to>
                                    </p:set>
                                    <p:anim calcmode="lin" valueType="num">
                                      <p:cBhvr additive="base">
                                        <p:cTn id="48" dur="500" fill="hold"/>
                                        <p:tgtEl>
                                          <p:spTgt spid="15"/>
                                        </p:tgtEl>
                                        <p:attrNameLst>
                                          <p:attrName>ppt_x</p:attrName>
                                        </p:attrNameLst>
                                      </p:cBhvr>
                                      <p:tavLst>
                                        <p:tav tm="0">
                                          <p:val>
                                            <p:strVal val="#ppt_x"/>
                                          </p:val>
                                        </p:tav>
                                        <p:tav tm="100000">
                                          <p:val>
                                            <p:strVal val="#ppt_x"/>
                                          </p:val>
                                        </p:tav>
                                      </p:tavLst>
                                    </p:anim>
                                    <p:anim calcmode="lin" valueType="num">
                                      <p:cBhvr additive="base">
                                        <p:cTn id="49"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 grpId="0" animBg="1"/>
      <p:bldP spid="11" grpId="0" animBg="1"/>
      <p:bldP spid="12" grpId="0" animBg="1"/>
      <p:bldP spid="13" grpId="0"/>
      <p:bldP spid="14" grpId="0"/>
      <p:bldP spid="15"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 y="1809751"/>
            <a:ext cx="4110567" cy="2300816"/>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4" name="矩形 3"/>
          <p:cNvSpPr/>
          <p:nvPr/>
        </p:nvSpPr>
        <p:spPr>
          <a:xfrm>
            <a:off x="4040718" y="1809751"/>
            <a:ext cx="4110567" cy="2300816"/>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5" name="矩形 4"/>
          <p:cNvSpPr/>
          <p:nvPr/>
        </p:nvSpPr>
        <p:spPr>
          <a:xfrm>
            <a:off x="8081434" y="1809751"/>
            <a:ext cx="4110567" cy="2300816"/>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grpSp>
        <p:nvGrpSpPr>
          <p:cNvPr id="2" name="组合 1"/>
          <p:cNvGrpSpPr>
            <a:grpSpLocks/>
          </p:cNvGrpSpPr>
          <p:nvPr/>
        </p:nvGrpSpPr>
        <p:grpSpPr bwMode="auto">
          <a:xfrm>
            <a:off x="277285" y="4339165"/>
            <a:ext cx="3177116" cy="1700334"/>
            <a:chOff x="207818" y="3253810"/>
            <a:chExt cx="2382982" cy="1275250"/>
          </a:xfrm>
        </p:grpSpPr>
        <p:sp>
          <p:nvSpPr>
            <p:cNvPr id="19461" name="Rectangle 23"/>
            <p:cNvSpPr>
              <a:spLocks noChangeArrowheads="1"/>
            </p:cNvSpPr>
            <p:nvPr/>
          </p:nvSpPr>
          <p:spPr bwMode="auto">
            <a:xfrm>
              <a:off x="207818" y="3536721"/>
              <a:ext cx="2382982" cy="992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1333">
                  <a:solidFill>
                    <a:prstClr val="white"/>
                  </a:solidFill>
                </a:rPr>
                <a:t>There are many variations of passages of Lore m available, but the majority have suffered alteration in some form, by injected humor, or randomized</a:t>
              </a:r>
              <a:endParaRPr lang="en-US" altLang="zh-CN" sz="1333">
                <a:solidFill>
                  <a:prstClr val="white"/>
                </a:solidFill>
                <a:cs typeface="Arial" panose="020B0604020202020204" pitchFamily="34" charset="0"/>
              </a:endParaRPr>
            </a:p>
          </p:txBody>
        </p:sp>
        <p:sp>
          <p:nvSpPr>
            <p:cNvPr id="11" name="文本框 10"/>
            <p:cNvSpPr txBox="1"/>
            <p:nvPr/>
          </p:nvSpPr>
          <p:spPr>
            <a:xfrm>
              <a:off x="719024" y="3253810"/>
              <a:ext cx="1462176" cy="284742"/>
            </a:xfrm>
            <a:prstGeom prst="rect">
              <a:avLst/>
            </a:prstGeom>
            <a:noFill/>
          </p:spPr>
          <p:txBody>
            <a:bodyPr>
              <a:spAutoFit/>
            </a:bodyPr>
            <a:lstStyle/>
            <a:p>
              <a:pPr algn="ctr" defTabSz="913530">
                <a:defRPr/>
              </a:pPr>
              <a:r>
                <a:rPr lang="en-US" altLang="zh-CN" sz="1867" dirty="0">
                  <a:solidFill>
                    <a:prstClr val="white"/>
                  </a:solidFill>
                </a:rPr>
                <a:t>Support One</a:t>
              </a:r>
              <a:endParaRPr lang="zh-CN" altLang="en-US" sz="1867" dirty="0">
                <a:solidFill>
                  <a:prstClr val="white"/>
                </a:solidFill>
              </a:endParaRPr>
            </a:p>
          </p:txBody>
        </p:sp>
      </p:grpSp>
      <p:grpSp>
        <p:nvGrpSpPr>
          <p:cNvPr id="9" name="组合 8"/>
          <p:cNvGrpSpPr>
            <a:grpSpLocks/>
          </p:cNvGrpSpPr>
          <p:nvPr/>
        </p:nvGrpSpPr>
        <p:grpSpPr bwMode="auto">
          <a:xfrm>
            <a:off x="4423834" y="4339165"/>
            <a:ext cx="3177117" cy="1700334"/>
            <a:chOff x="3318163" y="3253810"/>
            <a:chExt cx="2382982" cy="1275250"/>
          </a:xfrm>
        </p:grpSpPr>
        <p:sp>
          <p:nvSpPr>
            <p:cNvPr id="12" name="文本框 11"/>
            <p:cNvSpPr txBox="1"/>
            <p:nvPr/>
          </p:nvSpPr>
          <p:spPr>
            <a:xfrm>
              <a:off x="3837307" y="3253810"/>
              <a:ext cx="1460588" cy="284742"/>
            </a:xfrm>
            <a:prstGeom prst="rect">
              <a:avLst/>
            </a:prstGeom>
            <a:noFill/>
          </p:spPr>
          <p:txBody>
            <a:bodyPr>
              <a:spAutoFit/>
            </a:bodyPr>
            <a:lstStyle/>
            <a:p>
              <a:pPr algn="ctr" defTabSz="913530">
                <a:defRPr/>
              </a:pPr>
              <a:r>
                <a:rPr lang="en-US" altLang="zh-CN" sz="1867" dirty="0">
                  <a:solidFill>
                    <a:prstClr val="white"/>
                  </a:solidFill>
                </a:rPr>
                <a:t>Support Two</a:t>
              </a:r>
              <a:endParaRPr lang="zh-CN" altLang="en-US" sz="1867" dirty="0">
                <a:solidFill>
                  <a:prstClr val="white"/>
                </a:solidFill>
              </a:endParaRPr>
            </a:p>
          </p:txBody>
        </p:sp>
        <p:sp>
          <p:nvSpPr>
            <p:cNvPr id="19465" name="Rectangle 23"/>
            <p:cNvSpPr>
              <a:spLocks noChangeArrowheads="1"/>
            </p:cNvSpPr>
            <p:nvPr/>
          </p:nvSpPr>
          <p:spPr bwMode="auto">
            <a:xfrm>
              <a:off x="3318163" y="3536721"/>
              <a:ext cx="2382982" cy="992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1333">
                  <a:solidFill>
                    <a:prstClr val="white"/>
                  </a:solidFill>
                </a:rPr>
                <a:t>There are many variations of passages of Lore m available, but the majority have suffered alteration in some form, by injected humor, or randomized</a:t>
              </a:r>
              <a:endParaRPr lang="en-US" altLang="zh-CN" sz="1333">
                <a:solidFill>
                  <a:prstClr val="white"/>
                </a:solidFill>
                <a:cs typeface="Arial" panose="020B0604020202020204" pitchFamily="34" charset="0"/>
              </a:endParaRPr>
            </a:p>
          </p:txBody>
        </p:sp>
      </p:grpSp>
      <p:grpSp>
        <p:nvGrpSpPr>
          <p:cNvPr id="10" name="组合 9"/>
          <p:cNvGrpSpPr>
            <a:grpSpLocks/>
          </p:cNvGrpSpPr>
          <p:nvPr/>
        </p:nvGrpSpPr>
        <p:grpSpPr bwMode="auto">
          <a:xfrm>
            <a:off x="8841318" y="4339165"/>
            <a:ext cx="3177116" cy="1700334"/>
            <a:chOff x="6630509" y="3253810"/>
            <a:chExt cx="2382982" cy="1275250"/>
          </a:xfrm>
        </p:grpSpPr>
        <p:sp>
          <p:nvSpPr>
            <p:cNvPr id="13" name="文本框 12"/>
            <p:cNvSpPr txBox="1"/>
            <p:nvPr/>
          </p:nvSpPr>
          <p:spPr>
            <a:xfrm>
              <a:off x="7006769" y="3253810"/>
              <a:ext cx="1630462" cy="284742"/>
            </a:xfrm>
            <a:prstGeom prst="rect">
              <a:avLst/>
            </a:prstGeom>
            <a:noFill/>
          </p:spPr>
          <p:txBody>
            <a:bodyPr>
              <a:spAutoFit/>
            </a:bodyPr>
            <a:lstStyle/>
            <a:p>
              <a:pPr algn="ctr" defTabSz="913530">
                <a:defRPr/>
              </a:pPr>
              <a:r>
                <a:rPr lang="en-US" altLang="zh-CN" sz="1867" dirty="0">
                  <a:solidFill>
                    <a:prstClr val="white"/>
                  </a:solidFill>
                </a:rPr>
                <a:t>Support Three</a:t>
              </a:r>
              <a:endParaRPr lang="zh-CN" altLang="en-US" sz="1867" dirty="0">
                <a:solidFill>
                  <a:prstClr val="white"/>
                </a:solidFill>
              </a:endParaRPr>
            </a:p>
          </p:txBody>
        </p:sp>
        <p:sp>
          <p:nvSpPr>
            <p:cNvPr id="19468" name="Rectangle 23"/>
            <p:cNvSpPr>
              <a:spLocks noChangeArrowheads="1"/>
            </p:cNvSpPr>
            <p:nvPr/>
          </p:nvSpPr>
          <p:spPr bwMode="auto">
            <a:xfrm>
              <a:off x="6630509" y="3536721"/>
              <a:ext cx="2382982" cy="992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1333">
                  <a:solidFill>
                    <a:prstClr val="white"/>
                  </a:solidFill>
                </a:rPr>
                <a:t>There are many variations of passages of Lore m available, but the majority have suffered alteration in some form, by injected humor, or randomized</a:t>
              </a:r>
              <a:endParaRPr lang="en-US" altLang="zh-CN" sz="1333">
                <a:solidFill>
                  <a:prstClr val="white"/>
                </a:solidFill>
                <a:cs typeface="Arial" panose="020B0604020202020204" pitchFamily="34" charset="0"/>
              </a:endParaRPr>
            </a:p>
          </p:txBody>
        </p:sp>
      </p:grpSp>
      <p:sp>
        <p:nvSpPr>
          <p:cNvPr id="19469" name="Title 13"/>
          <p:cNvSpPr txBox="1">
            <a:spLocks noChangeArrowheads="1"/>
          </p:cNvSpPr>
          <p:nvPr/>
        </p:nvSpPr>
        <p:spPr bwMode="auto">
          <a:xfrm>
            <a:off x="277284" y="520701"/>
            <a:ext cx="3003549" cy="4106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defTabSz="685800">
              <a:defRPr sz="1300">
                <a:solidFill>
                  <a:schemeClr val="tx1"/>
                </a:solidFill>
                <a:latin typeface="华文细黑" panose="02010600040101010101" pitchFamily="2" charset="-122"/>
                <a:ea typeface="华文细黑" panose="02010600040101010101" pitchFamily="2" charset="-122"/>
              </a:defRPr>
            </a:lvl2pPr>
            <a:lvl3pPr defTabSz="685800">
              <a:defRPr sz="1300">
                <a:solidFill>
                  <a:schemeClr val="tx1"/>
                </a:solidFill>
                <a:latin typeface="华文细黑" panose="02010600040101010101" pitchFamily="2" charset="-122"/>
                <a:ea typeface="华文细黑" panose="02010600040101010101" pitchFamily="2" charset="-122"/>
              </a:defRPr>
            </a:lvl3pPr>
            <a:lvl4pPr defTabSz="685800">
              <a:defRPr sz="1300">
                <a:solidFill>
                  <a:schemeClr val="tx1"/>
                </a:solidFill>
                <a:latin typeface="华文细黑" panose="02010600040101010101" pitchFamily="2" charset="-122"/>
                <a:ea typeface="华文细黑" panose="02010600040101010101" pitchFamily="2" charset="-122"/>
              </a:defRPr>
            </a:lvl4pPr>
            <a:lvl5pPr defTabSz="685800">
              <a:defRPr sz="1300">
                <a:solidFill>
                  <a:schemeClr val="tx1"/>
                </a:solidFill>
                <a:latin typeface="华文细黑" panose="02010600040101010101" pitchFamily="2" charset="-122"/>
                <a:ea typeface="华文细黑" panose="02010600040101010101" pitchFamily="2" charset="-122"/>
              </a:defRPr>
            </a:lvl5pPr>
            <a:lvl6pPr marL="18272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90000"/>
              </a:lnSpc>
              <a:spcBef>
                <a:spcPct val="0"/>
              </a:spcBef>
              <a:spcAft>
                <a:spcPct val="0"/>
              </a:spcAft>
              <a:buFont typeface="Arial" panose="020B0604020202020204" pitchFamily="34" charset="0"/>
              <a:buNone/>
            </a:pPr>
            <a:r>
              <a:rPr lang="en-US" altLang="zh-CN" sz="2667">
                <a:solidFill>
                  <a:prstClr val="white"/>
                </a:solidFill>
              </a:rPr>
              <a:t>BLOG POST</a:t>
            </a:r>
          </a:p>
        </p:txBody>
      </p:sp>
      <p:sp>
        <p:nvSpPr>
          <p:cNvPr id="19470" name="Content Placeholder 2"/>
          <p:cNvSpPr txBox="1">
            <a:spLocks noChangeArrowheads="1"/>
          </p:cNvSpPr>
          <p:nvPr/>
        </p:nvSpPr>
        <p:spPr bwMode="auto">
          <a:xfrm>
            <a:off x="277285" y="1003301"/>
            <a:ext cx="11322049"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20000"/>
              </a:spcBef>
              <a:spcAft>
                <a:spcPct val="0"/>
              </a:spcAft>
              <a:buFont typeface="Arial" panose="020B0604020202020204" pitchFamily="34" charset="0"/>
              <a:buNone/>
            </a:pPr>
            <a:r>
              <a:rPr lang="en-US" altLang="zh-CN" sz="1333">
                <a:solidFill>
                  <a:prstClr val="white"/>
                </a:solidFill>
              </a:rPr>
              <a:t>There are many variations of passages of Lorem available, but the majority have suffered alteration in some form, by injected humor, or randomized words which don't look even slightly</a:t>
            </a:r>
            <a:endParaRPr lang="en-US" altLang="zh-CN" sz="1333">
              <a:solidFill>
                <a:prstClr val="white"/>
              </a:solidFill>
              <a:cs typeface="Arial" panose="020B0604020202020204" pitchFamily="34" charset="0"/>
            </a:endParaRPr>
          </a:p>
        </p:txBody>
      </p:sp>
      <p:sp>
        <p:nvSpPr>
          <p:cNvPr id="18" name="矩形 17"/>
          <p:cNvSpPr/>
          <p:nvPr/>
        </p:nvSpPr>
        <p:spPr>
          <a:xfrm>
            <a:off x="0" y="1809751"/>
            <a:ext cx="4040717" cy="2300816"/>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9" name="Oval 53"/>
          <p:cNvSpPr>
            <a:spLocks noChangeAspect="1"/>
          </p:cNvSpPr>
          <p:nvPr/>
        </p:nvSpPr>
        <p:spPr>
          <a:xfrm rot="10800000" flipV="1">
            <a:off x="1504952" y="2575984"/>
            <a:ext cx="766233" cy="768349"/>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2667" dirty="0">
                <a:solidFill>
                  <a:srgbClr val="255D6E"/>
                </a:solidFill>
                <a:latin typeface="FontAwesome" pitchFamily="2" charset="0"/>
              </a:rPr>
              <a:t></a:t>
            </a:r>
          </a:p>
        </p:txBody>
      </p:sp>
    </p:spTree>
    <p:extLst>
      <p:ext uri="{BB962C8B-B14F-4D97-AF65-F5344CB8AC3E}">
        <p14:creationId xmlns:p14="http://schemas.microsoft.com/office/powerpoint/2010/main" val="317287613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p:tgtEl>
                                          <p:spTgt spid="4"/>
                                        </p:tgtEl>
                                        <p:attrNameLst>
                                          <p:attrName>ppt_y</p:attrName>
                                        </p:attrNameLst>
                                      </p:cBhvr>
                                      <p:tavLst>
                                        <p:tav tm="0">
                                          <p:val>
                                            <p:strVal val="#ppt_y-#ppt_h*1.125000"/>
                                          </p:val>
                                        </p:tav>
                                        <p:tav tm="100000">
                                          <p:val>
                                            <p:strVal val="#ppt_y"/>
                                          </p:val>
                                        </p:tav>
                                      </p:tavLst>
                                    </p:anim>
                                    <p:animEffect transition="in" filter="wipe(down)">
                                      <p:cBhvr>
                                        <p:cTn id="8" dur="500"/>
                                        <p:tgtEl>
                                          <p:spTgt spid="4"/>
                                        </p:tgtEl>
                                      </p:cBhvr>
                                    </p:animEffect>
                                  </p:childTnLst>
                                </p:cTn>
                              </p:par>
                            </p:childTnLst>
                          </p:cTn>
                        </p:par>
                      </p:childTnLst>
                    </p:cTn>
                  </p:par>
                  <p:par>
                    <p:cTn id="9" fill="hold" nodeType="clickPar">
                      <p:stCondLst>
                        <p:cond delay="indefinite"/>
                      </p:stCondLst>
                      <p:childTnLst>
                        <p:par>
                          <p:cTn id="10" fill="hold" nodeType="withGroup">
                            <p:stCondLst>
                              <p:cond delay="0"/>
                            </p:stCondLst>
                            <p:childTnLst>
                              <p:par>
                                <p:cTn id="11" presetID="12" presetClass="entr" presetSubtype="2"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p:tgtEl>
                                          <p:spTgt spid="3"/>
                                        </p:tgtEl>
                                        <p:attrNameLst>
                                          <p:attrName>ppt_x</p:attrName>
                                        </p:attrNameLst>
                                      </p:cBhvr>
                                      <p:tavLst>
                                        <p:tav tm="0">
                                          <p:val>
                                            <p:strVal val="#ppt_x+#ppt_w*1.125000"/>
                                          </p:val>
                                        </p:tav>
                                        <p:tav tm="100000">
                                          <p:val>
                                            <p:strVal val="#ppt_x"/>
                                          </p:val>
                                        </p:tav>
                                      </p:tavLst>
                                    </p:anim>
                                    <p:animEffect transition="in" filter="wipe(left)">
                                      <p:cBhvr>
                                        <p:cTn id="14" dur="500"/>
                                        <p:tgtEl>
                                          <p:spTgt spid="3"/>
                                        </p:tgtEl>
                                      </p:cBhvr>
                                    </p:animEffect>
                                  </p:childTnLst>
                                </p:cTn>
                              </p:par>
                              <p:par>
                                <p:cTn id="15" presetID="12" presetClass="entr" presetSubtype="8"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p:tgtEl>
                                          <p:spTgt spid="5"/>
                                        </p:tgtEl>
                                        <p:attrNameLst>
                                          <p:attrName>ppt_x</p:attrName>
                                        </p:attrNameLst>
                                      </p:cBhvr>
                                      <p:tavLst>
                                        <p:tav tm="0">
                                          <p:val>
                                            <p:strVal val="#ppt_x-#ppt_w*1.125000"/>
                                          </p:val>
                                        </p:tav>
                                        <p:tav tm="100000">
                                          <p:val>
                                            <p:strVal val="#ppt_x"/>
                                          </p:val>
                                        </p:tav>
                                      </p:tavLst>
                                    </p:anim>
                                    <p:animEffect transition="in" filter="wipe(right)">
                                      <p:cBhvr>
                                        <p:cTn id="18" dur="5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2" presetClass="entr" presetSubtype="1" fill="hold" grpId="0" nodeType="click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up)">
                                      <p:cBhvr>
                                        <p:cTn id="23" dur="500"/>
                                        <p:tgtEl>
                                          <p:spTgt spid="18"/>
                                        </p:tgtEl>
                                      </p:cBhvr>
                                    </p:animEffect>
                                  </p:childTnLst>
                                </p:cTn>
                              </p:par>
                            </p:childTnLst>
                          </p:cTn>
                        </p:par>
                        <p:par>
                          <p:cTn id="24" fill="hold" nodeType="afterGroup">
                            <p:stCondLst>
                              <p:cond delay="500"/>
                            </p:stCondLst>
                            <p:childTnLst>
                              <p:par>
                                <p:cTn id="25" presetID="53" presetClass="entr" presetSubtype="16"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250" fill="hold"/>
                                        <p:tgtEl>
                                          <p:spTgt spid="19"/>
                                        </p:tgtEl>
                                        <p:attrNameLst>
                                          <p:attrName>ppt_w</p:attrName>
                                        </p:attrNameLst>
                                      </p:cBhvr>
                                      <p:tavLst>
                                        <p:tav tm="0">
                                          <p:val>
                                            <p:fltVal val="0"/>
                                          </p:val>
                                        </p:tav>
                                        <p:tav tm="100000">
                                          <p:val>
                                            <p:strVal val="#ppt_w"/>
                                          </p:val>
                                        </p:tav>
                                      </p:tavLst>
                                    </p:anim>
                                    <p:anim calcmode="lin" valueType="num">
                                      <p:cBhvr>
                                        <p:cTn id="28" dur="250" fill="hold"/>
                                        <p:tgtEl>
                                          <p:spTgt spid="19"/>
                                        </p:tgtEl>
                                        <p:attrNameLst>
                                          <p:attrName>ppt_h</p:attrName>
                                        </p:attrNameLst>
                                      </p:cBhvr>
                                      <p:tavLst>
                                        <p:tav tm="0">
                                          <p:val>
                                            <p:fltVal val="0"/>
                                          </p:val>
                                        </p:tav>
                                        <p:tav tm="100000">
                                          <p:val>
                                            <p:strVal val="#ppt_h"/>
                                          </p:val>
                                        </p:tav>
                                      </p:tavLst>
                                    </p:anim>
                                    <p:animEffect transition="in" filter="fade">
                                      <p:cBhvr>
                                        <p:cTn id="29" dur="250"/>
                                        <p:tgtEl>
                                          <p:spTgt spid="19"/>
                                        </p:tgtEl>
                                      </p:cBhvr>
                                    </p:animEffect>
                                  </p:childTnLst>
                                </p:cTn>
                              </p:par>
                              <p:par>
                                <p:cTn id="30" presetID="6" presetClass="emph" presetSubtype="0" decel="100000" fill="hold" grpId="1" nodeType="withEffect">
                                  <p:stCondLst>
                                    <p:cond delay="200"/>
                                  </p:stCondLst>
                                  <p:childTnLst>
                                    <p:animScale>
                                      <p:cBhvr>
                                        <p:cTn id="31" dur="250" fill="hold"/>
                                        <p:tgtEl>
                                          <p:spTgt spid="19"/>
                                        </p:tgtEl>
                                      </p:cBhvr>
                                      <p:by x="110000" y="110000"/>
                                    </p:animScale>
                                  </p:childTnLst>
                                </p:cTn>
                              </p:par>
                              <p:par>
                                <p:cTn id="32" presetID="6" presetClass="emph" presetSubtype="0" decel="100000" fill="hold" grpId="2" nodeType="withEffect">
                                  <p:stCondLst>
                                    <p:cond delay="300"/>
                                  </p:stCondLst>
                                  <p:childTnLst>
                                    <p:animScale>
                                      <p:cBhvr>
                                        <p:cTn id="33" dur="250" fill="hold"/>
                                        <p:tgtEl>
                                          <p:spTgt spid="19"/>
                                        </p:tgtEl>
                                      </p:cBhvr>
                                      <p:by x="91000" y="91000"/>
                                    </p:animScale>
                                  </p:childTnLst>
                                </p:cTn>
                              </p:par>
                            </p:childTnLst>
                          </p:cTn>
                        </p:par>
                        <p:par>
                          <p:cTn id="34" fill="hold" nodeType="afterGroup">
                            <p:stCondLst>
                              <p:cond delay="1050"/>
                            </p:stCondLst>
                            <p:childTnLst>
                              <p:par>
                                <p:cTn id="35" presetID="2" presetClass="entr" presetSubtype="4" decel="100000" fill="hold" nodeType="afterEffect">
                                  <p:stCondLst>
                                    <p:cond delay="0"/>
                                  </p:stCondLst>
                                  <p:childTnLst>
                                    <p:set>
                                      <p:cBhvr>
                                        <p:cTn id="36" dur="1" fill="hold">
                                          <p:stCondLst>
                                            <p:cond delay="0"/>
                                          </p:stCondLst>
                                        </p:cTn>
                                        <p:tgtEl>
                                          <p:spTgt spid="2"/>
                                        </p:tgtEl>
                                        <p:attrNameLst>
                                          <p:attrName>style.visibility</p:attrName>
                                        </p:attrNameLst>
                                      </p:cBhvr>
                                      <p:to>
                                        <p:strVal val="visible"/>
                                      </p:to>
                                    </p:set>
                                    <p:anim calcmode="lin" valueType="num">
                                      <p:cBhvr additive="base">
                                        <p:cTn id="37" dur="500" fill="hold"/>
                                        <p:tgtEl>
                                          <p:spTgt spid="2"/>
                                        </p:tgtEl>
                                        <p:attrNameLst>
                                          <p:attrName>ppt_x</p:attrName>
                                        </p:attrNameLst>
                                      </p:cBhvr>
                                      <p:tavLst>
                                        <p:tav tm="0">
                                          <p:val>
                                            <p:strVal val="#ppt_x"/>
                                          </p:val>
                                        </p:tav>
                                        <p:tav tm="100000">
                                          <p:val>
                                            <p:strVal val="#ppt_x"/>
                                          </p:val>
                                        </p:tav>
                                      </p:tavLst>
                                    </p:anim>
                                    <p:anim calcmode="lin" valueType="num">
                                      <p:cBhvr additive="base">
                                        <p:cTn id="38" dur="500" fill="hold"/>
                                        <p:tgtEl>
                                          <p:spTgt spid="2"/>
                                        </p:tgtEl>
                                        <p:attrNameLst>
                                          <p:attrName>ppt_y</p:attrName>
                                        </p:attrNameLst>
                                      </p:cBhvr>
                                      <p:tavLst>
                                        <p:tav tm="0">
                                          <p:val>
                                            <p:strVal val="1+#ppt_h/2"/>
                                          </p:val>
                                        </p:tav>
                                        <p:tav tm="100000">
                                          <p:val>
                                            <p:strVal val="#ppt_y"/>
                                          </p:val>
                                        </p:tav>
                                      </p:tavLst>
                                    </p:anim>
                                  </p:childTnLst>
                                </p:cTn>
                              </p:par>
                              <p:par>
                                <p:cTn id="39" presetID="2" presetClass="entr" presetSubtype="4" decel="100000" fill="hold" nodeType="withEffect">
                                  <p:stCondLst>
                                    <p:cond delay="25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fill="hold"/>
                                        <p:tgtEl>
                                          <p:spTgt spid="9"/>
                                        </p:tgtEl>
                                        <p:attrNameLst>
                                          <p:attrName>ppt_x</p:attrName>
                                        </p:attrNameLst>
                                      </p:cBhvr>
                                      <p:tavLst>
                                        <p:tav tm="0">
                                          <p:val>
                                            <p:strVal val="#ppt_x"/>
                                          </p:val>
                                        </p:tav>
                                        <p:tav tm="100000">
                                          <p:val>
                                            <p:strVal val="#ppt_x"/>
                                          </p:val>
                                        </p:tav>
                                      </p:tavLst>
                                    </p:anim>
                                    <p:anim calcmode="lin" valueType="num">
                                      <p:cBhvr additive="base">
                                        <p:cTn id="42" dur="500" fill="hold"/>
                                        <p:tgtEl>
                                          <p:spTgt spid="9"/>
                                        </p:tgtEl>
                                        <p:attrNameLst>
                                          <p:attrName>ppt_y</p:attrName>
                                        </p:attrNameLst>
                                      </p:cBhvr>
                                      <p:tavLst>
                                        <p:tav tm="0">
                                          <p:val>
                                            <p:strVal val="1+#ppt_h/2"/>
                                          </p:val>
                                        </p:tav>
                                        <p:tav tm="100000">
                                          <p:val>
                                            <p:strVal val="#ppt_y"/>
                                          </p:val>
                                        </p:tav>
                                      </p:tavLst>
                                    </p:anim>
                                  </p:childTnLst>
                                </p:cTn>
                              </p:par>
                              <p:par>
                                <p:cTn id="43" presetID="2" presetClass="entr" presetSubtype="4" decel="100000" fill="hold" nodeType="withEffect">
                                  <p:stCondLst>
                                    <p:cond delay="50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ppt_x"/>
                                          </p:val>
                                        </p:tav>
                                        <p:tav tm="100000">
                                          <p:val>
                                            <p:strVal val="#ppt_x"/>
                                          </p:val>
                                        </p:tav>
                                      </p:tavLst>
                                    </p:anim>
                                    <p:anim calcmode="lin" valueType="num">
                                      <p:cBhvr additive="base">
                                        <p:cTn id="4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18" grpId="0" animBg="1"/>
      <p:bldP spid="19" grpId="0" animBg="1"/>
      <p:bldP spid="19" grpId="1" animBg="1"/>
      <p:bldP spid="19" grpId="2"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2808817" y="0"/>
            <a:ext cx="2529416" cy="4885267"/>
          </a:xfrm>
          <a:prstGeom prst="rect">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8" name="矩形 7"/>
          <p:cNvSpPr/>
          <p:nvPr/>
        </p:nvSpPr>
        <p:spPr>
          <a:xfrm>
            <a:off x="7831667" y="0"/>
            <a:ext cx="2633133" cy="4885267"/>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9" name="矩形 8"/>
          <p:cNvSpPr/>
          <p:nvPr/>
        </p:nvSpPr>
        <p:spPr>
          <a:xfrm>
            <a:off x="10464800" y="0"/>
            <a:ext cx="1727200" cy="4885267"/>
          </a:xfrm>
          <a:prstGeom prst="rect">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grpSp>
        <p:nvGrpSpPr>
          <p:cNvPr id="2" name="组合 1"/>
          <p:cNvGrpSpPr>
            <a:grpSpLocks/>
          </p:cNvGrpSpPr>
          <p:nvPr/>
        </p:nvGrpSpPr>
        <p:grpSpPr bwMode="auto">
          <a:xfrm>
            <a:off x="1" y="0"/>
            <a:ext cx="2868084" cy="4885267"/>
            <a:chOff x="0" y="0"/>
            <a:chExt cx="2150958" cy="3664527"/>
          </a:xfrm>
        </p:grpSpPr>
        <p:sp>
          <p:nvSpPr>
            <p:cNvPr id="5" name="矩形 4"/>
            <p:cNvSpPr/>
            <p:nvPr/>
          </p:nvSpPr>
          <p:spPr>
            <a:xfrm>
              <a:off x="0" y="0"/>
              <a:ext cx="2106510" cy="3664527"/>
            </a:xfrm>
            <a:prstGeom prst="rect">
              <a:avLst/>
            </a:prstGeom>
            <a:solidFill>
              <a:srgbClr val="255D6E">
                <a:alpha val="9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1510" name="Rectangle 23"/>
            <p:cNvSpPr>
              <a:spLocks noChangeArrowheads="1"/>
            </p:cNvSpPr>
            <p:nvPr/>
          </p:nvSpPr>
          <p:spPr bwMode="auto">
            <a:xfrm>
              <a:off x="41273" y="779586"/>
              <a:ext cx="2109685" cy="6604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sz="1067">
                  <a:solidFill>
                    <a:srgbClr val="F2F2F2"/>
                  </a:solidFill>
                </a:rPr>
                <a:t>There are many variations of passages of Lore m available, but the majority have suffered alteration in some form</a:t>
              </a:r>
            </a:p>
            <a:p>
              <a:pPr fontAlgn="base">
                <a:lnSpc>
                  <a:spcPct val="120000"/>
                </a:lnSpc>
                <a:spcBef>
                  <a:spcPct val="0"/>
                </a:spcBef>
                <a:spcAft>
                  <a:spcPct val="0"/>
                </a:spcAft>
                <a:buFont typeface="Arial" panose="020B0604020202020204" pitchFamily="34" charset="0"/>
                <a:buNone/>
              </a:pPr>
              <a:r>
                <a:rPr lang="en-US" altLang="zh-CN" sz="1067">
                  <a:solidFill>
                    <a:srgbClr val="F2F2F2"/>
                  </a:solidFill>
                </a:rPr>
                <a:t>There are many variations</a:t>
              </a:r>
              <a:endParaRPr lang="en-US" altLang="zh-CN" sz="1067">
                <a:solidFill>
                  <a:srgbClr val="F2F2F2"/>
                </a:solidFill>
                <a:cs typeface="Arial" panose="020B0604020202020204" pitchFamily="34" charset="0"/>
              </a:endParaRPr>
            </a:p>
          </p:txBody>
        </p:sp>
        <p:sp>
          <p:nvSpPr>
            <p:cNvPr id="14" name="文本框 13"/>
            <p:cNvSpPr txBox="1"/>
            <p:nvPr/>
          </p:nvSpPr>
          <p:spPr>
            <a:xfrm>
              <a:off x="31748" y="362007"/>
              <a:ext cx="1692192" cy="500311"/>
            </a:xfrm>
            <a:prstGeom prst="rect">
              <a:avLst/>
            </a:prstGeom>
            <a:noFill/>
          </p:spPr>
          <p:txBody>
            <a:bodyPr>
              <a:spAutoFit/>
            </a:bodyPr>
            <a:lstStyle/>
            <a:p>
              <a:pPr defTabSz="913530">
                <a:defRPr/>
              </a:pPr>
              <a:r>
                <a:rPr lang="en-US" altLang="zh-CN" sz="1867" b="1" dirty="0">
                  <a:solidFill>
                    <a:prstClr val="white">
                      <a:lumMod val="95000"/>
                    </a:prstClr>
                  </a:solidFill>
                </a:rPr>
                <a:t>Our Works</a:t>
              </a:r>
            </a:p>
            <a:p>
              <a:pPr defTabSz="913530">
                <a:defRPr/>
              </a:pPr>
              <a:r>
                <a:rPr lang="en-US" altLang="zh-CN" sz="1867" b="1" dirty="0">
                  <a:solidFill>
                    <a:prstClr val="white">
                      <a:lumMod val="95000"/>
                    </a:prstClr>
                  </a:solidFill>
                </a:rPr>
                <a:t>…</a:t>
              </a:r>
              <a:endParaRPr lang="zh-CN" altLang="en-US" sz="1867" b="1" dirty="0">
                <a:solidFill>
                  <a:prstClr val="white">
                    <a:lumMod val="95000"/>
                  </a:prstClr>
                </a:solidFill>
              </a:endParaRPr>
            </a:p>
          </p:txBody>
        </p:sp>
        <p:sp>
          <p:nvSpPr>
            <p:cNvPr id="15" name="Rectangle 27"/>
            <p:cNvSpPr/>
            <p:nvPr/>
          </p:nvSpPr>
          <p:spPr>
            <a:xfrm>
              <a:off x="146043" y="1602040"/>
              <a:ext cx="800061" cy="207782"/>
            </a:xfrm>
            <a:prstGeom prst="rect">
              <a:avLst/>
            </a:prstGeom>
            <a:ln w="9525">
              <a:solidFill>
                <a:schemeClr val="bg1"/>
              </a:solidFill>
            </a:ln>
          </p:spPr>
          <p:txBody>
            <a:bodyPr>
              <a:spAutoFit/>
            </a:bodyPr>
            <a:lstStyle/>
            <a:p>
              <a:pPr algn="ctr" defTabSz="913530">
                <a:defRPr/>
              </a:pPr>
              <a:r>
                <a:rPr lang="en-US" altLang="zh-CN" sz="1200" dirty="0">
                  <a:solidFill>
                    <a:prstClr val="white">
                      <a:lumMod val="95000"/>
                    </a:prstClr>
                  </a:solidFill>
                </a:rPr>
                <a:t>The Project</a:t>
              </a:r>
            </a:p>
          </p:txBody>
        </p:sp>
        <p:sp>
          <p:nvSpPr>
            <p:cNvPr id="16" name="Oval 53"/>
            <p:cNvSpPr>
              <a:spLocks noChangeAspect="1"/>
            </p:cNvSpPr>
            <p:nvPr/>
          </p:nvSpPr>
          <p:spPr>
            <a:xfrm>
              <a:off x="1536625" y="3126280"/>
              <a:ext cx="252401" cy="250865"/>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1067" dirty="0">
                  <a:solidFill>
                    <a:prstClr val="white"/>
                  </a:solidFill>
                  <a:latin typeface="FontAwesome" pitchFamily="2" charset="0"/>
                </a:rPr>
                <a:t></a:t>
              </a:r>
            </a:p>
          </p:txBody>
        </p:sp>
      </p:grpSp>
      <p:sp>
        <p:nvSpPr>
          <p:cNvPr id="17" name="Title 13"/>
          <p:cNvSpPr txBox="1">
            <a:spLocks noChangeArrowheads="1"/>
          </p:cNvSpPr>
          <p:nvPr/>
        </p:nvSpPr>
        <p:spPr bwMode="auto">
          <a:xfrm>
            <a:off x="173567" y="5226051"/>
            <a:ext cx="6864351" cy="615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defTabSz="685800">
              <a:defRPr sz="1300">
                <a:solidFill>
                  <a:schemeClr val="tx1"/>
                </a:solidFill>
                <a:latin typeface="华文细黑" panose="02010600040101010101" pitchFamily="2" charset="-122"/>
                <a:ea typeface="华文细黑" panose="02010600040101010101" pitchFamily="2" charset="-122"/>
              </a:defRPr>
            </a:lvl2pPr>
            <a:lvl3pPr defTabSz="685800">
              <a:defRPr sz="1300">
                <a:solidFill>
                  <a:schemeClr val="tx1"/>
                </a:solidFill>
                <a:latin typeface="华文细黑" panose="02010600040101010101" pitchFamily="2" charset="-122"/>
                <a:ea typeface="华文细黑" panose="02010600040101010101" pitchFamily="2" charset="-122"/>
              </a:defRPr>
            </a:lvl3pPr>
            <a:lvl4pPr defTabSz="685800">
              <a:defRPr sz="1300">
                <a:solidFill>
                  <a:schemeClr val="tx1"/>
                </a:solidFill>
                <a:latin typeface="华文细黑" panose="02010600040101010101" pitchFamily="2" charset="-122"/>
                <a:ea typeface="华文细黑" panose="02010600040101010101" pitchFamily="2" charset="-122"/>
              </a:defRPr>
            </a:lvl4pPr>
            <a:lvl5pPr defTabSz="685800">
              <a:defRPr sz="1300">
                <a:solidFill>
                  <a:schemeClr val="tx1"/>
                </a:solidFill>
                <a:latin typeface="华文细黑" panose="02010600040101010101" pitchFamily="2" charset="-122"/>
                <a:ea typeface="华文细黑" panose="02010600040101010101" pitchFamily="2" charset="-122"/>
              </a:defRPr>
            </a:lvl5pPr>
            <a:lvl6pPr marL="18272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90000"/>
              </a:lnSpc>
              <a:spcBef>
                <a:spcPct val="0"/>
              </a:spcBef>
              <a:spcAft>
                <a:spcPct val="0"/>
              </a:spcAft>
              <a:buFont typeface="Arial" panose="020B0604020202020204" pitchFamily="34" charset="0"/>
              <a:buNone/>
            </a:pPr>
            <a:r>
              <a:rPr lang="en-US" altLang="zh-CN" sz="3733">
                <a:solidFill>
                  <a:prstClr val="white"/>
                </a:solidFill>
              </a:rPr>
              <a:t>CREATED WITH WISDOM</a:t>
            </a:r>
          </a:p>
        </p:txBody>
      </p:sp>
      <p:sp>
        <p:nvSpPr>
          <p:cNvPr id="18" name="Content Placeholder 2"/>
          <p:cNvSpPr txBox="1">
            <a:spLocks noChangeArrowheads="1"/>
          </p:cNvSpPr>
          <p:nvPr/>
        </p:nvSpPr>
        <p:spPr bwMode="auto">
          <a:xfrm>
            <a:off x="194733" y="5882218"/>
            <a:ext cx="11830051" cy="814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sz="1467">
                <a:solidFill>
                  <a:prstClr val="white"/>
                </a:solidFill>
              </a:rPr>
              <a:t>There are many variations of passages of Lorem available, but the majority have suffered alteration in some form, by injected humor, or randomized words which don't look even slightly believable. If you are going to use a passage</a:t>
            </a:r>
            <a:endParaRPr lang="en-US" altLang="zh-CN" sz="1467">
              <a:solidFill>
                <a:prstClr val="white"/>
              </a:solidFill>
              <a:cs typeface="Arial" panose="020B0604020202020204" pitchFamily="34" charset="0"/>
            </a:endParaRPr>
          </a:p>
        </p:txBody>
      </p:sp>
      <p:grpSp>
        <p:nvGrpSpPr>
          <p:cNvPr id="4" name="组合 3"/>
          <p:cNvGrpSpPr>
            <a:grpSpLocks/>
          </p:cNvGrpSpPr>
          <p:nvPr/>
        </p:nvGrpSpPr>
        <p:grpSpPr bwMode="auto">
          <a:xfrm>
            <a:off x="5302251" y="0"/>
            <a:ext cx="2825749" cy="4885267"/>
            <a:chOff x="3976338" y="-3"/>
            <a:chExt cx="2119663" cy="3664530"/>
          </a:xfrm>
        </p:grpSpPr>
        <p:sp>
          <p:nvSpPr>
            <p:cNvPr id="7" name="矩形 6"/>
            <p:cNvSpPr/>
            <p:nvPr/>
          </p:nvSpPr>
          <p:spPr>
            <a:xfrm>
              <a:off x="3990627" y="-3"/>
              <a:ext cx="1897377" cy="3664530"/>
            </a:xfrm>
            <a:prstGeom prst="rect">
              <a:avLst/>
            </a:prstGeom>
            <a:blipFill>
              <a:blip r:embed="rId6" cstate="screen"/>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0" name="矩形 9"/>
            <p:cNvSpPr/>
            <p:nvPr/>
          </p:nvSpPr>
          <p:spPr>
            <a:xfrm>
              <a:off x="3982689" y="-3"/>
              <a:ext cx="1908491" cy="3664530"/>
            </a:xfrm>
            <a:prstGeom prst="rect">
              <a:avLst/>
            </a:prstGeom>
            <a:solidFill>
              <a:srgbClr val="255D6E">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2" name="文本框 11"/>
            <p:cNvSpPr txBox="1"/>
            <p:nvPr/>
          </p:nvSpPr>
          <p:spPr>
            <a:xfrm>
              <a:off x="3976338" y="1317831"/>
              <a:ext cx="1692555" cy="407965"/>
            </a:xfrm>
            <a:prstGeom prst="rect">
              <a:avLst/>
            </a:prstGeom>
            <a:noFill/>
          </p:spPr>
          <p:txBody>
            <a:bodyPr>
              <a:spAutoFit/>
            </a:bodyPr>
            <a:lstStyle/>
            <a:p>
              <a:pPr defTabSz="913530">
                <a:defRPr/>
              </a:pPr>
              <a:r>
                <a:rPr lang="en-US" altLang="zh-CN" sz="1467" b="1" dirty="0">
                  <a:solidFill>
                    <a:prstClr val="white">
                      <a:lumMod val="95000"/>
                    </a:prstClr>
                  </a:solidFill>
                </a:rPr>
                <a:t>Something Special</a:t>
              </a:r>
            </a:p>
            <a:p>
              <a:pPr defTabSz="913530">
                <a:defRPr/>
              </a:pPr>
              <a:r>
                <a:rPr lang="en-US" altLang="zh-CN" sz="1467" b="1" dirty="0">
                  <a:solidFill>
                    <a:prstClr val="white">
                      <a:lumMod val="95000"/>
                    </a:prstClr>
                  </a:solidFill>
                </a:rPr>
                <a:t>…</a:t>
              </a:r>
              <a:endParaRPr lang="zh-CN" altLang="en-US" sz="1467" b="1" dirty="0">
                <a:solidFill>
                  <a:prstClr val="white">
                    <a:lumMod val="95000"/>
                  </a:prstClr>
                </a:solidFill>
              </a:endParaRPr>
            </a:p>
          </p:txBody>
        </p:sp>
        <p:sp>
          <p:nvSpPr>
            <p:cNvPr id="21520" name="Rectangle 23"/>
            <p:cNvSpPr>
              <a:spLocks noChangeArrowheads="1"/>
            </p:cNvSpPr>
            <p:nvPr/>
          </p:nvSpPr>
          <p:spPr bwMode="auto">
            <a:xfrm>
              <a:off x="3985865" y="1673487"/>
              <a:ext cx="2110136" cy="4569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sz="933">
                  <a:solidFill>
                    <a:srgbClr val="F2F2F2"/>
                  </a:solidFill>
                </a:rPr>
                <a:t>There are many variations of passages of Lore m available, but the majority have suffered alteration in some form</a:t>
              </a:r>
              <a:endParaRPr lang="en-US" altLang="zh-CN" sz="933">
                <a:solidFill>
                  <a:srgbClr val="F2F2F2"/>
                </a:solidFill>
                <a:cs typeface="Arial" panose="020B0604020202020204" pitchFamily="34" charset="0"/>
              </a:endParaRPr>
            </a:p>
          </p:txBody>
        </p:sp>
      </p:grpSp>
    </p:spTree>
    <p:extLst>
      <p:ext uri="{BB962C8B-B14F-4D97-AF65-F5344CB8AC3E}">
        <p14:creationId xmlns:p14="http://schemas.microsoft.com/office/powerpoint/2010/main" val="170244468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0-#ppt_h/2"/>
                                          </p:val>
                                        </p:tav>
                                        <p:tav tm="100000">
                                          <p:val>
                                            <p:strVal val="#ppt_y"/>
                                          </p:val>
                                        </p:tav>
                                      </p:tavLst>
                                    </p:anim>
                                  </p:childTnLst>
                                </p:cTn>
                              </p:par>
                              <p:par>
                                <p:cTn id="13" presetID="2" presetClass="entr" presetSubtype="1"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0-#ppt_h/2"/>
                                          </p:val>
                                        </p:tav>
                                        <p:tav tm="100000">
                                          <p:val>
                                            <p:strVal val="#ppt_y"/>
                                          </p:val>
                                        </p:tav>
                                      </p:tavLst>
                                    </p:anim>
                                  </p:childTnLst>
                                </p:cTn>
                              </p:par>
                              <p:par>
                                <p:cTn id="17" presetID="2" presetClass="entr" presetSubtype="4" decel="100000"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par>
                                <p:cTn id="21" presetID="2" presetClass="entr" presetSubtype="4" decel="100000" fill="hold" grpId="0"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additive="base">
                                        <p:cTn id="23" dur="500" fill="hold"/>
                                        <p:tgtEl>
                                          <p:spTgt spid="8"/>
                                        </p:tgtEl>
                                        <p:attrNameLst>
                                          <p:attrName>ppt_x</p:attrName>
                                        </p:attrNameLst>
                                      </p:cBhvr>
                                      <p:tavLst>
                                        <p:tav tm="0">
                                          <p:val>
                                            <p:strVal val="#ppt_x"/>
                                          </p:val>
                                        </p:tav>
                                        <p:tav tm="100000">
                                          <p:val>
                                            <p:strVal val="#ppt_x"/>
                                          </p:val>
                                        </p:tav>
                                      </p:tavLst>
                                    </p:anim>
                                    <p:anim calcmode="lin" valueType="num">
                                      <p:cBhvr additive="base">
                                        <p:cTn id="24" dur="500" fill="hold"/>
                                        <p:tgtEl>
                                          <p:spTgt spid="8"/>
                                        </p:tgtEl>
                                        <p:attrNameLst>
                                          <p:attrName>ppt_y</p:attrName>
                                        </p:attrNameLst>
                                      </p:cBhvr>
                                      <p:tavLst>
                                        <p:tav tm="0">
                                          <p:val>
                                            <p:strVal val="1+#ppt_h/2"/>
                                          </p:val>
                                        </p:tav>
                                        <p:tav tm="100000">
                                          <p:val>
                                            <p:strVal val="#ppt_y"/>
                                          </p:val>
                                        </p:tav>
                                      </p:tavLst>
                                    </p:anim>
                                  </p:childTnLst>
                                </p:cTn>
                              </p:par>
                            </p:childTnLst>
                          </p:cTn>
                        </p:par>
                        <p:par>
                          <p:cTn id="25" fill="hold" nodeType="afterGroup">
                            <p:stCondLst>
                              <p:cond delay="500"/>
                            </p:stCondLst>
                            <p:childTnLst>
                              <p:par>
                                <p:cTn id="26" presetID="26" presetClass="emph" presetSubtype="0" fill="hold" nodeType="afterEffect">
                                  <p:stCondLst>
                                    <p:cond delay="0"/>
                                  </p:stCondLst>
                                  <p:childTnLst>
                                    <p:animEffect transition="out" filter="fade">
                                      <p:cBhvr>
                                        <p:cTn id="27" dur="300" tmFilter="0, 0; .2, .5; .8, .5; 1, 0"/>
                                        <p:tgtEl>
                                          <p:spTgt spid="2"/>
                                        </p:tgtEl>
                                      </p:cBhvr>
                                    </p:animEffect>
                                    <p:animScale>
                                      <p:cBhvr>
                                        <p:cTn id="28" dur="150" autoRev="1" fill="hold"/>
                                        <p:tgtEl>
                                          <p:spTgt spid="2"/>
                                        </p:tgtEl>
                                      </p:cBhvr>
                                      <p:by x="105000" y="105000"/>
                                    </p:animScale>
                                  </p:childTnLst>
                                </p:cTn>
                              </p:par>
                              <p:par>
                                <p:cTn id="29" presetID="26" presetClass="emph" presetSubtype="0" fill="hold" grpId="1" nodeType="withEffect">
                                  <p:stCondLst>
                                    <p:cond delay="150"/>
                                  </p:stCondLst>
                                  <p:childTnLst>
                                    <p:animEffect transition="out" filter="fade">
                                      <p:cBhvr>
                                        <p:cTn id="30" dur="300" tmFilter="0, 0; .2, .5; .8, .5; 1, 0"/>
                                        <p:tgtEl>
                                          <p:spTgt spid="6"/>
                                        </p:tgtEl>
                                      </p:cBhvr>
                                    </p:animEffect>
                                    <p:animScale>
                                      <p:cBhvr>
                                        <p:cTn id="31" dur="150" autoRev="1" fill="hold"/>
                                        <p:tgtEl>
                                          <p:spTgt spid="6"/>
                                        </p:tgtEl>
                                      </p:cBhvr>
                                      <p:by x="105000" y="105000"/>
                                    </p:animScale>
                                  </p:childTnLst>
                                </p:cTn>
                              </p:par>
                              <p:par>
                                <p:cTn id="32" presetID="26" presetClass="emph" presetSubtype="0" fill="hold" nodeType="withEffect">
                                  <p:stCondLst>
                                    <p:cond delay="300"/>
                                  </p:stCondLst>
                                  <p:childTnLst>
                                    <p:animEffect transition="out" filter="fade">
                                      <p:cBhvr>
                                        <p:cTn id="33" dur="300" tmFilter="0, 0; .2, .5; .8, .5; 1, 0"/>
                                        <p:tgtEl>
                                          <p:spTgt spid="4"/>
                                        </p:tgtEl>
                                      </p:cBhvr>
                                    </p:animEffect>
                                    <p:animScale>
                                      <p:cBhvr>
                                        <p:cTn id="34" dur="150" autoRev="1" fill="hold"/>
                                        <p:tgtEl>
                                          <p:spTgt spid="4"/>
                                        </p:tgtEl>
                                      </p:cBhvr>
                                      <p:by x="105000" y="105000"/>
                                    </p:animScale>
                                  </p:childTnLst>
                                </p:cTn>
                              </p:par>
                              <p:par>
                                <p:cTn id="35" presetID="26" presetClass="emph" presetSubtype="0" fill="hold" grpId="1" nodeType="withEffect">
                                  <p:stCondLst>
                                    <p:cond delay="450"/>
                                  </p:stCondLst>
                                  <p:childTnLst>
                                    <p:animEffect transition="out" filter="fade">
                                      <p:cBhvr>
                                        <p:cTn id="36" dur="300" tmFilter="0, 0; .2, .5; .8, .5; 1, 0"/>
                                        <p:tgtEl>
                                          <p:spTgt spid="8"/>
                                        </p:tgtEl>
                                      </p:cBhvr>
                                    </p:animEffect>
                                    <p:animScale>
                                      <p:cBhvr>
                                        <p:cTn id="37" dur="150" autoRev="1" fill="hold"/>
                                        <p:tgtEl>
                                          <p:spTgt spid="8"/>
                                        </p:tgtEl>
                                      </p:cBhvr>
                                      <p:by x="105000" y="105000"/>
                                    </p:animScale>
                                  </p:childTnLst>
                                </p:cTn>
                              </p:par>
                              <p:par>
                                <p:cTn id="38" presetID="26" presetClass="emph" presetSubtype="0" fill="hold" grpId="1" nodeType="withEffect">
                                  <p:stCondLst>
                                    <p:cond delay="600"/>
                                  </p:stCondLst>
                                  <p:childTnLst>
                                    <p:animEffect transition="out" filter="fade">
                                      <p:cBhvr>
                                        <p:cTn id="39" dur="300" tmFilter="0, 0; .2, .5; .8, .5; 1, 0"/>
                                        <p:tgtEl>
                                          <p:spTgt spid="9"/>
                                        </p:tgtEl>
                                      </p:cBhvr>
                                    </p:animEffect>
                                    <p:animScale>
                                      <p:cBhvr>
                                        <p:cTn id="40" dur="150" autoRev="1" fill="hold"/>
                                        <p:tgtEl>
                                          <p:spTgt spid="9"/>
                                        </p:tgtEl>
                                      </p:cBhvr>
                                      <p:by x="105000" y="105000"/>
                                    </p:animScale>
                                  </p:childTnLst>
                                </p:cTn>
                              </p:par>
                            </p:childTnLst>
                          </p:cTn>
                        </p:par>
                      </p:childTnLst>
                    </p:cTn>
                  </p:par>
                  <p:par>
                    <p:cTn id="41" fill="hold" nodeType="clickPar">
                      <p:stCondLst>
                        <p:cond delay="indefinite"/>
                      </p:stCondLst>
                      <p:childTnLst>
                        <p:par>
                          <p:cTn id="42" fill="hold" nodeType="withGroup">
                            <p:stCondLst>
                              <p:cond delay="0"/>
                            </p:stCondLst>
                            <p:childTnLst>
                              <p:par>
                                <p:cTn id="43" presetID="22" presetClass="entr" presetSubtype="8" fill="hold" grpId="0" nodeType="clickEffect">
                                  <p:stCondLst>
                                    <p:cond delay="0"/>
                                  </p:stCondLst>
                                  <p:childTnLst>
                                    <p:set>
                                      <p:cBhvr>
                                        <p:cTn id="44" dur="1" fill="hold">
                                          <p:stCondLst>
                                            <p:cond delay="0"/>
                                          </p:stCondLst>
                                        </p:cTn>
                                        <p:tgtEl>
                                          <p:spTgt spid="17"/>
                                        </p:tgtEl>
                                        <p:attrNameLst>
                                          <p:attrName>style.visibility</p:attrName>
                                        </p:attrNameLst>
                                      </p:cBhvr>
                                      <p:to>
                                        <p:strVal val="visible"/>
                                      </p:to>
                                    </p:set>
                                    <p:animEffect transition="in" filter="wipe(left)">
                                      <p:cBhvr>
                                        <p:cTn id="45" dur="500"/>
                                        <p:tgtEl>
                                          <p:spTgt spid="17"/>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grpId="0" nodeType="click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wipe(left)">
                                      <p:cBhvr>
                                        <p:cTn id="5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8" grpId="0" animBg="1"/>
      <p:bldP spid="8" grpId="1" animBg="1"/>
      <p:bldP spid="9" grpId="0" animBg="1"/>
      <p:bldP spid="9" grpId="1" animBg="1"/>
      <p:bldP spid="17"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0" name="文本框 9"/>
          <p:cNvSpPr>
            <a:spLocks noChangeArrowheads="1"/>
          </p:cNvSpPr>
          <p:nvPr/>
        </p:nvSpPr>
        <p:spPr bwMode="auto">
          <a:xfrm>
            <a:off x="2362200" y="2097617"/>
            <a:ext cx="1905000" cy="2209800"/>
          </a:xfrm>
          <a:custGeom>
            <a:avLst/>
            <a:gdLst>
              <a:gd name="T0" fmla="*/ 660300 w 1427586"/>
              <a:gd name="T1" fmla="*/ 354337 h 1656000"/>
              <a:gd name="T2" fmla="*/ 545483 w 1427586"/>
              <a:gd name="T3" fmla="*/ 375559 h 1656000"/>
              <a:gd name="T4" fmla="*/ 467670 w 1427586"/>
              <a:gd name="T5" fmla="*/ 438136 h 1656000"/>
              <a:gd name="T6" fmla="*/ 430123 w 1427586"/>
              <a:gd name="T7" fmla="*/ 522208 h 1656000"/>
              <a:gd name="T8" fmla="*/ 422505 w 1427586"/>
              <a:gd name="T9" fmla="*/ 638929 h 1656000"/>
              <a:gd name="T10" fmla="*/ 422505 w 1427586"/>
              <a:gd name="T11" fmla="*/ 671034 h 1656000"/>
              <a:gd name="T12" fmla="*/ 619488 w 1427586"/>
              <a:gd name="T13" fmla="*/ 671034 h 1656000"/>
              <a:gd name="T14" fmla="*/ 619488 w 1427586"/>
              <a:gd name="T15" fmla="*/ 587234 h 1656000"/>
              <a:gd name="T16" fmla="*/ 631749 w 1427586"/>
              <a:gd name="T17" fmla="*/ 509420 h 1656000"/>
              <a:gd name="T18" fmla="*/ 669074 w 1427586"/>
              <a:gd name="T19" fmla="*/ 489831 h 1656000"/>
              <a:gd name="T20" fmla="*/ 706400 w 1427586"/>
              <a:gd name="T21" fmla="*/ 507516 h 1656000"/>
              <a:gd name="T22" fmla="*/ 718660 w 1427586"/>
              <a:gd name="T23" fmla="*/ 561115 h 1656000"/>
              <a:gd name="T24" fmla="*/ 678121 w 1427586"/>
              <a:gd name="T25" fmla="*/ 691440 h 1656000"/>
              <a:gd name="T26" fmla="*/ 422641 w 1427586"/>
              <a:gd name="T27" fmla="*/ 1126490 h 1656000"/>
              <a:gd name="T28" fmla="*/ 422505 w 1427586"/>
              <a:gd name="T29" fmla="*/ 1252189 h 1656000"/>
              <a:gd name="T30" fmla="*/ 906257 w 1427586"/>
              <a:gd name="T31" fmla="*/ 1252189 h 1656000"/>
              <a:gd name="T32" fmla="*/ 906257 w 1427586"/>
              <a:gd name="T33" fmla="*/ 1102003 h 1656000"/>
              <a:gd name="T34" fmla="*/ 665180 w 1427586"/>
              <a:gd name="T35" fmla="*/ 1102003 h 1656000"/>
              <a:gd name="T36" fmla="*/ 888023 w 1427586"/>
              <a:gd name="T37" fmla="*/ 743950 h 1656000"/>
              <a:gd name="T38" fmla="*/ 925846 w 1427586"/>
              <a:gd name="T39" fmla="*/ 583969 h 1656000"/>
              <a:gd name="T40" fmla="*/ 858643 w 1427586"/>
              <a:gd name="T41" fmla="*/ 419363 h 1656000"/>
              <a:gd name="T42" fmla="*/ 660300 w 1427586"/>
              <a:gd name="T43" fmla="*/ 354337 h 1656000"/>
              <a:gd name="T44" fmla="*/ 713793 w 1427586"/>
              <a:gd name="T45" fmla="*/ 0 h 1656000"/>
              <a:gd name="T46" fmla="*/ 1427586 w 1427586"/>
              <a:gd name="T47" fmla="*/ 356896 h 1656000"/>
              <a:gd name="T48" fmla="*/ 1427586 w 1427586"/>
              <a:gd name="T49" fmla="*/ 1299103 h 1656000"/>
              <a:gd name="T50" fmla="*/ 713793 w 1427586"/>
              <a:gd name="T51" fmla="*/ 1656000 h 1656000"/>
              <a:gd name="T52" fmla="*/ 0 w 1427586"/>
              <a:gd name="T53" fmla="*/ 1299103 h 1656000"/>
              <a:gd name="T54" fmla="*/ 0 w 1427586"/>
              <a:gd name="T55" fmla="*/ 356896 h 1656000"/>
              <a:gd name="T56" fmla="*/ 713793 w 1427586"/>
              <a:gd name="T57" fmla="*/ 0 h 165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427586" h="1656000">
                <a:moveTo>
                  <a:pt x="660300" y="354337"/>
                </a:moveTo>
                <a:cubicBezTo>
                  <a:pt x="615679" y="354337"/>
                  <a:pt x="577407" y="361411"/>
                  <a:pt x="545483" y="375559"/>
                </a:cubicBezTo>
                <a:cubicBezTo>
                  <a:pt x="513560" y="389707"/>
                  <a:pt x="487622" y="410566"/>
                  <a:pt x="467670" y="438136"/>
                </a:cubicBezTo>
                <a:cubicBezTo>
                  <a:pt x="447717" y="465707"/>
                  <a:pt x="435202" y="493731"/>
                  <a:pt x="430123" y="522208"/>
                </a:cubicBezTo>
                <a:cubicBezTo>
                  <a:pt x="425044" y="550685"/>
                  <a:pt x="422505" y="589592"/>
                  <a:pt x="422505" y="638929"/>
                </a:cubicBezTo>
                <a:lnTo>
                  <a:pt x="422505" y="671034"/>
                </a:lnTo>
                <a:lnTo>
                  <a:pt x="619488" y="671034"/>
                </a:lnTo>
                <a:lnTo>
                  <a:pt x="619488" y="587234"/>
                </a:lnTo>
                <a:cubicBezTo>
                  <a:pt x="619488" y="548418"/>
                  <a:pt x="623575" y="522480"/>
                  <a:pt x="631749" y="509420"/>
                </a:cubicBezTo>
                <a:cubicBezTo>
                  <a:pt x="639922" y="496361"/>
                  <a:pt x="652364" y="489831"/>
                  <a:pt x="669074" y="489831"/>
                </a:cubicBezTo>
                <a:cubicBezTo>
                  <a:pt x="685784" y="489831"/>
                  <a:pt x="698226" y="495726"/>
                  <a:pt x="706400" y="507516"/>
                </a:cubicBezTo>
                <a:cubicBezTo>
                  <a:pt x="714573" y="519306"/>
                  <a:pt x="718660" y="537172"/>
                  <a:pt x="718660" y="561115"/>
                </a:cubicBezTo>
                <a:cubicBezTo>
                  <a:pt x="718660" y="592313"/>
                  <a:pt x="705147" y="635755"/>
                  <a:pt x="678121" y="691440"/>
                </a:cubicBezTo>
                <a:cubicBezTo>
                  <a:pt x="651094" y="747125"/>
                  <a:pt x="565935" y="892141"/>
                  <a:pt x="422641" y="1126490"/>
                </a:cubicBezTo>
                <a:lnTo>
                  <a:pt x="422505" y="1252189"/>
                </a:lnTo>
                <a:lnTo>
                  <a:pt x="906257" y="1252189"/>
                </a:lnTo>
                <a:lnTo>
                  <a:pt x="906257" y="1102003"/>
                </a:lnTo>
                <a:lnTo>
                  <a:pt x="665180" y="1102003"/>
                </a:lnTo>
                <a:cubicBezTo>
                  <a:pt x="788527" y="919530"/>
                  <a:pt x="862808" y="800180"/>
                  <a:pt x="888023" y="743950"/>
                </a:cubicBezTo>
                <a:cubicBezTo>
                  <a:pt x="913239" y="687721"/>
                  <a:pt x="925846" y="634394"/>
                  <a:pt x="925846" y="583969"/>
                </a:cubicBezTo>
                <a:cubicBezTo>
                  <a:pt x="925846" y="517583"/>
                  <a:pt x="903445" y="462714"/>
                  <a:pt x="858643" y="419363"/>
                </a:cubicBezTo>
                <a:cubicBezTo>
                  <a:pt x="813841" y="376012"/>
                  <a:pt x="747727" y="354337"/>
                  <a:pt x="660300" y="354337"/>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15" name="文本框 14"/>
          <p:cNvSpPr txBox="1"/>
          <p:nvPr/>
        </p:nvSpPr>
        <p:spPr bwMode="auto">
          <a:xfrm>
            <a:off x="5232400" y="2084918"/>
            <a:ext cx="4224867" cy="1077218"/>
          </a:xfrm>
          <a:prstGeom prst="rect">
            <a:avLst/>
          </a:prstGeom>
          <a:noFill/>
        </p:spPr>
        <p:txBody>
          <a:bodyPr>
            <a:spAutoFit/>
          </a:bodyPr>
          <a:lstStyle/>
          <a:p>
            <a:pPr defTabSz="913530">
              <a:defRPr/>
            </a:pPr>
            <a:r>
              <a:rPr lang="en-US" altLang="zh-CN" sz="6400" dirty="0">
                <a:solidFill>
                  <a:prstClr val="white">
                    <a:lumMod val="95000"/>
                  </a:prstClr>
                </a:solidFill>
                <a:cs typeface="Arial" pitchFamily="34" charset="0"/>
              </a:rPr>
              <a:t>PART TWO</a:t>
            </a:r>
            <a:endParaRPr lang="zh-CN" altLang="en-US" sz="6400" baseline="-3000" dirty="0">
              <a:solidFill>
                <a:prstClr val="white">
                  <a:lumMod val="95000"/>
                </a:prstClr>
              </a:solidFill>
              <a:cs typeface="Arial" pitchFamily="34" charset="0"/>
            </a:endParaRPr>
          </a:p>
        </p:txBody>
      </p:sp>
      <p:sp>
        <p:nvSpPr>
          <p:cNvPr id="17" name="TextBox 111"/>
          <p:cNvSpPr txBox="1">
            <a:spLocks noChangeArrowheads="1"/>
          </p:cNvSpPr>
          <p:nvPr/>
        </p:nvSpPr>
        <p:spPr bwMode="auto">
          <a:xfrm>
            <a:off x="5232400" y="3126318"/>
            <a:ext cx="5691717"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itchFamily="34" charset="0"/>
                <a:ea typeface="微软雅黑" pitchFamily="34" charset="-122"/>
              </a:defRPr>
            </a:lvl1pPr>
            <a:lvl2pPr marL="742950" indent="-285750">
              <a:defRPr>
                <a:solidFill>
                  <a:schemeClr val="tx1"/>
                </a:solidFill>
                <a:latin typeface="Lao UI" pitchFamily="34" charset="0"/>
                <a:ea typeface="微软雅黑" pitchFamily="34" charset="-122"/>
              </a:defRPr>
            </a:lvl2pPr>
            <a:lvl3pPr marL="1143000" indent="-228600">
              <a:defRPr>
                <a:solidFill>
                  <a:schemeClr val="tx1"/>
                </a:solidFill>
                <a:latin typeface="Lao UI" pitchFamily="34" charset="0"/>
                <a:ea typeface="微软雅黑" pitchFamily="34" charset="-122"/>
              </a:defRPr>
            </a:lvl3pPr>
            <a:lvl4pPr marL="1600200" indent="-228600">
              <a:defRPr>
                <a:solidFill>
                  <a:schemeClr val="tx1"/>
                </a:solidFill>
                <a:latin typeface="Lao UI" pitchFamily="34" charset="0"/>
                <a:ea typeface="微软雅黑" pitchFamily="34" charset="-122"/>
              </a:defRPr>
            </a:lvl4pPr>
            <a:lvl5pPr marL="2057400" indent="-228600">
              <a:defRPr>
                <a:solidFill>
                  <a:schemeClr val="tx1"/>
                </a:solidFill>
                <a:latin typeface="Lao UI" pitchFamily="34" charset="0"/>
                <a:ea typeface="微软雅黑" pitchFamily="34" charset="-122"/>
              </a:defRPr>
            </a:lvl5pPr>
            <a:lvl6pPr marL="2514600" indent="-228600" fontAlgn="base">
              <a:spcBef>
                <a:spcPct val="0"/>
              </a:spcBef>
              <a:spcAft>
                <a:spcPct val="0"/>
              </a:spcAft>
              <a:defRPr>
                <a:solidFill>
                  <a:schemeClr val="tx1"/>
                </a:solidFill>
                <a:latin typeface="Lao UI" pitchFamily="34" charset="0"/>
                <a:ea typeface="微软雅黑" pitchFamily="34" charset="-122"/>
              </a:defRPr>
            </a:lvl6pPr>
            <a:lvl7pPr marL="2971800" indent="-228600" fontAlgn="base">
              <a:spcBef>
                <a:spcPct val="0"/>
              </a:spcBef>
              <a:spcAft>
                <a:spcPct val="0"/>
              </a:spcAft>
              <a:defRPr>
                <a:solidFill>
                  <a:schemeClr val="tx1"/>
                </a:solidFill>
                <a:latin typeface="Lao UI" pitchFamily="34" charset="0"/>
                <a:ea typeface="微软雅黑" pitchFamily="34" charset="-122"/>
              </a:defRPr>
            </a:lvl7pPr>
            <a:lvl8pPr marL="3429000" indent="-228600" fontAlgn="base">
              <a:spcBef>
                <a:spcPct val="0"/>
              </a:spcBef>
              <a:spcAft>
                <a:spcPct val="0"/>
              </a:spcAft>
              <a:defRPr>
                <a:solidFill>
                  <a:schemeClr val="tx1"/>
                </a:solidFill>
                <a:latin typeface="Lao UI" pitchFamily="34" charset="0"/>
                <a:ea typeface="微软雅黑" pitchFamily="34" charset="-122"/>
              </a:defRPr>
            </a:lvl8pPr>
            <a:lvl9pPr marL="3886200" indent="-228600" fontAlgn="base">
              <a:spcBef>
                <a:spcPct val="0"/>
              </a:spcBef>
              <a:spcAft>
                <a:spcPct val="0"/>
              </a:spcAft>
              <a:defRPr>
                <a:solidFill>
                  <a:schemeClr val="tx1"/>
                </a:solidFill>
                <a:latin typeface="Lao UI" pitchFamily="34" charset="0"/>
                <a:ea typeface="微软雅黑" pitchFamily="34" charset="-122"/>
              </a:defRPr>
            </a:lvl9pPr>
          </a:lstStyle>
          <a:p>
            <a:pPr defTabSz="913530">
              <a:lnSpc>
                <a:spcPct val="120000"/>
              </a:lnSpc>
              <a:defRPr/>
            </a:pPr>
            <a:r>
              <a:rPr lang="en-US" altLang="zh-CN" sz="1400" dirty="0">
                <a:solidFill>
                  <a:prstClr val="white"/>
                </a:solidFill>
                <a:latin typeface="华文细黑" pitchFamily="2" charset="-122"/>
                <a:ea typeface="华文细黑" pitchFamily="2" charset="-122"/>
                <a:cs typeface="Arial"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400" baseline="-3000" dirty="0">
              <a:solidFill>
                <a:prstClr val="white"/>
              </a:solidFill>
              <a:latin typeface="华文细黑" pitchFamily="2" charset="-122"/>
              <a:ea typeface="华文细黑" pitchFamily="2" charset="-122"/>
              <a:cs typeface="Arial" pitchFamily="34" charset="0"/>
            </a:endParaRPr>
          </a:p>
        </p:txBody>
      </p:sp>
    </p:spTree>
    <p:extLst>
      <p:ext uri="{BB962C8B-B14F-4D97-AF65-F5344CB8AC3E}">
        <p14:creationId xmlns:p14="http://schemas.microsoft.com/office/powerpoint/2010/main" val="78535172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nodeType="withEffect">
                                  <p:stCondLst>
                                    <p:cond delay="200"/>
                                  </p:stCondLst>
                                  <p:childTnLst>
                                    <p:animScale>
                                      <p:cBhvr>
                                        <p:cTn id="11" dur="250" fill="hold"/>
                                        <p:tgtEl>
                                          <p:spTgt spid="10"/>
                                        </p:tgtEl>
                                      </p:cBhvr>
                                      <p:by x="110000" y="110000"/>
                                    </p:animScale>
                                  </p:childTnLst>
                                </p:cTn>
                              </p:par>
                              <p:par>
                                <p:cTn id="12" presetID="6" presetClass="emph" presetSubtype="0" decel="100000" fill="hold"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5317067" y="2239434"/>
            <a:ext cx="1873251" cy="3790951"/>
            <a:chOff x="3987654" y="1679757"/>
            <a:chExt cx="1404808" cy="2843752"/>
          </a:xfrm>
        </p:grpSpPr>
        <p:pic>
          <p:nvPicPr>
            <p:cNvPr id="4" name="Picture 3"/>
            <p:cNvPicPr>
              <a:picLocks noChangeAspect="1"/>
            </p:cNvPicPr>
            <p:nvPr/>
          </p:nvPicPr>
          <p:blipFill>
            <a:blip r:embed="rId3" cstate="screen"/>
            <a:stretch>
              <a:fillRect/>
            </a:stretch>
          </p:blipFill>
          <p:spPr bwMode="auto">
            <a:xfrm>
              <a:off x="3987654" y="1679757"/>
              <a:ext cx="1404808" cy="2843752"/>
            </a:xfrm>
            <a:prstGeom prst="rect">
              <a:avLst/>
            </a:prstGeom>
            <a:effectLst>
              <a:reflection stA="29000" endPos="11000" dist="12700" dir="5400000" sy="-100000" algn="bl" rotWithShape="0"/>
            </a:effectLst>
          </p:spPr>
        </p:pic>
        <p:sp>
          <p:nvSpPr>
            <p:cNvPr id="5" name="矩形 4"/>
            <p:cNvSpPr/>
            <p:nvPr/>
          </p:nvSpPr>
          <p:spPr>
            <a:xfrm>
              <a:off x="4108293" y="2092585"/>
              <a:ext cx="1163530" cy="202285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grpSp>
      <p:sp>
        <p:nvSpPr>
          <p:cNvPr id="6" name="Oval 53"/>
          <p:cNvSpPr>
            <a:spLocks noChangeAspect="1"/>
          </p:cNvSpPr>
          <p:nvPr/>
        </p:nvSpPr>
        <p:spPr>
          <a:xfrm>
            <a:off x="7634817" y="2698751"/>
            <a:ext cx="624416" cy="62653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1867" dirty="0">
                <a:solidFill>
                  <a:prstClr val="white"/>
                </a:solidFill>
                <a:latin typeface="FontAwesome" pitchFamily="2" charset="0"/>
              </a:rPr>
              <a:t></a:t>
            </a:r>
          </a:p>
        </p:txBody>
      </p:sp>
      <p:grpSp>
        <p:nvGrpSpPr>
          <p:cNvPr id="3" name="组合 2"/>
          <p:cNvGrpSpPr>
            <a:grpSpLocks/>
          </p:cNvGrpSpPr>
          <p:nvPr/>
        </p:nvGrpSpPr>
        <p:grpSpPr bwMode="auto">
          <a:xfrm>
            <a:off x="8346017" y="2592917"/>
            <a:ext cx="3005667" cy="898918"/>
            <a:chOff x="6258927" y="1945076"/>
            <a:chExt cx="2254822" cy="674504"/>
          </a:xfrm>
        </p:grpSpPr>
        <p:sp>
          <p:nvSpPr>
            <p:cNvPr id="25606" name="Rectangle 23"/>
            <p:cNvSpPr>
              <a:spLocks noChangeArrowheads="1"/>
            </p:cNvSpPr>
            <p:nvPr/>
          </p:nvSpPr>
          <p:spPr bwMode="auto">
            <a:xfrm>
              <a:off x="6258927" y="2180649"/>
              <a:ext cx="2254822" cy="438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8" name="文本框 7"/>
            <p:cNvSpPr txBox="1"/>
            <p:nvPr/>
          </p:nvSpPr>
          <p:spPr>
            <a:xfrm>
              <a:off x="6262103" y="1945076"/>
              <a:ext cx="1460871" cy="230941"/>
            </a:xfrm>
            <a:prstGeom prst="rect">
              <a:avLst/>
            </a:prstGeom>
            <a:noFill/>
          </p:spPr>
          <p:txBody>
            <a:bodyPr>
              <a:spAutoFit/>
            </a:bodyPr>
            <a:lstStyle/>
            <a:p>
              <a:pPr defTabSz="913530">
                <a:defRPr/>
              </a:pPr>
              <a:r>
                <a:rPr lang="en-US" altLang="zh-CN" sz="1400" dirty="0">
                  <a:solidFill>
                    <a:prstClr val="white"/>
                  </a:solidFill>
                  <a:cs typeface="Open Sans" pitchFamily="34" charset="0"/>
                </a:rPr>
                <a:t>HAPPY COSTUMER</a:t>
              </a:r>
            </a:p>
          </p:txBody>
        </p:sp>
      </p:grpSp>
      <p:sp>
        <p:nvSpPr>
          <p:cNvPr id="12" name="Oval 53"/>
          <p:cNvSpPr>
            <a:spLocks noChangeAspect="1"/>
          </p:cNvSpPr>
          <p:nvPr/>
        </p:nvSpPr>
        <p:spPr>
          <a:xfrm>
            <a:off x="7634817" y="3837517"/>
            <a:ext cx="624416" cy="624416"/>
          </a:xfrm>
          <a:prstGeom prst="diamond">
            <a:avLst/>
          </a:prstGeom>
          <a:solidFill>
            <a:schemeClr val="accent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1867" dirty="0">
                <a:solidFill>
                  <a:prstClr val="white"/>
                </a:solidFill>
                <a:latin typeface="FontAwesome" pitchFamily="2" charset="0"/>
              </a:rPr>
              <a:t></a:t>
            </a:r>
          </a:p>
        </p:txBody>
      </p:sp>
      <p:grpSp>
        <p:nvGrpSpPr>
          <p:cNvPr id="9" name="组合 8"/>
          <p:cNvGrpSpPr>
            <a:grpSpLocks/>
          </p:cNvGrpSpPr>
          <p:nvPr/>
        </p:nvGrpSpPr>
        <p:grpSpPr bwMode="auto">
          <a:xfrm>
            <a:off x="8346017" y="3731683"/>
            <a:ext cx="3005667" cy="898918"/>
            <a:chOff x="6258927" y="2798218"/>
            <a:chExt cx="2254822" cy="674504"/>
          </a:xfrm>
        </p:grpSpPr>
        <p:sp>
          <p:nvSpPr>
            <p:cNvPr id="25610" name="Rectangle 23"/>
            <p:cNvSpPr>
              <a:spLocks noChangeArrowheads="1"/>
            </p:cNvSpPr>
            <p:nvPr/>
          </p:nvSpPr>
          <p:spPr bwMode="auto">
            <a:xfrm>
              <a:off x="6258927" y="3033791"/>
              <a:ext cx="2254822" cy="438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14" name="文本框 13"/>
            <p:cNvSpPr txBox="1"/>
            <p:nvPr/>
          </p:nvSpPr>
          <p:spPr>
            <a:xfrm>
              <a:off x="6262103" y="2798218"/>
              <a:ext cx="1460871" cy="238687"/>
            </a:xfrm>
            <a:prstGeom prst="rect">
              <a:avLst/>
            </a:prstGeom>
            <a:noFill/>
          </p:spPr>
          <p:txBody>
            <a:bodyPr>
              <a:spAutoFit/>
            </a:bodyPr>
            <a:lstStyle/>
            <a:p>
              <a:pPr algn="ctr" defTabSz="913530">
                <a:defRPr/>
              </a:pPr>
              <a:r>
                <a:rPr lang="en-US" altLang="zh-CN" sz="1467" dirty="0">
                  <a:solidFill>
                    <a:prstClr val="white"/>
                  </a:solidFill>
                  <a:cs typeface="Open Sans" pitchFamily="34" charset="0"/>
                </a:rPr>
                <a:t>UNLIMITED HOUSE</a:t>
              </a:r>
            </a:p>
          </p:txBody>
        </p:sp>
      </p:grpSp>
      <p:sp>
        <p:nvSpPr>
          <p:cNvPr id="15" name="Oval 53"/>
          <p:cNvSpPr>
            <a:spLocks noChangeAspect="1"/>
          </p:cNvSpPr>
          <p:nvPr/>
        </p:nvSpPr>
        <p:spPr>
          <a:xfrm>
            <a:off x="7634817" y="4986867"/>
            <a:ext cx="624416" cy="626533"/>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1867" dirty="0">
                <a:solidFill>
                  <a:prstClr val="white"/>
                </a:solidFill>
                <a:latin typeface="FontAwesome" pitchFamily="2" charset="0"/>
              </a:rPr>
              <a:t></a:t>
            </a:r>
          </a:p>
        </p:txBody>
      </p:sp>
      <p:grpSp>
        <p:nvGrpSpPr>
          <p:cNvPr id="10" name="组合 9"/>
          <p:cNvGrpSpPr>
            <a:grpSpLocks/>
          </p:cNvGrpSpPr>
          <p:nvPr/>
        </p:nvGrpSpPr>
        <p:grpSpPr bwMode="auto">
          <a:xfrm>
            <a:off x="8346017" y="4881037"/>
            <a:ext cx="3005667" cy="898920"/>
            <a:chOff x="6258927" y="3661038"/>
            <a:chExt cx="2254822" cy="674504"/>
          </a:xfrm>
        </p:grpSpPr>
        <p:sp>
          <p:nvSpPr>
            <p:cNvPr id="25614" name="Rectangle 23"/>
            <p:cNvSpPr>
              <a:spLocks noChangeArrowheads="1"/>
            </p:cNvSpPr>
            <p:nvPr/>
          </p:nvSpPr>
          <p:spPr bwMode="auto">
            <a:xfrm>
              <a:off x="6258927" y="3896611"/>
              <a:ext cx="2254822" cy="438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17" name="文本框 16"/>
            <p:cNvSpPr txBox="1"/>
            <p:nvPr/>
          </p:nvSpPr>
          <p:spPr>
            <a:xfrm>
              <a:off x="6262103" y="3661038"/>
              <a:ext cx="1460871" cy="238686"/>
            </a:xfrm>
            <a:prstGeom prst="rect">
              <a:avLst/>
            </a:prstGeom>
            <a:noFill/>
          </p:spPr>
          <p:txBody>
            <a:bodyPr>
              <a:spAutoFit/>
            </a:bodyPr>
            <a:lstStyle/>
            <a:p>
              <a:pPr defTabSz="913530">
                <a:defRPr/>
              </a:pPr>
              <a:r>
                <a:rPr lang="en-US" altLang="zh-CN" sz="1467" dirty="0">
                  <a:solidFill>
                    <a:prstClr val="white"/>
                  </a:solidFill>
                  <a:cs typeface="Open Sans" pitchFamily="34" charset="0"/>
                </a:rPr>
                <a:t>HOBBY</a:t>
              </a:r>
            </a:p>
          </p:txBody>
        </p:sp>
      </p:grpSp>
      <p:sp>
        <p:nvSpPr>
          <p:cNvPr id="18" name="Oval 53"/>
          <p:cNvSpPr>
            <a:spLocks noChangeAspect="1"/>
          </p:cNvSpPr>
          <p:nvPr/>
        </p:nvSpPr>
        <p:spPr>
          <a:xfrm>
            <a:off x="4222751" y="2700868"/>
            <a:ext cx="626533" cy="624417"/>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1867" dirty="0">
                <a:solidFill>
                  <a:prstClr val="white"/>
                </a:solidFill>
                <a:latin typeface="FontAwesome" pitchFamily="2" charset="0"/>
              </a:rPr>
              <a:t></a:t>
            </a:r>
          </a:p>
        </p:txBody>
      </p:sp>
      <p:grpSp>
        <p:nvGrpSpPr>
          <p:cNvPr id="11" name="组合 10"/>
          <p:cNvGrpSpPr>
            <a:grpSpLocks/>
          </p:cNvGrpSpPr>
          <p:nvPr/>
        </p:nvGrpSpPr>
        <p:grpSpPr bwMode="auto">
          <a:xfrm>
            <a:off x="1221317" y="2584452"/>
            <a:ext cx="3208867" cy="835983"/>
            <a:chOff x="916775" y="1938149"/>
            <a:chExt cx="2405215" cy="627856"/>
          </a:xfrm>
        </p:grpSpPr>
        <p:sp>
          <p:nvSpPr>
            <p:cNvPr id="25618" name="Rectangle 23"/>
            <p:cNvSpPr>
              <a:spLocks noChangeArrowheads="1"/>
            </p:cNvSpPr>
            <p:nvPr/>
          </p:nvSpPr>
          <p:spPr bwMode="auto">
            <a:xfrm>
              <a:off x="916775" y="2126671"/>
              <a:ext cx="2254822" cy="439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20" name="文本框 19"/>
            <p:cNvSpPr txBox="1"/>
            <p:nvPr/>
          </p:nvSpPr>
          <p:spPr>
            <a:xfrm>
              <a:off x="1860774" y="1938149"/>
              <a:ext cx="1461216" cy="238906"/>
            </a:xfrm>
            <a:prstGeom prst="rect">
              <a:avLst/>
            </a:prstGeom>
            <a:noFill/>
          </p:spPr>
          <p:txBody>
            <a:bodyPr>
              <a:spAutoFit/>
            </a:bodyPr>
            <a:lstStyle/>
            <a:p>
              <a:pPr algn="ctr" defTabSz="913530">
                <a:defRPr/>
              </a:pPr>
              <a:r>
                <a:rPr lang="en-US" altLang="zh-CN" sz="1467" dirty="0">
                  <a:solidFill>
                    <a:prstClr val="white"/>
                  </a:solidFill>
                  <a:cs typeface="Open Sans" pitchFamily="34" charset="0"/>
                </a:rPr>
                <a:t>Photograph</a:t>
              </a:r>
            </a:p>
          </p:txBody>
        </p:sp>
      </p:grpSp>
      <p:grpSp>
        <p:nvGrpSpPr>
          <p:cNvPr id="27" name="组合 26"/>
          <p:cNvGrpSpPr>
            <a:grpSpLocks/>
          </p:cNvGrpSpPr>
          <p:nvPr/>
        </p:nvGrpSpPr>
        <p:grpSpPr bwMode="auto">
          <a:xfrm>
            <a:off x="1219201" y="3706283"/>
            <a:ext cx="3206751" cy="836597"/>
            <a:chOff x="914823" y="2779911"/>
            <a:chExt cx="2405215" cy="626785"/>
          </a:xfrm>
        </p:grpSpPr>
        <p:sp>
          <p:nvSpPr>
            <p:cNvPr id="25621" name="Rectangle 23"/>
            <p:cNvSpPr>
              <a:spLocks noChangeArrowheads="1"/>
            </p:cNvSpPr>
            <p:nvPr/>
          </p:nvSpPr>
          <p:spPr bwMode="auto">
            <a:xfrm>
              <a:off x="914823" y="2968433"/>
              <a:ext cx="2254822" cy="4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22" name="文本框 21"/>
            <p:cNvSpPr txBox="1"/>
            <p:nvPr/>
          </p:nvSpPr>
          <p:spPr>
            <a:xfrm>
              <a:off x="1859446" y="2779911"/>
              <a:ext cx="1460592" cy="238323"/>
            </a:xfrm>
            <a:prstGeom prst="rect">
              <a:avLst/>
            </a:prstGeom>
            <a:noFill/>
          </p:spPr>
          <p:txBody>
            <a:bodyPr>
              <a:spAutoFit/>
            </a:bodyPr>
            <a:lstStyle/>
            <a:p>
              <a:pPr algn="ctr" defTabSz="913530">
                <a:defRPr/>
              </a:pPr>
              <a:r>
                <a:rPr lang="en-US" altLang="zh-CN" sz="1467" dirty="0">
                  <a:solidFill>
                    <a:prstClr val="white"/>
                  </a:solidFill>
                  <a:cs typeface="Open Sans" pitchFamily="34" charset="0"/>
                </a:rPr>
                <a:t>TIME CLOCK</a:t>
              </a:r>
            </a:p>
          </p:txBody>
        </p:sp>
      </p:grpSp>
      <p:grpSp>
        <p:nvGrpSpPr>
          <p:cNvPr id="28" name="组合 27"/>
          <p:cNvGrpSpPr>
            <a:grpSpLocks/>
          </p:cNvGrpSpPr>
          <p:nvPr/>
        </p:nvGrpSpPr>
        <p:grpSpPr bwMode="auto">
          <a:xfrm>
            <a:off x="1153584" y="4881031"/>
            <a:ext cx="3206749" cy="836597"/>
            <a:chOff x="865453" y="3661038"/>
            <a:chExt cx="2405215" cy="626785"/>
          </a:xfrm>
        </p:grpSpPr>
        <p:sp>
          <p:nvSpPr>
            <p:cNvPr id="25624" name="Rectangle 23"/>
            <p:cNvSpPr>
              <a:spLocks noChangeArrowheads="1"/>
            </p:cNvSpPr>
            <p:nvPr/>
          </p:nvSpPr>
          <p:spPr bwMode="auto">
            <a:xfrm>
              <a:off x="865453" y="3849560"/>
              <a:ext cx="2254822" cy="438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24" name="文本框 23"/>
            <p:cNvSpPr txBox="1"/>
            <p:nvPr/>
          </p:nvSpPr>
          <p:spPr>
            <a:xfrm>
              <a:off x="1810075" y="3661038"/>
              <a:ext cx="1460593" cy="238323"/>
            </a:xfrm>
            <a:prstGeom prst="rect">
              <a:avLst/>
            </a:prstGeom>
            <a:noFill/>
          </p:spPr>
          <p:txBody>
            <a:bodyPr>
              <a:spAutoFit/>
            </a:bodyPr>
            <a:lstStyle/>
            <a:p>
              <a:pPr defTabSz="913530">
                <a:defRPr/>
              </a:pPr>
              <a:r>
                <a:rPr lang="en-US" altLang="zh-CN" sz="1467" dirty="0">
                  <a:solidFill>
                    <a:prstClr val="white"/>
                  </a:solidFill>
                  <a:cs typeface="Open Sans" pitchFamily="34" charset="0"/>
                </a:rPr>
                <a:t>PERFORMANCE</a:t>
              </a:r>
            </a:p>
          </p:txBody>
        </p:sp>
      </p:grpSp>
      <p:sp>
        <p:nvSpPr>
          <p:cNvPr id="25" name="Oval 53"/>
          <p:cNvSpPr>
            <a:spLocks noChangeAspect="1"/>
          </p:cNvSpPr>
          <p:nvPr/>
        </p:nvSpPr>
        <p:spPr>
          <a:xfrm>
            <a:off x="4203701" y="3881968"/>
            <a:ext cx="624417" cy="624417"/>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1867" dirty="0">
                <a:solidFill>
                  <a:prstClr val="white"/>
                </a:solidFill>
                <a:latin typeface="FontAwesome" pitchFamily="2" charset="0"/>
              </a:rPr>
              <a:t></a:t>
            </a:r>
          </a:p>
        </p:txBody>
      </p:sp>
      <p:sp>
        <p:nvSpPr>
          <p:cNvPr id="26" name="Oval 53"/>
          <p:cNvSpPr>
            <a:spLocks noChangeAspect="1"/>
          </p:cNvSpPr>
          <p:nvPr/>
        </p:nvSpPr>
        <p:spPr>
          <a:xfrm>
            <a:off x="4203701" y="4967817"/>
            <a:ext cx="624417" cy="624416"/>
          </a:xfrm>
          <a:prstGeom prst="diamond">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algn="ctr" defTabSz="913530">
              <a:defRPr/>
            </a:pPr>
            <a:r>
              <a:rPr lang="en-US" sz="1867" dirty="0">
                <a:solidFill>
                  <a:prstClr val="white"/>
                </a:solidFill>
                <a:latin typeface="FontAwesome" pitchFamily="2" charset="0"/>
              </a:rPr>
              <a:t></a:t>
            </a:r>
          </a:p>
        </p:txBody>
      </p:sp>
    </p:spTree>
    <p:extLst>
      <p:ext uri="{BB962C8B-B14F-4D97-AF65-F5344CB8AC3E}">
        <p14:creationId xmlns:p14="http://schemas.microsoft.com/office/powerpoint/2010/main" val="290271295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750"/>
                                        <p:tgtEl>
                                          <p:spTgt spid="2"/>
                                        </p:tgtEl>
                                      </p:cBhvr>
                                    </p:animEffect>
                                    <p:anim calcmode="lin" valueType="num">
                                      <p:cBhvr>
                                        <p:cTn id="8" dur="750" fill="hold"/>
                                        <p:tgtEl>
                                          <p:spTgt spid="2"/>
                                        </p:tgtEl>
                                        <p:attrNameLst>
                                          <p:attrName>ppt_x</p:attrName>
                                        </p:attrNameLst>
                                      </p:cBhvr>
                                      <p:tavLst>
                                        <p:tav tm="0">
                                          <p:val>
                                            <p:strVal val="#ppt_x"/>
                                          </p:val>
                                        </p:tav>
                                        <p:tav tm="100000">
                                          <p:val>
                                            <p:strVal val="#ppt_x"/>
                                          </p:val>
                                        </p:tav>
                                      </p:tavLst>
                                    </p:anim>
                                    <p:anim calcmode="lin" valueType="num">
                                      <p:cBhvr>
                                        <p:cTn id="9" dur="750" fill="hold"/>
                                        <p:tgtEl>
                                          <p:spTgt spid="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250" fill="hold"/>
                                        <p:tgtEl>
                                          <p:spTgt spid="6"/>
                                        </p:tgtEl>
                                        <p:attrNameLst>
                                          <p:attrName>ppt_w</p:attrName>
                                        </p:attrNameLst>
                                      </p:cBhvr>
                                      <p:tavLst>
                                        <p:tav tm="0">
                                          <p:val>
                                            <p:fltVal val="0"/>
                                          </p:val>
                                        </p:tav>
                                        <p:tav tm="100000">
                                          <p:val>
                                            <p:strVal val="#ppt_w"/>
                                          </p:val>
                                        </p:tav>
                                      </p:tavLst>
                                    </p:anim>
                                    <p:anim calcmode="lin" valueType="num">
                                      <p:cBhvr>
                                        <p:cTn id="14" dur="250" fill="hold"/>
                                        <p:tgtEl>
                                          <p:spTgt spid="6"/>
                                        </p:tgtEl>
                                        <p:attrNameLst>
                                          <p:attrName>ppt_h</p:attrName>
                                        </p:attrNameLst>
                                      </p:cBhvr>
                                      <p:tavLst>
                                        <p:tav tm="0">
                                          <p:val>
                                            <p:fltVal val="0"/>
                                          </p:val>
                                        </p:tav>
                                        <p:tav tm="100000">
                                          <p:val>
                                            <p:strVal val="#ppt_h"/>
                                          </p:val>
                                        </p:tav>
                                      </p:tavLst>
                                    </p:anim>
                                    <p:animEffect transition="in" filter="fade">
                                      <p:cBhvr>
                                        <p:cTn id="15" dur="250"/>
                                        <p:tgtEl>
                                          <p:spTgt spid="6"/>
                                        </p:tgtEl>
                                      </p:cBhvr>
                                    </p:animEffect>
                                  </p:childTnLst>
                                </p:cTn>
                              </p:par>
                              <p:par>
                                <p:cTn id="16" presetID="6" presetClass="emph" presetSubtype="0" decel="100000" fill="hold" grpId="1" nodeType="withEffect">
                                  <p:stCondLst>
                                    <p:cond delay="200"/>
                                  </p:stCondLst>
                                  <p:childTnLst>
                                    <p:animScale>
                                      <p:cBhvr>
                                        <p:cTn id="17" dur="250" fill="hold"/>
                                        <p:tgtEl>
                                          <p:spTgt spid="6"/>
                                        </p:tgtEl>
                                      </p:cBhvr>
                                      <p:by x="110000" y="110000"/>
                                    </p:animScale>
                                  </p:childTnLst>
                                </p:cTn>
                              </p:par>
                              <p:par>
                                <p:cTn id="18" presetID="6" presetClass="emph" presetSubtype="0" decel="100000" fill="hold" grpId="2" nodeType="withEffect">
                                  <p:stCondLst>
                                    <p:cond delay="300"/>
                                  </p:stCondLst>
                                  <p:childTnLst>
                                    <p:animScale>
                                      <p:cBhvr>
                                        <p:cTn id="19" dur="250" fill="hold"/>
                                        <p:tgtEl>
                                          <p:spTgt spid="6"/>
                                        </p:tgtEl>
                                      </p:cBhvr>
                                      <p:by x="91000" y="91000"/>
                                    </p:animScale>
                                  </p:childTnLst>
                                </p:cTn>
                              </p:par>
                            </p:childTnLst>
                          </p:cTn>
                        </p:par>
                      </p:childTnLst>
                    </p:cTn>
                  </p:par>
                  <p:par>
                    <p:cTn id="20" fill="hold" nodeType="clickPar">
                      <p:stCondLst>
                        <p:cond delay="indefinite"/>
                      </p:stCondLst>
                      <p:childTnLst>
                        <p:par>
                          <p:cTn id="21" fill="hold" nodeType="withGroup">
                            <p:stCondLst>
                              <p:cond delay="0"/>
                            </p:stCondLst>
                            <p:childTnLst>
                              <p:par>
                                <p:cTn id="22" presetID="22" presetClass="entr" presetSubtype="8" fill="hold" nodeType="clickEffect">
                                  <p:stCondLst>
                                    <p:cond delay="0"/>
                                  </p:stCondLst>
                                  <p:childTnLst>
                                    <p:set>
                                      <p:cBhvr>
                                        <p:cTn id="23" dur="1" fill="hold">
                                          <p:stCondLst>
                                            <p:cond delay="0"/>
                                          </p:stCondLst>
                                        </p:cTn>
                                        <p:tgtEl>
                                          <p:spTgt spid="3"/>
                                        </p:tgtEl>
                                        <p:attrNameLst>
                                          <p:attrName>style.visibility</p:attrName>
                                        </p:attrNameLst>
                                      </p:cBhvr>
                                      <p:to>
                                        <p:strVal val="visible"/>
                                      </p:to>
                                    </p:set>
                                    <p:animEffect transition="in" filter="wipe(left)">
                                      <p:cBhvr>
                                        <p:cTn id="24" dur="500"/>
                                        <p:tgtEl>
                                          <p:spTgt spid="3"/>
                                        </p:tgtEl>
                                      </p:cBhvr>
                                    </p:animEffect>
                                  </p:childTnLst>
                                </p:cTn>
                              </p:par>
                            </p:childTnLst>
                          </p:cTn>
                        </p:par>
                        <p:par>
                          <p:cTn id="25" fill="hold" nodeType="afterGroup">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p:cTn id="28" dur="250" fill="hold"/>
                                        <p:tgtEl>
                                          <p:spTgt spid="12"/>
                                        </p:tgtEl>
                                        <p:attrNameLst>
                                          <p:attrName>ppt_w</p:attrName>
                                        </p:attrNameLst>
                                      </p:cBhvr>
                                      <p:tavLst>
                                        <p:tav tm="0">
                                          <p:val>
                                            <p:fltVal val="0"/>
                                          </p:val>
                                        </p:tav>
                                        <p:tav tm="100000">
                                          <p:val>
                                            <p:strVal val="#ppt_w"/>
                                          </p:val>
                                        </p:tav>
                                      </p:tavLst>
                                    </p:anim>
                                    <p:anim calcmode="lin" valueType="num">
                                      <p:cBhvr>
                                        <p:cTn id="29" dur="250" fill="hold"/>
                                        <p:tgtEl>
                                          <p:spTgt spid="12"/>
                                        </p:tgtEl>
                                        <p:attrNameLst>
                                          <p:attrName>ppt_h</p:attrName>
                                        </p:attrNameLst>
                                      </p:cBhvr>
                                      <p:tavLst>
                                        <p:tav tm="0">
                                          <p:val>
                                            <p:fltVal val="0"/>
                                          </p:val>
                                        </p:tav>
                                        <p:tav tm="100000">
                                          <p:val>
                                            <p:strVal val="#ppt_h"/>
                                          </p:val>
                                        </p:tav>
                                      </p:tavLst>
                                    </p:anim>
                                    <p:animEffect transition="in" filter="fade">
                                      <p:cBhvr>
                                        <p:cTn id="30" dur="250"/>
                                        <p:tgtEl>
                                          <p:spTgt spid="12"/>
                                        </p:tgtEl>
                                      </p:cBhvr>
                                    </p:animEffect>
                                  </p:childTnLst>
                                </p:cTn>
                              </p:par>
                              <p:par>
                                <p:cTn id="31" presetID="6" presetClass="emph" presetSubtype="0" decel="100000" fill="hold" grpId="1" nodeType="withEffect">
                                  <p:stCondLst>
                                    <p:cond delay="200"/>
                                  </p:stCondLst>
                                  <p:childTnLst>
                                    <p:animScale>
                                      <p:cBhvr>
                                        <p:cTn id="32" dur="250" fill="hold"/>
                                        <p:tgtEl>
                                          <p:spTgt spid="12"/>
                                        </p:tgtEl>
                                      </p:cBhvr>
                                      <p:by x="110000" y="110000"/>
                                    </p:animScale>
                                  </p:childTnLst>
                                </p:cTn>
                              </p:par>
                              <p:par>
                                <p:cTn id="33" presetID="6" presetClass="emph" presetSubtype="0" decel="100000" fill="hold" grpId="2" nodeType="withEffect">
                                  <p:stCondLst>
                                    <p:cond delay="300"/>
                                  </p:stCondLst>
                                  <p:childTnLst>
                                    <p:animScale>
                                      <p:cBhvr>
                                        <p:cTn id="34" dur="250" fill="hold"/>
                                        <p:tgtEl>
                                          <p:spTgt spid="12"/>
                                        </p:tgtEl>
                                      </p:cBhvr>
                                      <p:by x="91000" y="91000"/>
                                    </p:animScale>
                                  </p:childTnLst>
                                </p:cTn>
                              </p:par>
                            </p:childTnLst>
                          </p:cTn>
                        </p:par>
                      </p:childTnLst>
                    </p:cTn>
                  </p:par>
                  <p:par>
                    <p:cTn id="35" fill="hold" nodeType="clickPar">
                      <p:stCondLst>
                        <p:cond delay="indefinite"/>
                      </p:stCondLst>
                      <p:childTnLst>
                        <p:par>
                          <p:cTn id="36" fill="hold" nodeType="withGroup">
                            <p:stCondLst>
                              <p:cond delay="0"/>
                            </p:stCondLst>
                            <p:childTnLst>
                              <p:par>
                                <p:cTn id="37" presetID="22" presetClass="entr" presetSubtype="8"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wipe(left)">
                                      <p:cBhvr>
                                        <p:cTn id="39" dur="500"/>
                                        <p:tgtEl>
                                          <p:spTgt spid="9"/>
                                        </p:tgtEl>
                                      </p:cBhvr>
                                    </p:animEffect>
                                  </p:childTnLst>
                                </p:cTn>
                              </p:par>
                            </p:childTnLst>
                          </p:cTn>
                        </p:par>
                        <p:par>
                          <p:cTn id="40" fill="hold" nodeType="afterGroup">
                            <p:stCondLst>
                              <p:cond delay="500"/>
                            </p:stCondLst>
                            <p:childTnLst>
                              <p:par>
                                <p:cTn id="41" presetID="53" presetClass="entr" presetSubtype="16"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250" fill="hold"/>
                                        <p:tgtEl>
                                          <p:spTgt spid="15"/>
                                        </p:tgtEl>
                                        <p:attrNameLst>
                                          <p:attrName>ppt_w</p:attrName>
                                        </p:attrNameLst>
                                      </p:cBhvr>
                                      <p:tavLst>
                                        <p:tav tm="0">
                                          <p:val>
                                            <p:fltVal val="0"/>
                                          </p:val>
                                        </p:tav>
                                        <p:tav tm="100000">
                                          <p:val>
                                            <p:strVal val="#ppt_w"/>
                                          </p:val>
                                        </p:tav>
                                      </p:tavLst>
                                    </p:anim>
                                    <p:anim calcmode="lin" valueType="num">
                                      <p:cBhvr>
                                        <p:cTn id="44" dur="250" fill="hold"/>
                                        <p:tgtEl>
                                          <p:spTgt spid="15"/>
                                        </p:tgtEl>
                                        <p:attrNameLst>
                                          <p:attrName>ppt_h</p:attrName>
                                        </p:attrNameLst>
                                      </p:cBhvr>
                                      <p:tavLst>
                                        <p:tav tm="0">
                                          <p:val>
                                            <p:fltVal val="0"/>
                                          </p:val>
                                        </p:tav>
                                        <p:tav tm="100000">
                                          <p:val>
                                            <p:strVal val="#ppt_h"/>
                                          </p:val>
                                        </p:tav>
                                      </p:tavLst>
                                    </p:anim>
                                    <p:animEffect transition="in" filter="fade">
                                      <p:cBhvr>
                                        <p:cTn id="45" dur="250"/>
                                        <p:tgtEl>
                                          <p:spTgt spid="15"/>
                                        </p:tgtEl>
                                      </p:cBhvr>
                                    </p:animEffect>
                                  </p:childTnLst>
                                </p:cTn>
                              </p:par>
                              <p:par>
                                <p:cTn id="46" presetID="6" presetClass="emph" presetSubtype="0" decel="100000" fill="hold" grpId="1" nodeType="withEffect">
                                  <p:stCondLst>
                                    <p:cond delay="200"/>
                                  </p:stCondLst>
                                  <p:childTnLst>
                                    <p:animScale>
                                      <p:cBhvr>
                                        <p:cTn id="47" dur="250" fill="hold"/>
                                        <p:tgtEl>
                                          <p:spTgt spid="15"/>
                                        </p:tgtEl>
                                      </p:cBhvr>
                                      <p:by x="110000" y="110000"/>
                                    </p:animScale>
                                  </p:childTnLst>
                                </p:cTn>
                              </p:par>
                              <p:par>
                                <p:cTn id="48" presetID="6" presetClass="emph" presetSubtype="0" decel="100000" fill="hold" grpId="2" nodeType="withEffect">
                                  <p:stCondLst>
                                    <p:cond delay="300"/>
                                  </p:stCondLst>
                                  <p:childTnLst>
                                    <p:animScale>
                                      <p:cBhvr>
                                        <p:cTn id="49" dur="250" fill="hold"/>
                                        <p:tgtEl>
                                          <p:spTgt spid="15"/>
                                        </p:tgtEl>
                                      </p:cBhvr>
                                      <p:by x="91000" y="91000"/>
                                    </p:animScale>
                                  </p:childTnLst>
                                </p:cTn>
                              </p:par>
                            </p:childTnLst>
                          </p:cTn>
                        </p:par>
                      </p:childTnLst>
                    </p:cTn>
                  </p:par>
                  <p:par>
                    <p:cTn id="50" fill="hold" nodeType="clickPar">
                      <p:stCondLst>
                        <p:cond delay="indefinite"/>
                      </p:stCondLst>
                      <p:childTnLst>
                        <p:par>
                          <p:cTn id="51" fill="hold" nodeType="withGroup">
                            <p:stCondLst>
                              <p:cond delay="0"/>
                            </p:stCondLst>
                            <p:childTnLst>
                              <p:par>
                                <p:cTn id="52" presetID="22" presetClass="entr" presetSubtype="8" fill="hold" nodeType="click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wipe(left)">
                                      <p:cBhvr>
                                        <p:cTn id="54" dur="500"/>
                                        <p:tgtEl>
                                          <p:spTgt spid="10"/>
                                        </p:tgtEl>
                                      </p:cBhvr>
                                    </p:animEffect>
                                  </p:childTnLst>
                                </p:cTn>
                              </p:par>
                            </p:childTnLst>
                          </p:cTn>
                        </p:par>
                        <p:par>
                          <p:cTn id="55" fill="hold" nodeType="afterGroup">
                            <p:stCondLst>
                              <p:cond delay="500"/>
                            </p:stCondLst>
                            <p:childTnLst>
                              <p:par>
                                <p:cTn id="56" presetID="53" presetClass="entr" presetSubtype="16" fill="hold" grpId="0" nodeType="afterEffect">
                                  <p:stCondLst>
                                    <p:cond delay="0"/>
                                  </p:stCondLst>
                                  <p:childTnLst>
                                    <p:set>
                                      <p:cBhvr>
                                        <p:cTn id="57" dur="1" fill="hold">
                                          <p:stCondLst>
                                            <p:cond delay="0"/>
                                          </p:stCondLst>
                                        </p:cTn>
                                        <p:tgtEl>
                                          <p:spTgt spid="18"/>
                                        </p:tgtEl>
                                        <p:attrNameLst>
                                          <p:attrName>style.visibility</p:attrName>
                                        </p:attrNameLst>
                                      </p:cBhvr>
                                      <p:to>
                                        <p:strVal val="visible"/>
                                      </p:to>
                                    </p:set>
                                    <p:anim calcmode="lin" valueType="num">
                                      <p:cBhvr>
                                        <p:cTn id="58" dur="250" fill="hold"/>
                                        <p:tgtEl>
                                          <p:spTgt spid="18"/>
                                        </p:tgtEl>
                                        <p:attrNameLst>
                                          <p:attrName>ppt_w</p:attrName>
                                        </p:attrNameLst>
                                      </p:cBhvr>
                                      <p:tavLst>
                                        <p:tav tm="0">
                                          <p:val>
                                            <p:fltVal val="0"/>
                                          </p:val>
                                        </p:tav>
                                        <p:tav tm="100000">
                                          <p:val>
                                            <p:strVal val="#ppt_w"/>
                                          </p:val>
                                        </p:tav>
                                      </p:tavLst>
                                    </p:anim>
                                    <p:anim calcmode="lin" valueType="num">
                                      <p:cBhvr>
                                        <p:cTn id="59" dur="250" fill="hold"/>
                                        <p:tgtEl>
                                          <p:spTgt spid="18"/>
                                        </p:tgtEl>
                                        <p:attrNameLst>
                                          <p:attrName>ppt_h</p:attrName>
                                        </p:attrNameLst>
                                      </p:cBhvr>
                                      <p:tavLst>
                                        <p:tav tm="0">
                                          <p:val>
                                            <p:fltVal val="0"/>
                                          </p:val>
                                        </p:tav>
                                        <p:tav tm="100000">
                                          <p:val>
                                            <p:strVal val="#ppt_h"/>
                                          </p:val>
                                        </p:tav>
                                      </p:tavLst>
                                    </p:anim>
                                    <p:animEffect transition="in" filter="fade">
                                      <p:cBhvr>
                                        <p:cTn id="60" dur="250"/>
                                        <p:tgtEl>
                                          <p:spTgt spid="18"/>
                                        </p:tgtEl>
                                      </p:cBhvr>
                                    </p:animEffect>
                                  </p:childTnLst>
                                </p:cTn>
                              </p:par>
                              <p:par>
                                <p:cTn id="61" presetID="6" presetClass="emph" presetSubtype="0" decel="100000" fill="hold" grpId="1" nodeType="withEffect">
                                  <p:stCondLst>
                                    <p:cond delay="200"/>
                                  </p:stCondLst>
                                  <p:childTnLst>
                                    <p:animScale>
                                      <p:cBhvr>
                                        <p:cTn id="62" dur="250" fill="hold"/>
                                        <p:tgtEl>
                                          <p:spTgt spid="18"/>
                                        </p:tgtEl>
                                      </p:cBhvr>
                                      <p:by x="110000" y="110000"/>
                                    </p:animScale>
                                  </p:childTnLst>
                                </p:cTn>
                              </p:par>
                              <p:par>
                                <p:cTn id="63" presetID="6" presetClass="emph" presetSubtype="0" decel="100000" fill="hold" grpId="2" nodeType="withEffect">
                                  <p:stCondLst>
                                    <p:cond delay="300"/>
                                  </p:stCondLst>
                                  <p:childTnLst>
                                    <p:animScale>
                                      <p:cBhvr>
                                        <p:cTn id="64" dur="250" fill="hold"/>
                                        <p:tgtEl>
                                          <p:spTgt spid="18"/>
                                        </p:tgtEl>
                                      </p:cBhvr>
                                      <p:by x="91000" y="91000"/>
                                    </p:animScale>
                                  </p:childTnLst>
                                </p:cTn>
                              </p:par>
                            </p:childTnLst>
                          </p:cTn>
                        </p:par>
                      </p:childTnLst>
                    </p:cTn>
                  </p:par>
                  <p:par>
                    <p:cTn id="65" fill="hold" nodeType="clickPar">
                      <p:stCondLst>
                        <p:cond delay="indefinite"/>
                      </p:stCondLst>
                      <p:childTnLst>
                        <p:par>
                          <p:cTn id="66" fill="hold" nodeType="withGroup">
                            <p:stCondLst>
                              <p:cond delay="0"/>
                            </p:stCondLst>
                            <p:childTnLst>
                              <p:par>
                                <p:cTn id="67" presetID="22" presetClass="entr" presetSubtype="2" fill="hold" nodeType="click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right)">
                                      <p:cBhvr>
                                        <p:cTn id="69" dur="500"/>
                                        <p:tgtEl>
                                          <p:spTgt spid="11"/>
                                        </p:tgtEl>
                                      </p:cBhvr>
                                    </p:animEffect>
                                  </p:childTnLst>
                                </p:cTn>
                              </p:par>
                            </p:childTnLst>
                          </p:cTn>
                        </p:par>
                        <p:par>
                          <p:cTn id="70" fill="hold" nodeType="afterGroup">
                            <p:stCondLst>
                              <p:cond delay="500"/>
                            </p:stCondLst>
                            <p:childTnLst>
                              <p:par>
                                <p:cTn id="71" presetID="53" presetClass="entr" presetSubtype="16" fill="hold" grpId="0" nodeType="after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250" fill="hold"/>
                                        <p:tgtEl>
                                          <p:spTgt spid="25"/>
                                        </p:tgtEl>
                                        <p:attrNameLst>
                                          <p:attrName>ppt_w</p:attrName>
                                        </p:attrNameLst>
                                      </p:cBhvr>
                                      <p:tavLst>
                                        <p:tav tm="0">
                                          <p:val>
                                            <p:fltVal val="0"/>
                                          </p:val>
                                        </p:tav>
                                        <p:tav tm="100000">
                                          <p:val>
                                            <p:strVal val="#ppt_w"/>
                                          </p:val>
                                        </p:tav>
                                      </p:tavLst>
                                    </p:anim>
                                    <p:anim calcmode="lin" valueType="num">
                                      <p:cBhvr>
                                        <p:cTn id="74" dur="250" fill="hold"/>
                                        <p:tgtEl>
                                          <p:spTgt spid="25"/>
                                        </p:tgtEl>
                                        <p:attrNameLst>
                                          <p:attrName>ppt_h</p:attrName>
                                        </p:attrNameLst>
                                      </p:cBhvr>
                                      <p:tavLst>
                                        <p:tav tm="0">
                                          <p:val>
                                            <p:fltVal val="0"/>
                                          </p:val>
                                        </p:tav>
                                        <p:tav tm="100000">
                                          <p:val>
                                            <p:strVal val="#ppt_h"/>
                                          </p:val>
                                        </p:tav>
                                      </p:tavLst>
                                    </p:anim>
                                    <p:animEffect transition="in" filter="fade">
                                      <p:cBhvr>
                                        <p:cTn id="75" dur="250"/>
                                        <p:tgtEl>
                                          <p:spTgt spid="25"/>
                                        </p:tgtEl>
                                      </p:cBhvr>
                                    </p:animEffect>
                                  </p:childTnLst>
                                </p:cTn>
                              </p:par>
                              <p:par>
                                <p:cTn id="76" presetID="6" presetClass="emph" presetSubtype="0" decel="100000" fill="hold" grpId="1" nodeType="withEffect">
                                  <p:stCondLst>
                                    <p:cond delay="200"/>
                                  </p:stCondLst>
                                  <p:childTnLst>
                                    <p:animScale>
                                      <p:cBhvr>
                                        <p:cTn id="77" dur="250" fill="hold"/>
                                        <p:tgtEl>
                                          <p:spTgt spid="25"/>
                                        </p:tgtEl>
                                      </p:cBhvr>
                                      <p:by x="110000" y="110000"/>
                                    </p:animScale>
                                  </p:childTnLst>
                                </p:cTn>
                              </p:par>
                              <p:par>
                                <p:cTn id="78" presetID="6" presetClass="emph" presetSubtype="0" decel="100000" fill="hold" grpId="2" nodeType="withEffect">
                                  <p:stCondLst>
                                    <p:cond delay="300"/>
                                  </p:stCondLst>
                                  <p:childTnLst>
                                    <p:animScale>
                                      <p:cBhvr>
                                        <p:cTn id="79" dur="250" fill="hold"/>
                                        <p:tgtEl>
                                          <p:spTgt spid="25"/>
                                        </p:tgtEl>
                                      </p:cBhvr>
                                      <p:by x="91000" y="91000"/>
                                    </p:animScale>
                                  </p:childTnLst>
                                </p:cTn>
                              </p:par>
                            </p:childTnLst>
                          </p:cTn>
                        </p:par>
                      </p:childTnLst>
                    </p:cTn>
                  </p:par>
                  <p:par>
                    <p:cTn id="80" fill="hold" nodeType="clickPar">
                      <p:stCondLst>
                        <p:cond delay="indefinite"/>
                      </p:stCondLst>
                      <p:childTnLst>
                        <p:par>
                          <p:cTn id="81" fill="hold" nodeType="withGroup">
                            <p:stCondLst>
                              <p:cond delay="0"/>
                            </p:stCondLst>
                            <p:childTnLst>
                              <p:par>
                                <p:cTn id="82" presetID="22" presetClass="entr" presetSubtype="2" fill="hold" nodeType="clickEffect">
                                  <p:stCondLst>
                                    <p:cond delay="0"/>
                                  </p:stCondLst>
                                  <p:childTnLst>
                                    <p:set>
                                      <p:cBhvr>
                                        <p:cTn id="83" dur="1" fill="hold">
                                          <p:stCondLst>
                                            <p:cond delay="0"/>
                                          </p:stCondLst>
                                        </p:cTn>
                                        <p:tgtEl>
                                          <p:spTgt spid="27"/>
                                        </p:tgtEl>
                                        <p:attrNameLst>
                                          <p:attrName>style.visibility</p:attrName>
                                        </p:attrNameLst>
                                      </p:cBhvr>
                                      <p:to>
                                        <p:strVal val="visible"/>
                                      </p:to>
                                    </p:set>
                                    <p:animEffect transition="in" filter="wipe(right)">
                                      <p:cBhvr>
                                        <p:cTn id="84" dur="500"/>
                                        <p:tgtEl>
                                          <p:spTgt spid="27"/>
                                        </p:tgtEl>
                                      </p:cBhvr>
                                    </p:animEffect>
                                  </p:childTnLst>
                                </p:cTn>
                              </p:par>
                            </p:childTnLst>
                          </p:cTn>
                        </p:par>
                        <p:par>
                          <p:cTn id="85" fill="hold" nodeType="afterGroup">
                            <p:stCondLst>
                              <p:cond delay="500"/>
                            </p:stCondLst>
                            <p:childTnLst>
                              <p:par>
                                <p:cTn id="86" presetID="53" presetClass="entr" presetSubtype="16" fill="hold" grpId="0" nodeType="afterEffect">
                                  <p:stCondLst>
                                    <p:cond delay="0"/>
                                  </p:stCondLst>
                                  <p:childTnLst>
                                    <p:set>
                                      <p:cBhvr>
                                        <p:cTn id="87" dur="1" fill="hold">
                                          <p:stCondLst>
                                            <p:cond delay="0"/>
                                          </p:stCondLst>
                                        </p:cTn>
                                        <p:tgtEl>
                                          <p:spTgt spid="26"/>
                                        </p:tgtEl>
                                        <p:attrNameLst>
                                          <p:attrName>style.visibility</p:attrName>
                                        </p:attrNameLst>
                                      </p:cBhvr>
                                      <p:to>
                                        <p:strVal val="visible"/>
                                      </p:to>
                                    </p:set>
                                    <p:anim calcmode="lin" valueType="num">
                                      <p:cBhvr>
                                        <p:cTn id="88" dur="250" fill="hold"/>
                                        <p:tgtEl>
                                          <p:spTgt spid="26"/>
                                        </p:tgtEl>
                                        <p:attrNameLst>
                                          <p:attrName>ppt_w</p:attrName>
                                        </p:attrNameLst>
                                      </p:cBhvr>
                                      <p:tavLst>
                                        <p:tav tm="0">
                                          <p:val>
                                            <p:fltVal val="0"/>
                                          </p:val>
                                        </p:tav>
                                        <p:tav tm="100000">
                                          <p:val>
                                            <p:strVal val="#ppt_w"/>
                                          </p:val>
                                        </p:tav>
                                      </p:tavLst>
                                    </p:anim>
                                    <p:anim calcmode="lin" valueType="num">
                                      <p:cBhvr>
                                        <p:cTn id="89" dur="250" fill="hold"/>
                                        <p:tgtEl>
                                          <p:spTgt spid="26"/>
                                        </p:tgtEl>
                                        <p:attrNameLst>
                                          <p:attrName>ppt_h</p:attrName>
                                        </p:attrNameLst>
                                      </p:cBhvr>
                                      <p:tavLst>
                                        <p:tav tm="0">
                                          <p:val>
                                            <p:fltVal val="0"/>
                                          </p:val>
                                        </p:tav>
                                        <p:tav tm="100000">
                                          <p:val>
                                            <p:strVal val="#ppt_h"/>
                                          </p:val>
                                        </p:tav>
                                      </p:tavLst>
                                    </p:anim>
                                    <p:animEffect transition="in" filter="fade">
                                      <p:cBhvr>
                                        <p:cTn id="90" dur="250"/>
                                        <p:tgtEl>
                                          <p:spTgt spid="26"/>
                                        </p:tgtEl>
                                      </p:cBhvr>
                                    </p:animEffect>
                                  </p:childTnLst>
                                </p:cTn>
                              </p:par>
                              <p:par>
                                <p:cTn id="91" presetID="6" presetClass="emph" presetSubtype="0" decel="100000" fill="hold" grpId="1" nodeType="withEffect">
                                  <p:stCondLst>
                                    <p:cond delay="200"/>
                                  </p:stCondLst>
                                  <p:childTnLst>
                                    <p:animScale>
                                      <p:cBhvr>
                                        <p:cTn id="92" dur="250" fill="hold"/>
                                        <p:tgtEl>
                                          <p:spTgt spid="26"/>
                                        </p:tgtEl>
                                      </p:cBhvr>
                                      <p:by x="110000" y="110000"/>
                                    </p:animScale>
                                  </p:childTnLst>
                                </p:cTn>
                              </p:par>
                              <p:par>
                                <p:cTn id="93" presetID="6" presetClass="emph" presetSubtype="0" decel="100000" fill="hold" grpId="2" nodeType="withEffect">
                                  <p:stCondLst>
                                    <p:cond delay="300"/>
                                  </p:stCondLst>
                                  <p:childTnLst>
                                    <p:animScale>
                                      <p:cBhvr>
                                        <p:cTn id="94" dur="250" fill="hold"/>
                                        <p:tgtEl>
                                          <p:spTgt spid="26"/>
                                        </p:tgtEl>
                                      </p:cBhvr>
                                      <p:by x="91000" y="91000"/>
                                    </p:animScale>
                                  </p:childTnLst>
                                </p:cTn>
                              </p:par>
                            </p:childTnLst>
                          </p:cTn>
                        </p:par>
                      </p:childTnLst>
                    </p:cTn>
                  </p:par>
                  <p:par>
                    <p:cTn id="95" fill="hold" nodeType="clickPar">
                      <p:stCondLst>
                        <p:cond delay="indefinite"/>
                      </p:stCondLst>
                      <p:childTnLst>
                        <p:par>
                          <p:cTn id="96" fill="hold" nodeType="withGroup">
                            <p:stCondLst>
                              <p:cond delay="0"/>
                            </p:stCondLst>
                            <p:childTnLst>
                              <p:par>
                                <p:cTn id="97" presetID="22" presetClass="entr" presetSubtype="2" fill="hold" nodeType="clickEffect">
                                  <p:stCondLst>
                                    <p:cond delay="0"/>
                                  </p:stCondLst>
                                  <p:childTnLst>
                                    <p:set>
                                      <p:cBhvr>
                                        <p:cTn id="98" dur="1" fill="hold">
                                          <p:stCondLst>
                                            <p:cond delay="0"/>
                                          </p:stCondLst>
                                        </p:cTn>
                                        <p:tgtEl>
                                          <p:spTgt spid="28"/>
                                        </p:tgtEl>
                                        <p:attrNameLst>
                                          <p:attrName>style.visibility</p:attrName>
                                        </p:attrNameLst>
                                      </p:cBhvr>
                                      <p:to>
                                        <p:strVal val="visible"/>
                                      </p:to>
                                    </p:set>
                                    <p:animEffect transition="in" filter="wipe(right)">
                                      <p:cBhvr>
                                        <p:cTn id="99"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P spid="6" grpId="2" animBg="1"/>
      <p:bldP spid="12" grpId="0" animBg="1"/>
      <p:bldP spid="12" grpId="1" animBg="1"/>
      <p:bldP spid="12" grpId="2" animBg="1"/>
      <p:bldP spid="15" grpId="0" animBg="1"/>
      <p:bldP spid="15" grpId="1" animBg="1"/>
      <p:bldP spid="15" grpId="2" animBg="1"/>
      <p:bldP spid="18" grpId="0" animBg="1"/>
      <p:bldP spid="18" grpId="1" animBg="1"/>
      <p:bldP spid="18" grpId="2" animBg="1"/>
      <p:bldP spid="25" grpId="0" animBg="1"/>
      <p:bldP spid="25" grpId="1" animBg="1"/>
      <p:bldP spid="25" grpId="2" animBg="1"/>
      <p:bldP spid="26" grpId="0" animBg="1"/>
      <p:bldP spid="26" grpId="1" animBg="1"/>
      <p:bldP spid="26" grpId="2"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 y="2328334"/>
            <a:ext cx="5837767" cy="350943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grpSp>
        <p:nvGrpSpPr>
          <p:cNvPr id="8" name="组合 7"/>
          <p:cNvGrpSpPr>
            <a:grpSpLocks/>
          </p:cNvGrpSpPr>
          <p:nvPr/>
        </p:nvGrpSpPr>
        <p:grpSpPr bwMode="auto">
          <a:xfrm>
            <a:off x="6104467" y="2328333"/>
            <a:ext cx="5911851" cy="3399902"/>
            <a:chOff x="4578926" y="1496291"/>
            <a:chExt cx="4433456" cy="2549869"/>
          </a:xfrm>
        </p:grpSpPr>
        <p:sp>
          <p:nvSpPr>
            <p:cNvPr id="3" name="文本框 2"/>
            <p:cNvSpPr txBox="1"/>
            <p:nvPr/>
          </p:nvSpPr>
          <p:spPr>
            <a:xfrm>
              <a:off x="4578926" y="1496291"/>
              <a:ext cx="2784204" cy="315416"/>
            </a:xfrm>
            <a:prstGeom prst="rect">
              <a:avLst/>
            </a:prstGeom>
            <a:noFill/>
          </p:spPr>
          <p:txBody>
            <a:bodyPr>
              <a:spAutoFit/>
            </a:bodyPr>
            <a:lstStyle/>
            <a:p>
              <a:pPr defTabSz="913530">
                <a:defRPr/>
              </a:pPr>
              <a:r>
                <a:rPr lang="en-US" altLang="zh-CN" sz="2133" b="1" dirty="0">
                  <a:solidFill>
                    <a:prstClr val="white"/>
                  </a:solidFill>
                </a:rPr>
                <a:t>WHAT WE DO</a:t>
              </a:r>
              <a:r>
                <a:rPr lang="zh-CN" altLang="en-US" sz="2133" dirty="0">
                  <a:solidFill>
                    <a:prstClr val="white"/>
                  </a:solidFill>
                </a:rPr>
                <a:t>？</a:t>
              </a:r>
              <a:endParaRPr lang="zh-CN" altLang="en-US" sz="2133" b="1" dirty="0">
                <a:solidFill>
                  <a:prstClr val="white"/>
                </a:solidFill>
              </a:endParaRPr>
            </a:p>
          </p:txBody>
        </p:sp>
        <p:sp>
          <p:nvSpPr>
            <p:cNvPr id="5" name="文本框 4"/>
            <p:cNvSpPr txBox="1"/>
            <p:nvPr/>
          </p:nvSpPr>
          <p:spPr>
            <a:xfrm>
              <a:off x="4578926" y="1897920"/>
              <a:ext cx="4433456" cy="746534"/>
            </a:xfrm>
            <a:prstGeom prst="rect">
              <a:avLst/>
            </a:prstGeom>
            <a:noFill/>
          </p:spPr>
          <p:txBody>
            <a:bodyPr>
              <a:spAutoFit/>
            </a:bodyPr>
            <a:lstStyle/>
            <a:p>
              <a:pPr defTabSz="913530">
                <a:defRPr/>
              </a:pPr>
              <a:r>
                <a:rPr lang="en-US" altLang="zh-CN" sz="1467" dirty="0">
                  <a:solidFill>
                    <a:prstClr val="white"/>
                  </a:solidFill>
                </a:rPr>
                <a:t>There are many variations of passages of Lorem available, but the majority have suffered alteration in some form, by injected humor, or randomized words which don't look even slightly believable. </a:t>
              </a:r>
              <a:endParaRPr lang="zh-CN" altLang="en-US" sz="1467" dirty="0">
                <a:solidFill>
                  <a:prstClr val="white"/>
                </a:solidFill>
              </a:endParaRPr>
            </a:p>
          </p:txBody>
        </p:sp>
        <p:sp>
          <p:nvSpPr>
            <p:cNvPr id="6" name="文本框 5"/>
            <p:cNvSpPr txBox="1"/>
            <p:nvPr/>
          </p:nvSpPr>
          <p:spPr>
            <a:xfrm>
              <a:off x="4578926" y="2791662"/>
              <a:ext cx="4433456" cy="1254498"/>
            </a:xfrm>
            <a:prstGeom prst="rect">
              <a:avLst/>
            </a:prstGeom>
            <a:noFill/>
          </p:spPr>
          <p:txBody>
            <a:bodyPr>
              <a:spAutoFit/>
            </a:bodyPr>
            <a:lstStyle/>
            <a:p>
              <a:pPr defTabSz="913530">
                <a:defRPr/>
              </a:pPr>
              <a:r>
                <a:rPr lang="en-US" altLang="zh-CN" sz="1467" dirty="0">
                  <a:solidFill>
                    <a:prstClr val="white"/>
                  </a:solidFill>
                </a:rPr>
                <a:t>There are many variations of passages of Lorem available, but the majority have suffered alteration in some form, by injected humor, or randomized words which don't look even slightly believable. There are many variations of passages of Lorem available, but the majority have suffered alteration in some form, There are many variations of passages of Lorem available, but the majority have</a:t>
              </a:r>
              <a:endParaRPr lang="zh-CN" altLang="en-US" sz="1467" dirty="0">
                <a:solidFill>
                  <a:prstClr val="white"/>
                </a:solidFill>
              </a:endParaRPr>
            </a:p>
          </p:txBody>
        </p:sp>
      </p:grpSp>
      <p:pic>
        <p:nvPicPr>
          <p:cNvPr id="27654" name="Zara Larsson-Uncover">
            <a:hlinkClick r:id="" action="ppaction://media"/>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89600" y="-895351"/>
            <a:ext cx="812800"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2969398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500"/>
                                        <p:tgtEl>
                                          <p:spTgt spid="2"/>
                                        </p:tgtEl>
                                      </p:cBhvr>
                                    </p:animEffect>
                                  </p:childTnLst>
                                </p:cTn>
                              </p:par>
                            </p:childTnLst>
                          </p:cTn>
                        </p:par>
                        <p:par>
                          <p:cTn id="8" fill="hold" nodeType="afterGroup">
                            <p:stCondLst>
                              <p:cond delay="500"/>
                            </p:stCondLst>
                            <p:childTnLst>
                              <p:par>
                                <p:cTn id="9" presetID="2" presetClass="entr" presetSubtype="2" decel="100000" fill="hold" nodeType="after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1+#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Title 13"/>
          <p:cNvSpPr txBox="1">
            <a:spLocks noChangeArrowheads="1"/>
          </p:cNvSpPr>
          <p:nvPr/>
        </p:nvSpPr>
        <p:spPr bwMode="auto">
          <a:xfrm>
            <a:off x="488951" y="4339167"/>
            <a:ext cx="5408083" cy="615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a:defRPr sz="1300">
                <a:solidFill>
                  <a:schemeClr val="tx1"/>
                </a:solidFill>
                <a:latin typeface="华文细黑" panose="02010600040101010101" pitchFamily="2" charset="-122"/>
                <a:ea typeface="华文细黑" panose="02010600040101010101" pitchFamily="2" charset="-122"/>
              </a:defRPr>
            </a:lvl1pPr>
            <a:lvl2pPr defTabSz="685800">
              <a:defRPr sz="1300">
                <a:solidFill>
                  <a:schemeClr val="tx1"/>
                </a:solidFill>
                <a:latin typeface="华文细黑" panose="02010600040101010101" pitchFamily="2" charset="-122"/>
                <a:ea typeface="华文细黑" panose="02010600040101010101" pitchFamily="2" charset="-122"/>
              </a:defRPr>
            </a:lvl2pPr>
            <a:lvl3pPr defTabSz="685800">
              <a:defRPr sz="1300">
                <a:solidFill>
                  <a:schemeClr val="tx1"/>
                </a:solidFill>
                <a:latin typeface="华文细黑" panose="02010600040101010101" pitchFamily="2" charset="-122"/>
                <a:ea typeface="华文细黑" panose="02010600040101010101" pitchFamily="2" charset="-122"/>
              </a:defRPr>
            </a:lvl3pPr>
            <a:lvl4pPr defTabSz="685800">
              <a:defRPr sz="1300">
                <a:solidFill>
                  <a:schemeClr val="tx1"/>
                </a:solidFill>
                <a:latin typeface="华文细黑" panose="02010600040101010101" pitchFamily="2" charset="-122"/>
                <a:ea typeface="华文细黑" panose="02010600040101010101" pitchFamily="2" charset="-122"/>
              </a:defRPr>
            </a:lvl4pPr>
            <a:lvl5pPr defTabSz="685800">
              <a:defRPr sz="1300">
                <a:solidFill>
                  <a:schemeClr val="tx1"/>
                </a:solidFill>
                <a:latin typeface="华文细黑" panose="02010600040101010101" pitchFamily="2" charset="-122"/>
                <a:ea typeface="华文细黑" panose="02010600040101010101" pitchFamily="2" charset="-122"/>
              </a:defRPr>
            </a:lvl5pPr>
            <a:lvl6pPr marL="18272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685800"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90000"/>
              </a:lnSpc>
              <a:spcBef>
                <a:spcPct val="0"/>
              </a:spcBef>
              <a:spcAft>
                <a:spcPct val="0"/>
              </a:spcAft>
              <a:buFont typeface="Arial" panose="020B0604020202020204" pitchFamily="34" charset="0"/>
              <a:buNone/>
            </a:pPr>
            <a:r>
              <a:rPr lang="en-US" altLang="zh-CN" sz="4400">
                <a:solidFill>
                  <a:prstClr val="white"/>
                </a:solidFill>
              </a:rPr>
              <a:t>BLOG POST</a:t>
            </a:r>
          </a:p>
        </p:txBody>
      </p:sp>
      <p:sp>
        <p:nvSpPr>
          <p:cNvPr id="26" name="Content Placeholder 2"/>
          <p:cNvSpPr txBox="1">
            <a:spLocks noChangeArrowheads="1"/>
          </p:cNvSpPr>
          <p:nvPr/>
        </p:nvSpPr>
        <p:spPr bwMode="auto">
          <a:xfrm>
            <a:off x="508001" y="5135033"/>
            <a:ext cx="11324167" cy="812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ct val="20000"/>
              </a:spcBef>
              <a:spcAft>
                <a:spcPct val="0"/>
              </a:spcAft>
              <a:buFont typeface="Arial" panose="020B0604020202020204" pitchFamily="34" charset="0"/>
              <a:buNone/>
            </a:pPr>
            <a:r>
              <a:rPr lang="en-US" altLang="zh-CN" sz="1333">
                <a:solidFill>
                  <a:prstClr val="white"/>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333">
              <a:solidFill>
                <a:prstClr val="white"/>
              </a:solidFill>
              <a:cs typeface="Arial" panose="020B0604020202020204" pitchFamily="34" charset="0"/>
            </a:endParaRPr>
          </a:p>
        </p:txBody>
      </p:sp>
      <p:sp>
        <p:nvSpPr>
          <p:cNvPr id="28" name="Rectangle 1"/>
          <p:cNvSpPr/>
          <p:nvPr/>
        </p:nvSpPr>
        <p:spPr>
          <a:xfrm>
            <a:off x="0" y="0"/>
            <a:ext cx="2438400" cy="19812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29" name="Rectangle 24"/>
          <p:cNvSpPr/>
          <p:nvPr/>
        </p:nvSpPr>
        <p:spPr>
          <a:xfrm>
            <a:off x="0" y="1981200"/>
            <a:ext cx="2438400" cy="19812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34" name="Rectangle 26"/>
          <p:cNvSpPr/>
          <p:nvPr/>
        </p:nvSpPr>
        <p:spPr>
          <a:xfrm>
            <a:off x="4876800" y="1981200"/>
            <a:ext cx="2438400" cy="19812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38" name="Rectangle 8"/>
          <p:cNvSpPr/>
          <p:nvPr/>
        </p:nvSpPr>
        <p:spPr>
          <a:xfrm>
            <a:off x="7315200" y="0"/>
            <a:ext cx="2438400" cy="198120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39" name="Rectangle 27"/>
          <p:cNvSpPr/>
          <p:nvPr/>
        </p:nvSpPr>
        <p:spPr>
          <a:xfrm>
            <a:off x="7315200" y="1981200"/>
            <a:ext cx="2438400" cy="1981200"/>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43" name="Rectangle 28"/>
          <p:cNvSpPr/>
          <p:nvPr/>
        </p:nvSpPr>
        <p:spPr>
          <a:xfrm>
            <a:off x="9753600" y="0"/>
            <a:ext cx="2438400" cy="1981200"/>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44" name="Rectangle 29"/>
          <p:cNvSpPr/>
          <p:nvPr/>
        </p:nvSpPr>
        <p:spPr>
          <a:xfrm>
            <a:off x="9753600" y="1981200"/>
            <a:ext cx="2438400" cy="1981200"/>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48" name="Rectangle 41"/>
          <p:cNvSpPr/>
          <p:nvPr/>
        </p:nvSpPr>
        <p:spPr>
          <a:xfrm>
            <a:off x="2434167" y="0"/>
            <a:ext cx="2438400" cy="1981200"/>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49" name="Rectangle 42"/>
          <p:cNvSpPr/>
          <p:nvPr/>
        </p:nvSpPr>
        <p:spPr>
          <a:xfrm>
            <a:off x="2434167" y="1981200"/>
            <a:ext cx="2438400" cy="1981200"/>
          </a:xfrm>
          <a:prstGeom prst="rect">
            <a:avLst/>
          </a:prstGeom>
          <a:blipFill>
            <a:blip r:embed="rId1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grpSp>
        <p:nvGrpSpPr>
          <p:cNvPr id="3" name="组合 2"/>
          <p:cNvGrpSpPr>
            <a:grpSpLocks/>
          </p:cNvGrpSpPr>
          <p:nvPr/>
        </p:nvGrpSpPr>
        <p:grpSpPr bwMode="auto">
          <a:xfrm>
            <a:off x="4830233" y="0"/>
            <a:ext cx="2497667" cy="1981200"/>
            <a:chOff x="3623193" y="-456"/>
            <a:chExt cx="1872287" cy="1486109"/>
          </a:xfrm>
        </p:grpSpPr>
        <p:sp>
          <p:nvSpPr>
            <p:cNvPr id="33" name="Rectangle 6"/>
            <p:cNvSpPr/>
            <p:nvPr/>
          </p:nvSpPr>
          <p:spPr>
            <a:xfrm>
              <a:off x="3656514" y="-456"/>
              <a:ext cx="1829446" cy="1486109"/>
            </a:xfrm>
            <a:prstGeom prst="rect">
              <a:avLst/>
            </a:prstGeom>
            <a:blipFill>
              <a:blip r:embed="rId1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2" name="矩形 1"/>
            <p:cNvSpPr/>
            <p:nvPr/>
          </p:nvSpPr>
          <p:spPr>
            <a:xfrm>
              <a:off x="3654927" y="-456"/>
              <a:ext cx="1831033" cy="1486109"/>
            </a:xfrm>
            <a:prstGeom prst="rect">
              <a:avLst/>
            </a:prstGeom>
            <a:solidFill>
              <a:srgbClr val="255D6E">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9711" name="文本框 26"/>
            <p:cNvSpPr txBox="1">
              <a:spLocks noChangeArrowheads="1"/>
            </p:cNvSpPr>
            <p:nvPr/>
          </p:nvSpPr>
          <p:spPr bwMode="auto">
            <a:xfrm>
              <a:off x="3695897" y="351326"/>
              <a:ext cx="1746613" cy="3154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2133">
                  <a:solidFill>
                    <a:prstClr val="white"/>
                  </a:solidFill>
                </a:rPr>
                <a:t>PREMIUM</a:t>
              </a:r>
              <a:endParaRPr lang="zh-CN" altLang="en-US" sz="2133">
                <a:solidFill>
                  <a:prstClr val="white"/>
                </a:solidFill>
              </a:endParaRPr>
            </a:p>
          </p:txBody>
        </p:sp>
        <p:sp>
          <p:nvSpPr>
            <p:cNvPr id="29712" name="文本框 31"/>
            <p:cNvSpPr txBox="1">
              <a:spLocks noChangeArrowheads="1"/>
            </p:cNvSpPr>
            <p:nvPr/>
          </p:nvSpPr>
          <p:spPr bwMode="auto">
            <a:xfrm>
              <a:off x="4079173" y="658048"/>
              <a:ext cx="960329" cy="377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2667">
                  <a:solidFill>
                    <a:prstClr val="white"/>
                  </a:solidFill>
                </a:rPr>
                <a:t>235</a:t>
              </a:r>
              <a:endParaRPr lang="zh-CN" altLang="en-US" sz="1867">
                <a:solidFill>
                  <a:prstClr val="white"/>
                </a:solidFill>
              </a:endParaRPr>
            </a:p>
          </p:txBody>
        </p:sp>
        <p:sp>
          <p:nvSpPr>
            <p:cNvPr id="37" name="文本框 36"/>
            <p:cNvSpPr txBox="1"/>
            <p:nvPr/>
          </p:nvSpPr>
          <p:spPr>
            <a:xfrm>
              <a:off x="3623193" y="1141118"/>
              <a:ext cx="1872287" cy="230865"/>
            </a:xfrm>
            <a:prstGeom prst="rect">
              <a:avLst/>
            </a:prstGeom>
            <a:noFill/>
          </p:spPr>
          <p:txBody>
            <a:bodyPr>
              <a:spAutoFit/>
            </a:bodyPr>
            <a:lstStyle/>
            <a:p>
              <a:pPr algn="ctr" defTabSz="913530">
                <a:defRPr/>
              </a:pPr>
              <a:r>
                <a:rPr lang="en-US" altLang="zh-CN" sz="1400" dirty="0">
                  <a:solidFill>
                    <a:prstClr val="white"/>
                  </a:solidFill>
                </a:rPr>
                <a:t>IMPRESED WITH US NOW</a:t>
              </a:r>
              <a:endParaRPr lang="zh-CN" altLang="en-US" sz="1400" dirty="0">
                <a:solidFill>
                  <a:prstClr val="white"/>
                </a:solidFill>
              </a:endParaRPr>
            </a:p>
          </p:txBody>
        </p:sp>
      </p:grpSp>
    </p:spTree>
    <p:extLst>
      <p:ext uri="{BB962C8B-B14F-4D97-AF65-F5344CB8AC3E}">
        <p14:creationId xmlns:p14="http://schemas.microsoft.com/office/powerpoint/2010/main" val="3681525274"/>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500"/>
                                        <p:tgtEl>
                                          <p:spTgt spid="4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nodeType="withEffect">
                                  <p:stCondLst>
                                    <p:cond delay="40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par>
                                <p:cTn id="14" presetID="10" presetClass="entr" presetSubtype="0" fill="hold" grpId="0" nodeType="withEffect">
                                  <p:stCondLst>
                                    <p:cond delay="600"/>
                                  </p:stCondLst>
                                  <p:childTnLst>
                                    <p:set>
                                      <p:cBhvr>
                                        <p:cTn id="15" dur="1" fill="hold">
                                          <p:stCondLst>
                                            <p:cond delay="0"/>
                                          </p:stCondLst>
                                        </p:cTn>
                                        <p:tgtEl>
                                          <p:spTgt spid="49"/>
                                        </p:tgtEl>
                                        <p:attrNameLst>
                                          <p:attrName>style.visibility</p:attrName>
                                        </p:attrNameLst>
                                      </p:cBhvr>
                                      <p:to>
                                        <p:strVal val="visible"/>
                                      </p:to>
                                    </p:set>
                                    <p:animEffect transition="in" filter="fade">
                                      <p:cBhvr>
                                        <p:cTn id="16" dur="500"/>
                                        <p:tgtEl>
                                          <p:spTgt spid="49"/>
                                        </p:tgtEl>
                                      </p:cBhvr>
                                    </p:animEffect>
                                  </p:childTnLst>
                                </p:cTn>
                              </p:par>
                              <p:par>
                                <p:cTn id="17" presetID="10" presetClass="entr" presetSubtype="0" fill="hold" grpId="0" nodeType="withEffect">
                                  <p:stCondLst>
                                    <p:cond delay="800"/>
                                  </p:stCondLst>
                                  <p:childTnLst>
                                    <p:set>
                                      <p:cBhvr>
                                        <p:cTn id="18" dur="1" fill="hold">
                                          <p:stCondLst>
                                            <p:cond delay="0"/>
                                          </p:stCondLst>
                                        </p:cTn>
                                        <p:tgtEl>
                                          <p:spTgt spid="28"/>
                                        </p:tgtEl>
                                        <p:attrNameLst>
                                          <p:attrName>style.visibility</p:attrName>
                                        </p:attrNameLst>
                                      </p:cBhvr>
                                      <p:to>
                                        <p:strVal val="visible"/>
                                      </p:to>
                                    </p:set>
                                    <p:animEffect transition="in" filter="fade">
                                      <p:cBhvr>
                                        <p:cTn id="19" dur="500"/>
                                        <p:tgtEl>
                                          <p:spTgt spid="28"/>
                                        </p:tgtEl>
                                      </p:cBhvr>
                                    </p:animEffect>
                                  </p:childTnLst>
                                </p:cTn>
                              </p:par>
                              <p:par>
                                <p:cTn id="20" presetID="10" presetClass="entr" presetSubtype="0" fill="hold" grpId="0" nodeType="withEffect">
                                  <p:stCondLst>
                                    <p:cond delay="1000"/>
                                  </p:stCondLst>
                                  <p:childTnLst>
                                    <p:set>
                                      <p:cBhvr>
                                        <p:cTn id="21" dur="1" fill="hold">
                                          <p:stCondLst>
                                            <p:cond delay="0"/>
                                          </p:stCondLst>
                                        </p:cTn>
                                        <p:tgtEl>
                                          <p:spTgt spid="29"/>
                                        </p:tgtEl>
                                        <p:attrNameLst>
                                          <p:attrName>style.visibility</p:attrName>
                                        </p:attrNameLst>
                                      </p:cBhvr>
                                      <p:to>
                                        <p:strVal val="visible"/>
                                      </p:to>
                                    </p:set>
                                    <p:animEffect transition="in" filter="fade">
                                      <p:cBhvr>
                                        <p:cTn id="22" dur="500"/>
                                        <p:tgtEl>
                                          <p:spTgt spid="29"/>
                                        </p:tgtEl>
                                      </p:cBhvr>
                                    </p:animEffect>
                                  </p:childTnLst>
                                </p:cTn>
                              </p:par>
                              <p:par>
                                <p:cTn id="23" presetID="10" presetClass="entr" presetSubtype="0" fill="hold" grpId="0" nodeType="withEffect">
                                  <p:stCondLst>
                                    <p:cond delay="1200"/>
                                  </p:stCondLst>
                                  <p:childTnLst>
                                    <p:set>
                                      <p:cBhvr>
                                        <p:cTn id="24" dur="1" fill="hold">
                                          <p:stCondLst>
                                            <p:cond delay="0"/>
                                          </p:stCondLst>
                                        </p:cTn>
                                        <p:tgtEl>
                                          <p:spTgt spid="48"/>
                                        </p:tgtEl>
                                        <p:attrNameLst>
                                          <p:attrName>style.visibility</p:attrName>
                                        </p:attrNameLst>
                                      </p:cBhvr>
                                      <p:to>
                                        <p:strVal val="visible"/>
                                      </p:to>
                                    </p:set>
                                    <p:animEffect transition="in" filter="fade">
                                      <p:cBhvr>
                                        <p:cTn id="25" dur="500"/>
                                        <p:tgtEl>
                                          <p:spTgt spid="48"/>
                                        </p:tgtEl>
                                      </p:cBhvr>
                                    </p:animEffect>
                                  </p:childTnLst>
                                </p:cTn>
                              </p:par>
                              <p:par>
                                <p:cTn id="26" presetID="10" presetClass="entr" presetSubtype="0" fill="hold" grpId="0" nodeType="withEffect">
                                  <p:stCondLst>
                                    <p:cond delay="1400"/>
                                  </p:stCondLst>
                                  <p:childTnLst>
                                    <p:set>
                                      <p:cBhvr>
                                        <p:cTn id="27" dur="1" fill="hold">
                                          <p:stCondLst>
                                            <p:cond delay="0"/>
                                          </p:stCondLst>
                                        </p:cTn>
                                        <p:tgtEl>
                                          <p:spTgt spid="34"/>
                                        </p:tgtEl>
                                        <p:attrNameLst>
                                          <p:attrName>style.visibility</p:attrName>
                                        </p:attrNameLst>
                                      </p:cBhvr>
                                      <p:to>
                                        <p:strVal val="visible"/>
                                      </p:to>
                                    </p:set>
                                    <p:animEffect transition="in" filter="fade">
                                      <p:cBhvr>
                                        <p:cTn id="28" dur="500"/>
                                        <p:tgtEl>
                                          <p:spTgt spid="34"/>
                                        </p:tgtEl>
                                      </p:cBhvr>
                                    </p:animEffect>
                                  </p:childTnLst>
                                </p:cTn>
                              </p:par>
                              <p:par>
                                <p:cTn id="29" presetID="10" presetClass="entr" presetSubtype="0" fill="hold" grpId="0" nodeType="withEffect">
                                  <p:stCondLst>
                                    <p:cond delay="1600"/>
                                  </p:stCondLst>
                                  <p:childTnLst>
                                    <p:set>
                                      <p:cBhvr>
                                        <p:cTn id="30" dur="1" fill="hold">
                                          <p:stCondLst>
                                            <p:cond delay="0"/>
                                          </p:stCondLst>
                                        </p:cTn>
                                        <p:tgtEl>
                                          <p:spTgt spid="38"/>
                                        </p:tgtEl>
                                        <p:attrNameLst>
                                          <p:attrName>style.visibility</p:attrName>
                                        </p:attrNameLst>
                                      </p:cBhvr>
                                      <p:to>
                                        <p:strVal val="visible"/>
                                      </p:to>
                                    </p:set>
                                    <p:animEffect transition="in" filter="fade">
                                      <p:cBhvr>
                                        <p:cTn id="31" dur="500"/>
                                        <p:tgtEl>
                                          <p:spTgt spid="38"/>
                                        </p:tgtEl>
                                      </p:cBhvr>
                                    </p:animEffect>
                                  </p:childTnLst>
                                </p:cTn>
                              </p:par>
                              <p:par>
                                <p:cTn id="32" presetID="10" presetClass="entr" presetSubtype="0" fill="hold" grpId="0" nodeType="withEffect">
                                  <p:stCondLst>
                                    <p:cond delay="180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par>
                          <p:cTn id="35" fill="hold" nodeType="afterGroup">
                            <p:stCondLst>
                              <p:cond delay="2300"/>
                            </p:stCondLst>
                            <p:childTnLst>
                              <p:par>
                                <p:cTn id="36" presetID="26" presetClass="emph" presetSubtype="0" fill="hold" nodeType="afterEffect">
                                  <p:stCondLst>
                                    <p:cond delay="0"/>
                                  </p:stCondLst>
                                  <p:childTnLst>
                                    <p:animEffect transition="out" filter="fade">
                                      <p:cBhvr>
                                        <p:cTn id="37" dur="500" tmFilter="0, 0; .2, .5; .8, .5; 1, 0"/>
                                        <p:tgtEl>
                                          <p:spTgt spid="3"/>
                                        </p:tgtEl>
                                      </p:cBhvr>
                                    </p:animEffect>
                                    <p:animScale>
                                      <p:cBhvr>
                                        <p:cTn id="38" dur="250" autoRev="1" fill="hold"/>
                                        <p:tgtEl>
                                          <p:spTgt spid="3"/>
                                        </p:tgtEl>
                                      </p:cBhvr>
                                      <p:by x="105000" y="105000"/>
                                    </p:animScale>
                                  </p:childTnLst>
                                </p:cTn>
                              </p:par>
                            </p:childTnLst>
                          </p:cTn>
                        </p:par>
                        <p:par>
                          <p:cTn id="39" fill="hold" nodeType="afterGroup">
                            <p:stCondLst>
                              <p:cond delay="2800"/>
                            </p:stCondLst>
                            <p:childTnLst>
                              <p:par>
                                <p:cTn id="40" presetID="26" presetClass="emph" presetSubtype="0" fill="hold" nodeType="afterEffect">
                                  <p:stCondLst>
                                    <p:cond delay="0"/>
                                  </p:stCondLst>
                                  <p:childTnLst>
                                    <p:animEffect transition="out" filter="fade">
                                      <p:cBhvr>
                                        <p:cTn id="41" dur="500" tmFilter="0, 0; .2, .5; .8, .5; 1, 0"/>
                                        <p:tgtEl>
                                          <p:spTgt spid="3"/>
                                        </p:tgtEl>
                                      </p:cBhvr>
                                    </p:animEffect>
                                    <p:animScale>
                                      <p:cBhvr>
                                        <p:cTn id="42" dur="250" autoRev="1" fill="hold"/>
                                        <p:tgtEl>
                                          <p:spTgt spid="3"/>
                                        </p:tgtEl>
                                      </p:cBhvr>
                                      <p:by x="105000" y="105000"/>
                                    </p:animScale>
                                  </p:childTnLst>
                                </p:cTn>
                              </p:par>
                            </p:childTnLst>
                          </p:cTn>
                        </p:par>
                        <p:par>
                          <p:cTn id="43" fill="hold" nodeType="afterGroup">
                            <p:stCondLst>
                              <p:cond delay="3300"/>
                            </p:stCondLst>
                            <p:childTnLst>
                              <p:par>
                                <p:cTn id="44" presetID="2" presetClass="entr" presetSubtype="4" decel="100000" fill="hold" grpId="0"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additive="base">
                                        <p:cTn id="46" dur="500" fill="hold"/>
                                        <p:tgtEl>
                                          <p:spTgt spid="25"/>
                                        </p:tgtEl>
                                        <p:attrNameLst>
                                          <p:attrName>ppt_x</p:attrName>
                                        </p:attrNameLst>
                                      </p:cBhvr>
                                      <p:tavLst>
                                        <p:tav tm="0">
                                          <p:val>
                                            <p:strVal val="#ppt_x"/>
                                          </p:val>
                                        </p:tav>
                                        <p:tav tm="100000">
                                          <p:val>
                                            <p:strVal val="#ppt_x"/>
                                          </p:val>
                                        </p:tav>
                                      </p:tavLst>
                                    </p:anim>
                                    <p:anim calcmode="lin" valueType="num">
                                      <p:cBhvr additive="base">
                                        <p:cTn id="47" dur="500" fill="hold"/>
                                        <p:tgtEl>
                                          <p:spTgt spid="25"/>
                                        </p:tgtEl>
                                        <p:attrNameLst>
                                          <p:attrName>ppt_y</p:attrName>
                                        </p:attrNameLst>
                                      </p:cBhvr>
                                      <p:tavLst>
                                        <p:tav tm="0">
                                          <p:val>
                                            <p:strVal val="1+#ppt_h/2"/>
                                          </p:val>
                                        </p:tav>
                                        <p:tav tm="100000">
                                          <p:val>
                                            <p:strVal val="#ppt_y"/>
                                          </p:val>
                                        </p:tav>
                                      </p:tavLst>
                                    </p:anim>
                                  </p:childTnLst>
                                </p:cTn>
                              </p:par>
                            </p:childTnLst>
                          </p:cTn>
                        </p:par>
                      </p:childTnLst>
                    </p:cTn>
                  </p:par>
                  <p:par>
                    <p:cTn id="48" fill="hold" nodeType="clickPar">
                      <p:stCondLst>
                        <p:cond delay="indefinite"/>
                      </p:stCondLst>
                      <p:childTnLst>
                        <p:par>
                          <p:cTn id="49" fill="hold" nodeType="withGroup">
                            <p:stCondLst>
                              <p:cond delay="0"/>
                            </p:stCondLst>
                            <p:childTnLst>
                              <p:par>
                                <p:cTn id="50" presetID="22" presetClass="entr" presetSubtype="8" fill="hold" grpId="0" nodeType="clickEffect">
                                  <p:stCondLst>
                                    <p:cond delay="0"/>
                                  </p:stCondLst>
                                  <p:childTnLst>
                                    <p:set>
                                      <p:cBhvr>
                                        <p:cTn id="51" dur="1" fill="hold">
                                          <p:stCondLst>
                                            <p:cond delay="0"/>
                                          </p:stCondLst>
                                        </p:cTn>
                                        <p:tgtEl>
                                          <p:spTgt spid="26"/>
                                        </p:tgtEl>
                                        <p:attrNameLst>
                                          <p:attrName>style.visibility</p:attrName>
                                        </p:attrNameLst>
                                      </p:cBhvr>
                                      <p:to>
                                        <p:strVal val="visible"/>
                                      </p:to>
                                    </p:set>
                                    <p:animEffect transition="in" filter="wipe(left)">
                                      <p:cBhvr>
                                        <p:cTn id="52"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8" grpId="0" animBg="1"/>
      <p:bldP spid="29" grpId="0" animBg="1"/>
      <p:bldP spid="34" grpId="0" animBg="1"/>
      <p:bldP spid="38" grpId="0" animBg="1"/>
      <p:bldP spid="39" grpId="0" animBg="1"/>
      <p:bldP spid="43" grpId="0" animBg="1"/>
      <p:bldP spid="44" grpId="0" animBg="1"/>
      <p:bldP spid="48" grpId="0" animBg="1"/>
      <p:bldP spid="4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58"/>
          <p:cNvSpPr/>
          <p:nvPr/>
        </p:nvSpPr>
        <p:spPr>
          <a:xfrm flipH="1">
            <a:off x="0" y="1"/>
            <a:ext cx="12192000" cy="3909484"/>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solidFill>
            </a:endParaRPr>
          </a:p>
        </p:txBody>
      </p:sp>
      <p:sp>
        <p:nvSpPr>
          <p:cNvPr id="4" name="Title 13"/>
          <p:cNvSpPr txBox="1"/>
          <p:nvPr/>
        </p:nvSpPr>
        <p:spPr>
          <a:xfrm>
            <a:off x="3894668" y="558800"/>
            <a:ext cx="7177617" cy="1143000"/>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sz="4267" dirty="0">
                <a:solidFill>
                  <a:prstClr val="white"/>
                </a:solidFill>
                <a:latin typeface="华文细黑"/>
              </a:rPr>
              <a:t>App Project Sample</a:t>
            </a:r>
          </a:p>
        </p:txBody>
      </p:sp>
      <p:sp>
        <p:nvSpPr>
          <p:cNvPr id="5" name="Content Placeholder 2"/>
          <p:cNvSpPr txBox="1">
            <a:spLocks noChangeArrowheads="1"/>
          </p:cNvSpPr>
          <p:nvPr/>
        </p:nvSpPr>
        <p:spPr bwMode="auto">
          <a:xfrm>
            <a:off x="4034367" y="1657351"/>
            <a:ext cx="6015567" cy="1866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50000"/>
              </a:lnSpc>
              <a:spcBef>
                <a:spcPct val="0"/>
              </a:spcBef>
              <a:spcAft>
                <a:spcPct val="0"/>
              </a:spcAft>
              <a:buFont typeface="Arial" panose="020B0604020202020204" pitchFamily="34" charset="0"/>
              <a:buNone/>
            </a:pPr>
            <a:r>
              <a:rPr lang="en-US" altLang="zh-CN" sz="1333">
                <a:solidFill>
                  <a:prstClr val="white"/>
                </a:solidFill>
              </a:rPr>
              <a:t>There are many variations of passages of Lorem available,</a:t>
            </a:r>
          </a:p>
          <a:p>
            <a:pPr fontAlgn="base">
              <a:lnSpc>
                <a:spcPct val="150000"/>
              </a:lnSpc>
              <a:spcBef>
                <a:spcPct val="0"/>
              </a:spcBef>
              <a:spcAft>
                <a:spcPct val="0"/>
              </a:spcAft>
              <a:buFont typeface="Arial" panose="020B0604020202020204" pitchFamily="34" charset="0"/>
              <a:buNone/>
            </a:pPr>
            <a:r>
              <a:rPr lang="en-US" altLang="zh-CN" sz="1333">
                <a:solidFill>
                  <a:prstClr val="white"/>
                </a:solidFill>
              </a:rPr>
              <a:t> but the majority have suffered alteration</a:t>
            </a:r>
          </a:p>
          <a:p>
            <a:pPr fontAlgn="base">
              <a:lnSpc>
                <a:spcPct val="150000"/>
              </a:lnSpc>
              <a:spcBef>
                <a:spcPct val="0"/>
              </a:spcBef>
              <a:spcAft>
                <a:spcPct val="0"/>
              </a:spcAft>
              <a:buFont typeface="Arial" panose="020B0604020202020204" pitchFamily="34" charset="0"/>
              <a:buNone/>
            </a:pPr>
            <a:r>
              <a:rPr lang="en-US" altLang="zh-CN" sz="1333">
                <a:solidFill>
                  <a:prstClr val="white"/>
                </a:solidFill>
              </a:rPr>
              <a:t> in some form, by injected humor, or randomized words</a:t>
            </a:r>
          </a:p>
          <a:p>
            <a:pPr fontAlgn="base">
              <a:lnSpc>
                <a:spcPct val="150000"/>
              </a:lnSpc>
              <a:spcBef>
                <a:spcPct val="0"/>
              </a:spcBef>
              <a:spcAft>
                <a:spcPct val="0"/>
              </a:spcAft>
              <a:buFont typeface="Arial" panose="020B0604020202020204" pitchFamily="34" charset="0"/>
              <a:buNone/>
            </a:pPr>
            <a:r>
              <a:rPr lang="en-US" altLang="zh-CN" sz="1333">
                <a:solidFill>
                  <a:prstClr val="white"/>
                </a:solidFill>
              </a:rPr>
              <a:t> which don't look even slightly believable. If you </a:t>
            </a:r>
          </a:p>
          <a:p>
            <a:pPr fontAlgn="base">
              <a:lnSpc>
                <a:spcPct val="150000"/>
              </a:lnSpc>
              <a:spcBef>
                <a:spcPct val="0"/>
              </a:spcBef>
              <a:spcAft>
                <a:spcPct val="0"/>
              </a:spcAft>
              <a:buFont typeface="Arial" panose="020B0604020202020204" pitchFamily="34" charset="0"/>
              <a:buNone/>
            </a:pPr>
            <a:r>
              <a:rPr lang="en-US" altLang="zh-CN" sz="1333">
                <a:solidFill>
                  <a:prstClr val="white"/>
                </a:solidFill>
              </a:rPr>
              <a:t>are going to use a passage</a:t>
            </a:r>
            <a:endParaRPr lang="en-US" altLang="zh-CN" sz="1333">
              <a:solidFill>
                <a:prstClr val="white"/>
              </a:solidFill>
              <a:cs typeface="Arial" panose="020B0604020202020204" pitchFamily="34" charset="0"/>
            </a:endParaRPr>
          </a:p>
        </p:txBody>
      </p:sp>
      <p:grpSp>
        <p:nvGrpSpPr>
          <p:cNvPr id="36" name="组合 35"/>
          <p:cNvGrpSpPr>
            <a:grpSpLocks/>
          </p:cNvGrpSpPr>
          <p:nvPr/>
        </p:nvGrpSpPr>
        <p:grpSpPr bwMode="auto">
          <a:xfrm>
            <a:off x="7344834" y="4252384"/>
            <a:ext cx="819151" cy="819149"/>
            <a:chOff x="4052453" y="3044495"/>
            <a:chExt cx="613105" cy="613105"/>
          </a:xfrm>
        </p:grpSpPr>
        <p:sp>
          <p:nvSpPr>
            <p:cNvPr id="37" name="椭圆 36"/>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srgbClr val="FFFFFF"/>
                </a:solidFill>
              </a:endParaRPr>
            </a:p>
          </p:txBody>
        </p:sp>
        <p:sp>
          <p:nvSpPr>
            <p:cNvPr id="31750" name="文本框 37"/>
            <p:cNvSpPr txBox="1">
              <a:spLocks noChangeArrowheads="1"/>
            </p:cNvSpPr>
            <p:nvPr/>
          </p:nvSpPr>
          <p:spPr bwMode="auto">
            <a:xfrm>
              <a:off x="4100945" y="3110346"/>
              <a:ext cx="512619" cy="49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zh-CN" altLang="en-US" sz="3733">
                  <a:solidFill>
                    <a:srgbClr val="FFFFFF"/>
                  </a:solidFill>
                  <a:latin typeface="FontAwesome"/>
                </a:rPr>
                <a:t></a:t>
              </a:r>
              <a:endParaRPr lang="zh-CN" altLang="en-US" sz="3733">
                <a:solidFill>
                  <a:srgbClr val="FFFFFF"/>
                </a:solidFill>
              </a:endParaRPr>
            </a:p>
          </p:txBody>
        </p:sp>
      </p:grpSp>
      <p:grpSp>
        <p:nvGrpSpPr>
          <p:cNvPr id="3" name="组合 2"/>
          <p:cNvGrpSpPr>
            <a:grpSpLocks/>
          </p:cNvGrpSpPr>
          <p:nvPr/>
        </p:nvGrpSpPr>
        <p:grpSpPr bwMode="auto">
          <a:xfrm>
            <a:off x="3716867" y="5240867"/>
            <a:ext cx="2372784" cy="805196"/>
            <a:chOff x="2787394" y="3931169"/>
            <a:chExt cx="1780309" cy="603918"/>
          </a:xfrm>
        </p:grpSpPr>
        <p:sp>
          <p:nvSpPr>
            <p:cNvPr id="31752" name="文本框 39"/>
            <p:cNvSpPr txBox="1">
              <a:spLocks noChangeArrowheads="1"/>
            </p:cNvSpPr>
            <p:nvPr/>
          </p:nvSpPr>
          <p:spPr bwMode="auto">
            <a:xfrm>
              <a:off x="2972745" y="3931169"/>
              <a:ext cx="1460739" cy="2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467">
                  <a:solidFill>
                    <a:prstClr val="white"/>
                  </a:solidFill>
                </a:rPr>
                <a:t>PHOTOGRAPHY</a:t>
              </a:r>
              <a:endParaRPr lang="zh-CN" altLang="en-US" sz="1467">
                <a:solidFill>
                  <a:prstClr val="white"/>
                </a:solidFill>
              </a:endParaRPr>
            </a:p>
          </p:txBody>
        </p:sp>
        <p:sp>
          <p:nvSpPr>
            <p:cNvPr id="31753" name="文本框 40"/>
            <p:cNvSpPr txBox="1">
              <a:spLocks noChangeArrowheads="1"/>
            </p:cNvSpPr>
            <p:nvPr/>
          </p:nvSpPr>
          <p:spPr bwMode="auto">
            <a:xfrm>
              <a:off x="2787394" y="4158144"/>
              <a:ext cx="1780309" cy="3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There are many variations of passages of Lorem</a:t>
              </a:r>
              <a:endParaRPr lang="zh-CN" altLang="en-US" sz="1333">
                <a:solidFill>
                  <a:prstClr val="white"/>
                </a:solidFill>
              </a:endParaRPr>
            </a:p>
          </p:txBody>
        </p:sp>
      </p:grpSp>
      <p:grpSp>
        <p:nvGrpSpPr>
          <p:cNvPr id="42" name="组合 41"/>
          <p:cNvGrpSpPr>
            <a:grpSpLocks/>
          </p:cNvGrpSpPr>
          <p:nvPr/>
        </p:nvGrpSpPr>
        <p:grpSpPr bwMode="auto">
          <a:xfrm>
            <a:off x="4480985" y="4286251"/>
            <a:ext cx="817033" cy="817033"/>
            <a:chOff x="4052453" y="3044495"/>
            <a:chExt cx="613105" cy="613105"/>
          </a:xfrm>
        </p:grpSpPr>
        <p:sp>
          <p:nvSpPr>
            <p:cNvPr id="43" name="椭圆 42"/>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srgbClr val="FFFFFF"/>
                </a:solidFill>
              </a:endParaRPr>
            </a:p>
          </p:txBody>
        </p:sp>
        <p:sp>
          <p:nvSpPr>
            <p:cNvPr id="31756" name="文本框 43"/>
            <p:cNvSpPr txBox="1">
              <a:spLocks noChangeArrowheads="1"/>
            </p:cNvSpPr>
            <p:nvPr/>
          </p:nvSpPr>
          <p:spPr bwMode="auto">
            <a:xfrm>
              <a:off x="4100945" y="3110346"/>
              <a:ext cx="512619" cy="500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zh-CN" altLang="en-US" sz="3733">
                  <a:solidFill>
                    <a:srgbClr val="FFFFFF"/>
                  </a:solidFill>
                  <a:latin typeface="FontAwesome"/>
                </a:rPr>
                <a:t></a:t>
              </a:r>
              <a:endParaRPr lang="zh-CN" altLang="en-US" sz="3733">
                <a:solidFill>
                  <a:srgbClr val="FFFFFF"/>
                </a:solidFill>
              </a:endParaRPr>
            </a:p>
          </p:txBody>
        </p:sp>
      </p:grpSp>
      <p:grpSp>
        <p:nvGrpSpPr>
          <p:cNvPr id="48" name="组合 47"/>
          <p:cNvGrpSpPr>
            <a:grpSpLocks/>
          </p:cNvGrpSpPr>
          <p:nvPr/>
        </p:nvGrpSpPr>
        <p:grpSpPr bwMode="auto">
          <a:xfrm>
            <a:off x="10284884" y="4277784"/>
            <a:ext cx="819149" cy="819149"/>
            <a:chOff x="4052453" y="3044495"/>
            <a:chExt cx="613105" cy="613105"/>
          </a:xfrm>
        </p:grpSpPr>
        <p:sp>
          <p:nvSpPr>
            <p:cNvPr id="49" name="椭圆 48"/>
            <p:cNvSpPr/>
            <p:nvPr/>
          </p:nvSpPr>
          <p:spPr>
            <a:xfrm>
              <a:off x="4052453" y="3044495"/>
              <a:ext cx="613105" cy="61310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srgbClr val="FFFFFF"/>
                </a:solidFill>
              </a:endParaRPr>
            </a:p>
          </p:txBody>
        </p:sp>
        <p:sp>
          <p:nvSpPr>
            <p:cNvPr id="31759" name="文本框 49"/>
            <p:cNvSpPr txBox="1">
              <a:spLocks noChangeArrowheads="1"/>
            </p:cNvSpPr>
            <p:nvPr/>
          </p:nvSpPr>
          <p:spPr bwMode="auto">
            <a:xfrm>
              <a:off x="4100945" y="3110346"/>
              <a:ext cx="512619" cy="4990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zh-CN" altLang="en-US" sz="3733">
                  <a:solidFill>
                    <a:srgbClr val="FFFFFF"/>
                  </a:solidFill>
                  <a:latin typeface="FontAwesome"/>
                </a:rPr>
                <a:t></a:t>
              </a:r>
              <a:endParaRPr lang="zh-CN" altLang="en-US" sz="3733">
                <a:solidFill>
                  <a:srgbClr val="FFFFFF"/>
                </a:solidFill>
              </a:endParaRPr>
            </a:p>
          </p:txBody>
        </p:sp>
      </p:grpSp>
      <p:grpSp>
        <p:nvGrpSpPr>
          <p:cNvPr id="8" name="组合 7"/>
          <p:cNvGrpSpPr>
            <a:grpSpLocks/>
          </p:cNvGrpSpPr>
          <p:nvPr/>
        </p:nvGrpSpPr>
        <p:grpSpPr bwMode="auto">
          <a:xfrm>
            <a:off x="6580718" y="5240867"/>
            <a:ext cx="2372783" cy="805196"/>
            <a:chOff x="4935245" y="3931169"/>
            <a:chExt cx="1780309" cy="603918"/>
          </a:xfrm>
        </p:grpSpPr>
        <p:sp>
          <p:nvSpPr>
            <p:cNvPr id="51" name="文本框 50"/>
            <p:cNvSpPr txBox="1"/>
            <p:nvPr/>
          </p:nvSpPr>
          <p:spPr>
            <a:xfrm>
              <a:off x="5121057" y="3931169"/>
              <a:ext cx="1459505" cy="238583"/>
            </a:xfrm>
            <a:prstGeom prst="rect">
              <a:avLst/>
            </a:prstGeom>
            <a:noFill/>
          </p:spPr>
          <p:txBody>
            <a:bodyPr>
              <a:spAutoFit/>
            </a:bodyPr>
            <a:lstStyle/>
            <a:p>
              <a:pPr algn="ctr" defTabSz="913530">
                <a:defRPr/>
              </a:pPr>
              <a:r>
                <a:rPr lang="en-US" altLang="zh-CN" sz="1467" dirty="0">
                  <a:solidFill>
                    <a:prstClr val="white"/>
                  </a:solidFill>
                  <a:cs typeface="Open Sans" pitchFamily="34" charset="0"/>
                </a:rPr>
                <a:t>BRANDING</a:t>
              </a:r>
            </a:p>
          </p:txBody>
        </p:sp>
        <p:sp>
          <p:nvSpPr>
            <p:cNvPr id="31762" name="文本框 51"/>
            <p:cNvSpPr txBox="1">
              <a:spLocks noChangeArrowheads="1"/>
            </p:cNvSpPr>
            <p:nvPr/>
          </p:nvSpPr>
          <p:spPr bwMode="auto">
            <a:xfrm>
              <a:off x="4935245" y="4158144"/>
              <a:ext cx="1780309" cy="3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There are many variations of passages of Lorem</a:t>
              </a:r>
              <a:endParaRPr lang="zh-CN" altLang="en-US" sz="1333">
                <a:solidFill>
                  <a:prstClr val="white"/>
                </a:solidFill>
              </a:endParaRPr>
            </a:p>
          </p:txBody>
        </p:sp>
      </p:grpSp>
      <p:grpSp>
        <p:nvGrpSpPr>
          <p:cNvPr id="9" name="组合 8"/>
          <p:cNvGrpSpPr>
            <a:grpSpLocks/>
          </p:cNvGrpSpPr>
          <p:nvPr/>
        </p:nvGrpSpPr>
        <p:grpSpPr bwMode="auto">
          <a:xfrm>
            <a:off x="9493251" y="5240867"/>
            <a:ext cx="2374900" cy="805196"/>
            <a:chOff x="7120362" y="3931169"/>
            <a:chExt cx="1780309" cy="603918"/>
          </a:xfrm>
        </p:grpSpPr>
        <p:sp>
          <p:nvSpPr>
            <p:cNvPr id="31764" name="文本框 52"/>
            <p:cNvSpPr txBox="1">
              <a:spLocks noChangeArrowheads="1"/>
            </p:cNvSpPr>
            <p:nvPr/>
          </p:nvSpPr>
          <p:spPr bwMode="auto">
            <a:xfrm>
              <a:off x="7305713" y="3931169"/>
              <a:ext cx="1460739" cy="2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467">
                  <a:solidFill>
                    <a:prstClr val="white"/>
                  </a:solidFill>
                </a:rPr>
                <a:t>SOLUTIONS</a:t>
              </a:r>
              <a:endParaRPr lang="zh-CN" altLang="en-US" sz="1467">
                <a:solidFill>
                  <a:prstClr val="white"/>
                </a:solidFill>
              </a:endParaRPr>
            </a:p>
          </p:txBody>
        </p:sp>
        <p:sp>
          <p:nvSpPr>
            <p:cNvPr id="31765" name="文本框 53"/>
            <p:cNvSpPr txBox="1">
              <a:spLocks noChangeArrowheads="1"/>
            </p:cNvSpPr>
            <p:nvPr/>
          </p:nvSpPr>
          <p:spPr bwMode="auto">
            <a:xfrm>
              <a:off x="7120362" y="4158144"/>
              <a:ext cx="1780309" cy="3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There are many variations of passages of Lorem</a:t>
              </a:r>
              <a:endParaRPr lang="zh-CN" altLang="en-US" sz="1333">
                <a:solidFill>
                  <a:prstClr val="white"/>
                </a:solidFill>
              </a:endParaRPr>
            </a:p>
          </p:txBody>
        </p:sp>
      </p:grpSp>
      <p:grpSp>
        <p:nvGrpSpPr>
          <p:cNvPr id="7" name="组合 6"/>
          <p:cNvGrpSpPr>
            <a:grpSpLocks/>
          </p:cNvGrpSpPr>
          <p:nvPr/>
        </p:nvGrpSpPr>
        <p:grpSpPr bwMode="auto">
          <a:xfrm>
            <a:off x="-196851" y="812800"/>
            <a:ext cx="4059768" cy="6045200"/>
            <a:chOff x="-148166" y="609832"/>
            <a:chExt cx="3045114" cy="4533668"/>
          </a:xfrm>
        </p:grpSpPr>
        <p:pic>
          <p:nvPicPr>
            <p:cNvPr id="3176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8166" y="609832"/>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p:cNvSpPr/>
            <p:nvPr/>
          </p:nvSpPr>
          <p:spPr>
            <a:xfrm>
              <a:off x="602793" y="1336870"/>
              <a:ext cx="1644806" cy="2903389"/>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grpSp>
    </p:spTree>
    <p:extLst>
      <p:ext uri="{BB962C8B-B14F-4D97-AF65-F5344CB8AC3E}">
        <p14:creationId xmlns:p14="http://schemas.microsoft.com/office/powerpoint/2010/main" val="67846657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2" presetClass="entr" presetSubtype="0"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750"/>
                                        <p:tgtEl>
                                          <p:spTgt spid="7"/>
                                        </p:tgtEl>
                                      </p:cBhvr>
                                    </p:animEffect>
                                    <p:anim calcmode="lin" valueType="num">
                                      <p:cBhvr>
                                        <p:cTn id="13" dur="750" fill="hold"/>
                                        <p:tgtEl>
                                          <p:spTgt spid="7"/>
                                        </p:tgtEl>
                                        <p:attrNameLst>
                                          <p:attrName>ppt_x</p:attrName>
                                        </p:attrNameLst>
                                      </p:cBhvr>
                                      <p:tavLst>
                                        <p:tav tm="0">
                                          <p:val>
                                            <p:strVal val="#ppt_x"/>
                                          </p:val>
                                        </p:tav>
                                        <p:tav tm="100000">
                                          <p:val>
                                            <p:strVal val="#ppt_x"/>
                                          </p:val>
                                        </p:tav>
                                      </p:tavLst>
                                    </p:anim>
                                    <p:anim calcmode="lin" valueType="num">
                                      <p:cBhvr>
                                        <p:cTn id="14" dur="750" fill="hold"/>
                                        <p:tgtEl>
                                          <p:spTgt spid="7"/>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750"/>
                            </p:stCondLst>
                            <p:childTnLst>
                              <p:par>
                                <p:cTn id="16" presetID="10" presetClass="entr" presetSubtype="0"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500"/>
                                        <p:tgtEl>
                                          <p:spTgt spid="4"/>
                                        </p:tgtEl>
                                      </p:cBhvr>
                                    </p:animEffect>
                                  </p:childTnLst>
                                </p:cTn>
                              </p:par>
                            </p:childTnLst>
                          </p:cTn>
                        </p:par>
                        <p:par>
                          <p:cTn id="19" fill="hold" nodeType="afterGroup">
                            <p:stCondLst>
                              <p:cond delay="1250"/>
                            </p:stCondLst>
                            <p:childTnLst>
                              <p:par>
                                <p:cTn id="20" presetID="10" presetClass="entr" presetSubtype="0" fill="hold" nodeType="after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500"/>
                                        <p:tgtEl>
                                          <p:spTgt spid="5">
                                            <p:txEl>
                                              <p:pRg st="0" end="0"/>
                                            </p:txEl>
                                          </p:spTgt>
                                        </p:tgtEl>
                                      </p:cBhvr>
                                    </p:animEffect>
                                  </p:childTnLst>
                                </p:cTn>
                              </p:par>
                            </p:childTnLst>
                          </p:cTn>
                        </p:par>
                        <p:par>
                          <p:cTn id="23" fill="hold" nodeType="afterGroup">
                            <p:stCondLst>
                              <p:cond delay="1750"/>
                            </p:stCondLst>
                            <p:childTnLst>
                              <p:par>
                                <p:cTn id="24" presetID="10" presetClass="entr" presetSubtype="0" fill="hold" nodeType="afterEffect">
                                  <p:stCondLst>
                                    <p:cond delay="0"/>
                                  </p:stCondLst>
                                  <p:childTnLst>
                                    <p:set>
                                      <p:cBhvr>
                                        <p:cTn id="25" dur="1" fill="hold">
                                          <p:stCondLst>
                                            <p:cond delay="0"/>
                                          </p:stCondLst>
                                        </p:cTn>
                                        <p:tgtEl>
                                          <p:spTgt spid="5">
                                            <p:txEl>
                                              <p:pRg st="1" end="1"/>
                                            </p:txEl>
                                          </p:spTgt>
                                        </p:tgtEl>
                                        <p:attrNameLst>
                                          <p:attrName>style.visibility</p:attrName>
                                        </p:attrNameLst>
                                      </p:cBhvr>
                                      <p:to>
                                        <p:strVal val="visible"/>
                                      </p:to>
                                    </p:set>
                                    <p:animEffect transition="in" filter="fade">
                                      <p:cBhvr>
                                        <p:cTn id="26" dur="500"/>
                                        <p:tgtEl>
                                          <p:spTgt spid="5">
                                            <p:txEl>
                                              <p:pRg st="1" end="1"/>
                                            </p:txEl>
                                          </p:spTgt>
                                        </p:tgtEl>
                                      </p:cBhvr>
                                    </p:animEffect>
                                  </p:childTnLst>
                                </p:cTn>
                              </p:par>
                            </p:childTnLst>
                          </p:cTn>
                        </p:par>
                        <p:par>
                          <p:cTn id="27" fill="hold" nodeType="afterGroup">
                            <p:stCondLst>
                              <p:cond delay="2250"/>
                            </p:stCondLst>
                            <p:childTnLst>
                              <p:par>
                                <p:cTn id="28" presetID="10" presetClass="entr" presetSubtype="0" fill="hold" nodeType="afterEffect">
                                  <p:stCondLst>
                                    <p:cond delay="0"/>
                                  </p:stCondLst>
                                  <p:childTnLst>
                                    <p:set>
                                      <p:cBhvr>
                                        <p:cTn id="29" dur="1" fill="hold">
                                          <p:stCondLst>
                                            <p:cond delay="0"/>
                                          </p:stCondLst>
                                        </p:cTn>
                                        <p:tgtEl>
                                          <p:spTgt spid="5">
                                            <p:txEl>
                                              <p:pRg st="2" end="2"/>
                                            </p:txEl>
                                          </p:spTgt>
                                        </p:tgtEl>
                                        <p:attrNameLst>
                                          <p:attrName>style.visibility</p:attrName>
                                        </p:attrNameLst>
                                      </p:cBhvr>
                                      <p:to>
                                        <p:strVal val="visible"/>
                                      </p:to>
                                    </p:set>
                                    <p:animEffect transition="in" filter="fade">
                                      <p:cBhvr>
                                        <p:cTn id="30" dur="500"/>
                                        <p:tgtEl>
                                          <p:spTgt spid="5">
                                            <p:txEl>
                                              <p:pRg st="2" end="2"/>
                                            </p:txEl>
                                          </p:spTgt>
                                        </p:tgtEl>
                                      </p:cBhvr>
                                    </p:animEffect>
                                  </p:childTnLst>
                                </p:cTn>
                              </p:par>
                            </p:childTnLst>
                          </p:cTn>
                        </p:par>
                        <p:par>
                          <p:cTn id="31" fill="hold" nodeType="afterGroup">
                            <p:stCondLst>
                              <p:cond delay="2750"/>
                            </p:stCondLst>
                            <p:childTnLst>
                              <p:par>
                                <p:cTn id="32" presetID="10" presetClass="entr" presetSubtype="0" fill="hold" nodeType="afterEffect">
                                  <p:stCondLst>
                                    <p:cond delay="0"/>
                                  </p:stCondLst>
                                  <p:childTnLst>
                                    <p:set>
                                      <p:cBhvr>
                                        <p:cTn id="33" dur="1" fill="hold">
                                          <p:stCondLst>
                                            <p:cond delay="0"/>
                                          </p:stCondLst>
                                        </p:cTn>
                                        <p:tgtEl>
                                          <p:spTgt spid="5">
                                            <p:txEl>
                                              <p:pRg st="3" end="3"/>
                                            </p:txEl>
                                          </p:spTgt>
                                        </p:tgtEl>
                                        <p:attrNameLst>
                                          <p:attrName>style.visibility</p:attrName>
                                        </p:attrNameLst>
                                      </p:cBhvr>
                                      <p:to>
                                        <p:strVal val="visible"/>
                                      </p:to>
                                    </p:set>
                                    <p:animEffect transition="in" filter="fade">
                                      <p:cBhvr>
                                        <p:cTn id="34" dur="500"/>
                                        <p:tgtEl>
                                          <p:spTgt spid="5">
                                            <p:txEl>
                                              <p:pRg st="3" end="3"/>
                                            </p:txEl>
                                          </p:spTgt>
                                        </p:tgtEl>
                                      </p:cBhvr>
                                    </p:animEffect>
                                  </p:childTnLst>
                                </p:cTn>
                              </p:par>
                            </p:childTnLst>
                          </p:cTn>
                        </p:par>
                        <p:par>
                          <p:cTn id="35" fill="hold" nodeType="afterGroup">
                            <p:stCondLst>
                              <p:cond delay="3250"/>
                            </p:stCondLst>
                            <p:childTnLst>
                              <p:par>
                                <p:cTn id="36" presetID="10" presetClass="entr" presetSubtype="0" fill="hold" nodeType="afterEffect">
                                  <p:stCondLst>
                                    <p:cond delay="0"/>
                                  </p:stCondLst>
                                  <p:childTnLst>
                                    <p:set>
                                      <p:cBhvr>
                                        <p:cTn id="37" dur="1" fill="hold">
                                          <p:stCondLst>
                                            <p:cond delay="0"/>
                                          </p:stCondLst>
                                        </p:cTn>
                                        <p:tgtEl>
                                          <p:spTgt spid="5">
                                            <p:txEl>
                                              <p:pRg st="4" end="4"/>
                                            </p:txEl>
                                          </p:spTgt>
                                        </p:tgtEl>
                                        <p:attrNameLst>
                                          <p:attrName>style.visibility</p:attrName>
                                        </p:attrNameLst>
                                      </p:cBhvr>
                                      <p:to>
                                        <p:strVal val="visible"/>
                                      </p:to>
                                    </p:set>
                                    <p:animEffect transition="in" filter="fade">
                                      <p:cBhvr>
                                        <p:cTn id="38" dur="500"/>
                                        <p:tgtEl>
                                          <p:spTgt spid="5">
                                            <p:txEl>
                                              <p:pRg st="4" end="4"/>
                                            </p:txEl>
                                          </p:spTgt>
                                        </p:tgtEl>
                                      </p:cBhvr>
                                    </p:animEffect>
                                  </p:childTnLst>
                                </p:cTn>
                              </p:par>
                            </p:childTnLst>
                          </p:cTn>
                        </p:par>
                        <p:par>
                          <p:cTn id="39" fill="hold" nodeType="afterGroup">
                            <p:stCondLst>
                              <p:cond delay="3750"/>
                            </p:stCondLst>
                            <p:childTnLst>
                              <p:par>
                                <p:cTn id="40" presetID="53" presetClass="entr" presetSubtype="16" fill="hold" nodeType="afterEffect">
                                  <p:stCondLst>
                                    <p:cond delay="0"/>
                                  </p:stCondLst>
                                  <p:childTnLst>
                                    <p:set>
                                      <p:cBhvr>
                                        <p:cTn id="41" dur="1" fill="hold">
                                          <p:stCondLst>
                                            <p:cond delay="0"/>
                                          </p:stCondLst>
                                        </p:cTn>
                                        <p:tgtEl>
                                          <p:spTgt spid="42"/>
                                        </p:tgtEl>
                                        <p:attrNameLst>
                                          <p:attrName>style.visibility</p:attrName>
                                        </p:attrNameLst>
                                      </p:cBhvr>
                                      <p:to>
                                        <p:strVal val="visible"/>
                                      </p:to>
                                    </p:set>
                                    <p:anim calcmode="lin" valueType="num">
                                      <p:cBhvr>
                                        <p:cTn id="42" dur="250" fill="hold"/>
                                        <p:tgtEl>
                                          <p:spTgt spid="42"/>
                                        </p:tgtEl>
                                        <p:attrNameLst>
                                          <p:attrName>ppt_w</p:attrName>
                                        </p:attrNameLst>
                                      </p:cBhvr>
                                      <p:tavLst>
                                        <p:tav tm="0">
                                          <p:val>
                                            <p:fltVal val="0"/>
                                          </p:val>
                                        </p:tav>
                                        <p:tav tm="100000">
                                          <p:val>
                                            <p:strVal val="#ppt_w"/>
                                          </p:val>
                                        </p:tav>
                                      </p:tavLst>
                                    </p:anim>
                                    <p:anim calcmode="lin" valueType="num">
                                      <p:cBhvr>
                                        <p:cTn id="43" dur="250" fill="hold"/>
                                        <p:tgtEl>
                                          <p:spTgt spid="42"/>
                                        </p:tgtEl>
                                        <p:attrNameLst>
                                          <p:attrName>ppt_h</p:attrName>
                                        </p:attrNameLst>
                                      </p:cBhvr>
                                      <p:tavLst>
                                        <p:tav tm="0">
                                          <p:val>
                                            <p:fltVal val="0"/>
                                          </p:val>
                                        </p:tav>
                                        <p:tav tm="100000">
                                          <p:val>
                                            <p:strVal val="#ppt_h"/>
                                          </p:val>
                                        </p:tav>
                                      </p:tavLst>
                                    </p:anim>
                                    <p:animEffect transition="in" filter="fade">
                                      <p:cBhvr>
                                        <p:cTn id="44" dur="250"/>
                                        <p:tgtEl>
                                          <p:spTgt spid="42"/>
                                        </p:tgtEl>
                                      </p:cBhvr>
                                    </p:animEffect>
                                  </p:childTnLst>
                                </p:cTn>
                              </p:par>
                              <p:par>
                                <p:cTn id="45" presetID="6" presetClass="emph" presetSubtype="0" decel="100000" fill="hold" nodeType="withEffect">
                                  <p:stCondLst>
                                    <p:cond delay="200"/>
                                  </p:stCondLst>
                                  <p:childTnLst>
                                    <p:animScale>
                                      <p:cBhvr>
                                        <p:cTn id="46" dur="250" fill="hold"/>
                                        <p:tgtEl>
                                          <p:spTgt spid="42"/>
                                        </p:tgtEl>
                                      </p:cBhvr>
                                      <p:by x="110000" y="110000"/>
                                    </p:animScale>
                                  </p:childTnLst>
                                </p:cTn>
                              </p:par>
                              <p:par>
                                <p:cTn id="47" presetID="6" presetClass="emph" presetSubtype="0" decel="100000" fill="hold" nodeType="withEffect">
                                  <p:stCondLst>
                                    <p:cond delay="300"/>
                                  </p:stCondLst>
                                  <p:childTnLst>
                                    <p:animScale>
                                      <p:cBhvr>
                                        <p:cTn id="48" dur="250" fill="hold"/>
                                        <p:tgtEl>
                                          <p:spTgt spid="42"/>
                                        </p:tgtEl>
                                      </p:cBhvr>
                                      <p:by x="91000" y="91000"/>
                                    </p:animScale>
                                  </p:childTnLst>
                                </p:cTn>
                              </p:par>
                            </p:childTnLst>
                          </p:cTn>
                        </p:par>
                        <p:par>
                          <p:cTn id="49" fill="hold" nodeType="afterGroup">
                            <p:stCondLst>
                              <p:cond delay="4300"/>
                            </p:stCondLst>
                            <p:childTnLst>
                              <p:par>
                                <p:cTn id="50" presetID="2" presetClass="entr" presetSubtype="4" decel="100000" fill="hold"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additive="base">
                                        <p:cTn id="52" dur="500" fill="hold"/>
                                        <p:tgtEl>
                                          <p:spTgt spid="3"/>
                                        </p:tgtEl>
                                        <p:attrNameLst>
                                          <p:attrName>ppt_x</p:attrName>
                                        </p:attrNameLst>
                                      </p:cBhvr>
                                      <p:tavLst>
                                        <p:tav tm="0">
                                          <p:val>
                                            <p:strVal val="#ppt_x"/>
                                          </p:val>
                                        </p:tav>
                                        <p:tav tm="100000">
                                          <p:val>
                                            <p:strVal val="#ppt_x"/>
                                          </p:val>
                                        </p:tav>
                                      </p:tavLst>
                                    </p:anim>
                                    <p:anim calcmode="lin" valueType="num">
                                      <p:cBhvr additive="base">
                                        <p:cTn id="53" dur="500" fill="hold"/>
                                        <p:tgtEl>
                                          <p:spTgt spid="3"/>
                                        </p:tgtEl>
                                        <p:attrNameLst>
                                          <p:attrName>ppt_y</p:attrName>
                                        </p:attrNameLst>
                                      </p:cBhvr>
                                      <p:tavLst>
                                        <p:tav tm="0">
                                          <p:val>
                                            <p:strVal val="1+#ppt_h/2"/>
                                          </p:val>
                                        </p:tav>
                                        <p:tav tm="100000">
                                          <p:val>
                                            <p:strVal val="#ppt_y"/>
                                          </p:val>
                                        </p:tav>
                                      </p:tavLst>
                                    </p:anim>
                                  </p:childTnLst>
                                </p:cTn>
                              </p:par>
                            </p:childTnLst>
                          </p:cTn>
                        </p:par>
                        <p:par>
                          <p:cTn id="54" fill="hold" nodeType="afterGroup">
                            <p:stCondLst>
                              <p:cond delay="4800"/>
                            </p:stCondLst>
                            <p:childTnLst>
                              <p:par>
                                <p:cTn id="55" presetID="53" presetClass="entr" presetSubtype="16" fill="hold"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p:cTn id="57" dur="250" fill="hold"/>
                                        <p:tgtEl>
                                          <p:spTgt spid="36"/>
                                        </p:tgtEl>
                                        <p:attrNameLst>
                                          <p:attrName>ppt_w</p:attrName>
                                        </p:attrNameLst>
                                      </p:cBhvr>
                                      <p:tavLst>
                                        <p:tav tm="0">
                                          <p:val>
                                            <p:fltVal val="0"/>
                                          </p:val>
                                        </p:tav>
                                        <p:tav tm="100000">
                                          <p:val>
                                            <p:strVal val="#ppt_w"/>
                                          </p:val>
                                        </p:tav>
                                      </p:tavLst>
                                    </p:anim>
                                    <p:anim calcmode="lin" valueType="num">
                                      <p:cBhvr>
                                        <p:cTn id="58" dur="250" fill="hold"/>
                                        <p:tgtEl>
                                          <p:spTgt spid="36"/>
                                        </p:tgtEl>
                                        <p:attrNameLst>
                                          <p:attrName>ppt_h</p:attrName>
                                        </p:attrNameLst>
                                      </p:cBhvr>
                                      <p:tavLst>
                                        <p:tav tm="0">
                                          <p:val>
                                            <p:fltVal val="0"/>
                                          </p:val>
                                        </p:tav>
                                        <p:tav tm="100000">
                                          <p:val>
                                            <p:strVal val="#ppt_h"/>
                                          </p:val>
                                        </p:tav>
                                      </p:tavLst>
                                    </p:anim>
                                    <p:animEffect transition="in" filter="fade">
                                      <p:cBhvr>
                                        <p:cTn id="59" dur="250"/>
                                        <p:tgtEl>
                                          <p:spTgt spid="36"/>
                                        </p:tgtEl>
                                      </p:cBhvr>
                                    </p:animEffect>
                                  </p:childTnLst>
                                </p:cTn>
                              </p:par>
                              <p:par>
                                <p:cTn id="60" presetID="6" presetClass="emph" presetSubtype="0" decel="100000" fill="hold" nodeType="withEffect">
                                  <p:stCondLst>
                                    <p:cond delay="200"/>
                                  </p:stCondLst>
                                  <p:childTnLst>
                                    <p:animScale>
                                      <p:cBhvr>
                                        <p:cTn id="61" dur="250" fill="hold"/>
                                        <p:tgtEl>
                                          <p:spTgt spid="36"/>
                                        </p:tgtEl>
                                      </p:cBhvr>
                                      <p:by x="110000" y="110000"/>
                                    </p:animScale>
                                  </p:childTnLst>
                                </p:cTn>
                              </p:par>
                              <p:par>
                                <p:cTn id="62" presetID="6" presetClass="emph" presetSubtype="0" decel="100000" fill="hold" nodeType="withEffect">
                                  <p:stCondLst>
                                    <p:cond delay="300"/>
                                  </p:stCondLst>
                                  <p:childTnLst>
                                    <p:animScale>
                                      <p:cBhvr>
                                        <p:cTn id="63" dur="250" fill="hold"/>
                                        <p:tgtEl>
                                          <p:spTgt spid="36"/>
                                        </p:tgtEl>
                                      </p:cBhvr>
                                      <p:by x="91000" y="91000"/>
                                    </p:animScale>
                                  </p:childTnLst>
                                </p:cTn>
                              </p:par>
                            </p:childTnLst>
                          </p:cTn>
                        </p:par>
                        <p:par>
                          <p:cTn id="64" fill="hold" nodeType="afterGroup">
                            <p:stCondLst>
                              <p:cond delay="5350"/>
                            </p:stCondLst>
                            <p:childTnLst>
                              <p:par>
                                <p:cTn id="65" presetID="2" presetClass="entr" presetSubtype="4" decel="100000" fill="hold"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fill="hold"/>
                                        <p:tgtEl>
                                          <p:spTgt spid="8"/>
                                        </p:tgtEl>
                                        <p:attrNameLst>
                                          <p:attrName>ppt_x</p:attrName>
                                        </p:attrNameLst>
                                      </p:cBhvr>
                                      <p:tavLst>
                                        <p:tav tm="0">
                                          <p:val>
                                            <p:strVal val="#ppt_x"/>
                                          </p:val>
                                        </p:tav>
                                        <p:tav tm="100000">
                                          <p:val>
                                            <p:strVal val="#ppt_x"/>
                                          </p:val>
                                        </p:tav>
                                      </p:tavLst>
                                    </p:anim>
                                    <p:anim calcmode="lin" valueType="num">
                                      <p:cBhvr additive="base">
                                        <p:cTn id="68" dur="500" fill="hold"/>
                                        <p:tgtEl>
                                          <p:spTgt spid="8"/>
                                        </p:tgtEl>
                                        <p:attrNameLst>
                                          <p:attrName>ppt_y</p:attrName>
                                        </p:attrNameLst>
                                      </p:cBhvr>
                                      <p:tavLst>
                                        <p:tav tm="0">
                                          <p:val>
                                            <p:strVal val="1+#ppt_h/2"/>
                                          </p:val>
                                        </p:tav>
                                        <p:tav tm="100000">
                                          <p:val>
                                            <p:strVal val="#ppt_y"/>
                                          </p:val>
                                        </p:tav>
                                      </p:tavLst>
                                    </p:anim>
                                  </p:childTnLst>
                                </p:cTn>
                              </p:par>
                            </p:childTnLst>
                          </p:cTn>
                        </p:par>
                        <p:par>
                          <p:cTn id="69" fill="hold" nodeType="afterGroup">
                            <p:stCondLst>
                              <p:cond delay="5850"/>
                            </p:stCondLst>
                            <p:childTnLst>
                              <p:par>
                                <p:cTn id="70" presetID="53" presetClass="entr" presetSubtype="16" fill="hold" nodeType="afterEffect">
                                  <p:stCondLst>
                                    <p:cond delay="0"/>
                                  </p:stCondLst>
                                  <p:childTnLst>
                                    <p:set>
                                      <p:cBhvr>
                                        <p:cTn id="71" dur="1" fill="hold">
                                          <p:stCondLst>
                                            <p:cond delay="0"/>
                                          </p:stCondLst>
                                        </p:cTn>
                                        <p:tgtEl>
                                          <p:spTgt spid="48"/>
                                        </p:tgtEl>
                                        <p:attrNameLst>
                                          <p:attrName>style.visibility</p:attrName>
                                        </p:attrNameLst>
                                      </p:cBhvr>
                                      <p:to>
                                        <p:strVal val="visible"/>
                                      </p:to>
                                    </p:set>
                                    <p:anim calcmode="lin" valueType="num">
                                      <p:cBhvr>
                                        <p:cTn id="72" dur="250" fill="hold"/>
                                        <p:tgtEl>
                                          <p:spTgt spid="48"/>
                                        </p:tgtEl>
                                        <p:attrNameLst>
                                          <p:attrName>ppt_w</p:attrName>
                                        </p:attrNameLst>
                                      </p:cBhvr>
                                      <p:tavLst>
                                        <p:tav tm="0">
                                          <p:val>
                                            <p:fltVal val="0"/>
                                          </p:val>
                                        </p:tav>
                                        <p:tav tm="100000">
                                          <p:val>
                                            <p:strVal val="#ppt_w"/>
                                          </p:val>
                                        </p:tav>
                                      </p:tavLst>
                                    </p:anim>
                                    <p:anim calcmode="lin" valueType="num">
                                      <p:cBhvr>
                                        <p:cTn id="73" dur="250" fill="hold"/>
                                        <p:tgtEl>
                                          <p:spTgt spid="48"/>
                                        </p:tgtEl>
                                        <p:attrNameLst>
                                          <p:attrName>ppt_h</p:attrName>
                                        </p:attrNameLst>
                                      </p:cBhvr>
                                      <p:tavLst>
                                        <p:tav tm="0">
                                          <p:val>
                                            <p:fltVal val="0"/>
                                          </p:val>
                                        </p:tav>
                                        <p:tav tm="100000">
                                          <p:val>
                                            <p:strVal val="#ppt_h"/>
                                          </p:val>
                                        </p:tav>
                                      </p:tavLst>
                                    </p:anim>
                                    <p:animEffect transition="in" filter="fade">
                                      <p:cBhvr>
                                        <p:cTn id="74" dur="250"/>
                                        <p:tgtEl>
                                          <p:spTgt spid="48"/>
                                        </p:tgtEl>
                                      </p:cBhvr>
                                    </p:animEffect>
                                  </p:childTnLst>
                                </p:cTn>
                              </p:par>
                              <p:par>
                                <p:cTn id="75" presetID="6" presetClass="emph" presetSubtype="0" decel="100000" fill="hold" nodeType="withEffect">
                                  <p:stCondLst>
                                    <p:cond delay="200"/>
                                  </p:stCondLst>
                                  <p:childTnLst>
                                    <p:animScale>
                                      <p:cBhvr>
                                        <p:cTn id="76" dur="250" fill="hold"/>
                                        <p:tgtEl>
                                          <p:spTgt spid="48"/>
                                        </p:tgtEl>
                                      </p:cBhvr>
                                      <p:by x="110000" y="110000"/>
                                    </p:animScale>
                                  </p:childTnLst>
                                </p:cTn>
                              </p:par>
                              <p:par>
                                <p:cTn id="77" presetID="6" presetClass="emph" presetSubtype="0" decel="100000" fill="hold" nodeType="withEffect">
                                  <p:stCondLst>
                                    <p:cond delay="300"/>
                                  </p:stCondLst>
                                  <p:childTnLst>
                                    <p:animScale>
                                      <p:cBhvr>
                                        <p:cTn id="78" dur="250" fill="hold"/>
                                        <p:tgtEl>
                                          <p:spTgt spid="48"/>
                                        </p:tgtEl>
                                      </p:cBhvr>
                                      <p:by x="91000" y="91000"/>
                                    </p:animScale>
                                  </p:childTnLst>
                                </p:cTn>
                              </p:par>
                            </p:childTnLst>
                          </p:cTn>
                        </p:par>
                        <p:par>
                          <p:cTn id="79" fill="hold" nodeType="afterGroup">
                            <p:stCondLst>
                              <p:cond delay="6400"/>
                            </p:stCondLst>
                            <p:childTnLst>
                              <p:par>
                                <p:cTn id="80" presetID="2" presetClass="entr" presetSubtype="4" decel="100000" fill="hold" nodeType="afterEffect">
                                  <p:stCondLst>
                                    <p:cond delay="0"/>
                                  </p:stCondLst>
                                  <p:childTnLst>
                                    <p:set>
                                      <p:cBhvr>
                                        <p:cTn id="81" dur="1" fill="hold">
                                          <p:stCondLst>
                                            <p:cond delay="0"/>
                                          </p:stCondLst>
                                        </p:cTn>
                                        <p:tgtEl>
                                          <p:spTgt spid="9"/>
                                        </p:tgtEl>
                                        <p:attrNameLst>
                                          <p:attrName>style.visibility</p:attrName>
                                        </p:attrNameLst>
                                      </p:cBhvr>
                                      <p:to>
                                        <p:strVal val="visible"/>
                                      </p:to>
                                    </p:set>
                                    <p:anim calcmode="lin" valueType="num">
                                      <p:cBhvr additive="base">
                                        <p:cTn id="82" dur="500" fill="hold"/>
                                        <p:tgtEl>
                                          <p:spTgt spid="9"/>
                                        </p:tgtEl>
                                        <p:attrNameLst>
                                          <p:attrName>ppt_x</p:attrName>
                                        </p:attrNameLst>
                                      </p:cBhvr>
                                      <p:tavLst>
                                        <p:tav tm="0">
                                          <p:val>
                                            <p:strVal val="#ppt_x"/>
                                          </p:val>
                                        </p:tav>
                                        <p:tav tm="100000">
                                          <p:val>
                                            <p:strVal val="#ppt_x"/>
                                          </p:val>
                                        </p:tav>
                                      </p:tavLst>
                                    </p:anim>
                                    <p:anim calcmode="lin" valueType="num">
                                      <p:cBhvr additive="base">
                                        <p:cTn id="8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0" name="文本框 9"/>
          <p:cNvSpPr>
            <a:spLocks noChangeArrowheads="1"/>
          </p:cNvSpPr>
          <p:nvPr/>
        </p:nvSpPr>
        <p:spPr bwMode="auto">
          <a:xfrm>
            <a:off x="2362200" y="2097617"/>
            <a:ext cx="1905000" cy="2209800"/>
          </a:xfrm>
          <a:custGeom>
            <a:avLst/>
            <a:gdLst>
              <a:gd name="T0" fmla="*/ 647780 w 1427586"/>
              <a:gd name="T1" fmla="*/ 353793 h 1656000"/>
              <a:gd name="T2" fmla="*/ 464400 w 1427586"/>
              <a:gd name="T3" fmla="*/ 398141 h 1656000"/>
              <a:gd name="T4" fmla="*/ 406720 w 1427586"/>
              <a:gd name="T5" fmla="*/ 568733 h 1656000"/>
              <a:gd name="T6" fmla="*/ 406720 w 1427586"/>
              <a:gd name="T7" fmla="*/ 643826 h 1656000"/>
              <a:gd name="T8" fmla="*/ 626558 w 1427586"/>
              <a:gd name="T9" fmla="*/ 643826 h 1656000"/>
              <a:gd name="T10" fmla="*/ 626558 w 1427586"/>
              <a:gd name="T11" fmla="*/ 571454 h 1656000"/>
              <a:gd name="T12" fmla="*/ 634992 w 1427586"/>
              <a:gd name="T13" fmla="*/ 505339 h 1656000"/>
              <a:gd name="T14" fmla="*/ 666281 w 1427586"/>
              <a:gd name="T15" fmla="*/ 489831 h 1656000"/>
              <a:gd name="T16" fmla="*/ 695937 w 1427586"/>
              <a:gd name="T17" fmla="*/ 504523 h 1656000"/>
              <a:gd name="T18" fmla="*/ 705460 w 1427586"/>
              <a:gd name="T19" fmla="*/ 565468 h 1656000"/>
              <a:gd name="T20" fmla="*/ 705460 w 1427586"/>
              <a:gd name="T21" fmla="*/ 614442 h 1656000"/>
              <a:gd name="T22" fmla="*/ 697297 w 1427586"/>
              <a:gd name="T23" fmla="*/ 677564 h 1656000"/>
              <a:gd name="T24" fmla="*/ 670634 w 1427586"/>
              <a:gd name="T25" fmla="*/ 703683 h 1656000"/>
              <a:gd name="T26" fmla="*/ 573775 w 1427586"/>
              <a:gd name="T27" fmla="*/ 709669 h 1656000"/>
              <a:gd name="T28" fmla="*/ 573775 w 1427586"/>
              <a:gd name="T29" fmla="*/ 837545 h 1656000"/>
              <a:gd name="T30" fmla="*/ 660295 w 1427586"/>
              <a:gd name="T31" fmla="*/ 845979 h 1656000"/>
              <a:gd name="T32" fmla="*/ 694033 w 1427586"/>
              <a:gd name="T33" fmla="*/ 876724 h 1656000"/>
              <a:gd name="T34" fmla="*/ 705460 w 1427586"/>
              <a:gd name="T35" fmla="*/ 950729 h 1656000"/>
              <a:gd name="T36" fmla="*/ 705460 w 1427586"/>
              <a:gd name="T37" fmla="*/ 1011674 h 1656000"/>
              <a:gd name="T38" fmla="*/ 697297 w 1427586"/>
              <a:gd name="T39" fmla="*/ 1113974 h 1656000"/>
              <a:gd name="T40" fmla="*/ 663560 w 1427586"/>
              <a:gd name="T41" fmla="*/ 1133564 h 1656000"/>
              <a:gd name="T42" fmla="*/ 633359 w 1427586"/>
              <a:gd name="T43" fmla="*/ 1118056 h 1656000"/>
              <a:gd name="T44" fmla="*/ 626558 w 1427586"/>
              <a:gd name="T45" fmla="*/ 1045411 h 1656000"/>
              <a:gd name="T46" fmla="*/ 626558 w 1427586"/>
              <a:gd name="T47" fmla="*/ 902299 h 1656000"/>
              <a:gd name="T48" fmla="*/ 406720 w 1427586"/>
              <a:gd name="T49" fmla="*/ 902299 h 1656000"/>
              <a:gd name="T50" fmla="*/ 406720 w 1427586"/>
              <a:gd name="T51" fmla="*/ 971950 h 1656000"/>
              <a:gd name="T52" fmla="*/ 425493 w 1427586"/>
              <a:gd name="T53" fmla="*/ 1148528 h 1656000"/>
              <a:gd name="T54" fmla="*/ 503851 w 1427586"/>
              <a:gd name="T55" fmla="*/ 1234504 h 1656000"/>
              <a:gd name="T56" fmla="*/ 667913 w 1427586"/>
              <a:gd name="T57" fmla="*/ 1269602 h 1656000"/>
              <a:gd name="T58" fmla="*/ 818644 w 1427586"/>
              <a:gd name="T59" fmla="*/ 1239385 h 1656000"/>
              <a:gd name="T60" fmla="*/ 901355 w 1427586"/>
              <a:gd name="T61" fmla="*/ 1151185 h 1656000"/>
              <a:gd name="T62" fmla="*/ 925297 w 1427586"/>
              <a:gd name="T63" fmla="*/ 988131 h 1656000"/>
              <a:gd name="T64" fmla="*/ 900811 w 1427586"/>
              <a:gd name="T65" fmla="*/ 808190 h 1656000"/>
              <a:gd name="T66" fmla="*/ 826262 w 1427586"/>
              <a:gd name="T67" fmla="*/ 752929 h 1656000"/>
              <a:gd name="T68" fmla="*/ 897002 w 1427586"/>
              <a:gd name="T69" fmla="*/ 692838 h 1656000"/>
              <a:gd name="T70" fmla="*/ 917135 w 1427586"/>
              <a:gd name="T71" fmla="*/ 585985 h 1656000"/>
              <a:gd name="T72" fmla="*/ 861087 w 1427586"/>
              <a:gd name="T73" fmla="*/ 415240 h 1656000"/>
              <a:gd name="T74" fmla="*/ 647780 w 1427586"/>
              <a:gd name="T75" fmla="*/ 353793 h 1656000"/>
              <a:gd name="T76" fmla="*/ 713793 w 1427586"/>
              <a:gd name="T77" fmla="*/ 0 h 1656000"/>
              <a:gd name="T78" fmla="*/ 1427586 w 1427586"/>
              <a:gd name="T79" fmla="*/ 356896 h 1656000"/>
              <a:gd name="T80" fmla="*/ 1427586 w 1427586"/>
              <a:gd name="T81" fmla="*/ 1299103 h 1656000"/>
              <a:gd name="T82" fmla="*/ 713793 w 1427586"/>
              <a:gd name="T83" fmla="*/ 1656000 h 1656000"/>
              <a:gd name="T84" fmla="*/ 0 w 1427586"/>
              <a:gd name="T85" fmla="*/ 1299103 h 1656000"/>
              <a:gd name="T86" fmla="*/ 0 w 1427586"/>
              <a:gd name="T87" fmla="*/ 356896 h 1656000"/>
              <a:gd name="T88" fmla="*/ 713793 w 1427586"/>
              <a:gd name="T89" fmla="*/ 0 h 165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427586" h="1656000">
                <a:moveTo>
                  <a:pt x="647780" y="353793"/>
                </a:moveTo>
                <a:cubicBezTo>
                  <a:pt x="563980" y="353793"/>
                  <a:pt x="502854" y="368576"/>
                  <a:pt x="464400" y="398141"/>
                </a:cubicBezTo>
                <a:cubicBezTo>
                  <a:pt x="425947" y="427707"/>
                  <a:pt x="406720" y="484571"/>
                  <a:pt x="406720" y="568733"/>
                </a:cubicBezTo>
                <a:lnTo>
                  <a:pt x="406720" y="643826"/>
                </a:lnTo>
                <a:lnTo>
                  <a:pt x="626558" y="643826"/>
                </a:lnTo>
                <a:lnTo>
                  <a:pt x="626558" y="571454"/>
                </a:lnTo>
                <a:cubicBezTo>
                  <a:pt x="626558" y="537716"/>
                  <a:pt x="629369" y="515678"/>
                  <a:pt x="634992" y="505339"/>
                </a:cubicBezTo>
                <a:cubicBezTo>
                  <a:pt x="640615" y="495000"/>
                  <a:pt x="651044" y="489831"/>
                  <a:pt x="666281" y="489831"/>
                </a:cubicBezTo>
                <a:cubicBezTo>
                  <a:pt x="679703" y="489831"/>
                  <a:pt x="689589" y="494728"/>
                  <a:pt x="695937" y="504523"/>
                </a:cubicBezTo>
                <a:cubicBezTo>
                  <a:pt x="702285" y="514318"/>
                  <a:pt x="705460" y="534633"/>
                  <a:pt x="705460" y="565468"/>
                </a:cubicBezTo>
                <a:lnTo>
                  <a:pt x="705460" y="614442"/>
                </a:lnTo>
                <a:cubicBezTo>
                  <a:pt x="705460" y="643101"/>
                  <a:pt x="702739" y="664141"/>
                  <a:pt x="697297" y="677564"/>
                </a:cubicBezTo>
                <a:cubicBezTo>
                  <a:pt x="691856" y="690986"/>
                  <a:pt x="682968" y="699693"/>
                  <a:pt x="670634" y="703683"/>
                </a:cubicBezTo>
                <a:cubicBezTo>
                  <a:pt x="658300" y="707674"/>
                  <a:pt x="626013" y="709669"/>
                  <a:pt x="573775" y="709669"/>
                </a:cubicBezTo>
                <a:lnTo>
                  <a:pt x="573775" y="837545"/>
                </a:lnTo>
                <a:cubicBezTo>
                  <a:pt x="616581" y="838270"/>
                  <a:pt x="645422" y="841082"/>
                  <a:pt x="660295" y="845979"/>
                </a:cubicBezTo>
                <a:cubicBezTo>
                  <a:pt x="675169" y="850876"/>
                  <a:pt x="686414" y="861125"/>
                  <a:pt x="694033" y="876724"/>
                </a:cubicBezTo>
                <a:cubicBezTo>
                  <a:pt x="701651" y="892323"/>
                  <a:pt x="705460" y="916991"/>
                  <a:pt x="705460" y="950729"/>
                </a:cubicBezTo>
                <a:lnTo>
                  <a:pt x="705460" y="1011674"/>
                </a:lnTo>
                <a:cubicBezTo>
                  <a:pt x="705460" y="1066814"/>
                  <a:pt x="702739" y="1100915"/>
                  <a:pt x="697297" y="1113974"/>
                </a:cubicBezTo>
                <a:cubicBezTo>
                  <a:pt x="691856" y="1127034"/>
                  <a:pt x="680610" y="1133564"/>
                  <a:pt x="663560" y="1133564"/>
                </a:cubicBezTo>
                <a:cubicBezTo>
                  <a:pt x="647961" y="1133564"/>
                  <a:pt x="637894" y="1128394"/>
                  <a:pt x="633359" y="1118056"/>
                </a:cubicBezTo>
                <a:cubicBezTo>
                  <a:pt x="628825" y="1107717"/>
                  <a:pt x="626558" y="1083502"/>
                  <a:pt x="626558" y="1045411"/>
                </a:cubicBezTo>
                <a:lnTo>
                  <a:pt x="626558" y="902299"/>
                </a:lnTo>
                <a:lnTo>
                  <a:pt x="406720" y="902299"/>
                </a:lnTo>
                <a:lnTo>
                  <a:pt x="406720" y="971950"/>
                </a:lnTo>
                <a:cubicBezTo>
                  <a:pt x="406720" y="1055750"/>
                  <a:pt x="412978" y="1114609"/>
                  <a:pt x="425493" y="1148528"/>
                </a:cubicBezTo>
                <a:cubicBezTo>
                  <a:pt x="438009" y="1182447"/>
                  <a:pt x="464128" y="1211106"/>
                  <a:pt x="503851" y="1234504"/>
                </a:cubicBezTo>
                <a:cubicBezTo>
                  <a:pt x="543574" y="1257903"/>
                  <a:pt x="598262" y="1269602"/>
                  <a:pt x="667913" y="1269602"/>
                </a:cubicBezTo>
                <a:cubicBezTo>
                  <a:pt x="729221" y="1269602"/>
                  <a:pt x="779465" y="1259530"/>
                  <a:pt x="818644" y="1239385"/>
                </a:cubicBezTo>
                <a:cubicBezTo>
                  <a:pt x="857823" y="1219240"/>
                  <a:pt x="885393" y="1189840"/>
                  <a:pt x="901355" y="1151185"/>
                </a:cubicBezTo>
                <a:cubicBezTo>
                  <a:pt x="917317" y="1112530"/>
                  <a:pt x="925297" y="1058179"/>
                  <a:pt x="925297" y="988131"/>
                </a:cubicBezTo>
                <a:cubicBezTo>
                  <a:pt x="925297" y="893760"/>
                  <a:pt x="917135" y="833780"/>
                  <a:pt x="900811" y="808190"/>
                </a:cubicBezTo>
                <a:cubicBezTo>
                  <a:pt x="884486" y="782601"/>
                  <a:pt x="859636" y="764180"/>
                  <a:pt x="826262" y="752929"/>
                </a:cubicBezTo>
                <a:cubicBezTo>
                  <a:pt x="859999" y="734802"/>
                  <a:pt x="883579" y="714772"/>
                  <a:pt x="897002" y="692838"/>
                </a:cubicBezTo>
                <a:cubicBezTo>
                  <a:pt x="910424" y="670905"/>
                  <a:pt x="917135" y="635287"/>
                  <a:pt x="917135" y="585985"/>
                </a:cubicBezTo>
                <a:cubicBezTo>
                  <a:pt x="917135" y="513119"/>
                  <a:pt x="898453" y="456204"/>
                  <a:pt x="861087" y="415240"/>
                </a:cubicBezTo>
                <a:cubicBezTo>
                  <a:pt x="823722" y="374275"/>
                  <a:pt x="752620" y="353793"/>
                  <a:pt x="647780" y="353793"/>
                </a:cubicBez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15" name="文本框 14"/>
          <p:cNvSpPr txBox="1"/>
          <p:nvPr/>
        </p:nvSpPr>
        <p:spPr bwMode="auto">
          <a:xfrm>
            <a:off x="5232400" y="2084918"/>
            <a:ext cx="4895851" cy="1077218"/>
          </a:xfrm>
          <a:prstGeom prst="rect">
            <a:avLst/>
          </a:prstGeom>
          <a:noFill/>
        </p:spPr>
        <p:txBody>
          <a:bodyPr>
            <a:spAutoFit/>
          </a:bodyPr>
          <a:lstStyle/>
          <a:p>
            <a:pPr defTabSz="913530">
              <a:defRPr/>
            </a:pPr>
            <a:r>
              <a:rPr lang="en-US" altLang="zh-CN" sz="6400" dirty="0">
                <a:solidFill>
                  <a:prstClr val="white">
                    <a:lumMod val="95000"/>
                  </a:prstClr>
                </a:solidFill>
                <a:cs typeface="Arial" pitchFamily="34" charset="0"/>
              </a:rPr>
              <a:t>PART THREE</a:t>
            </a:r>
            <a:endParaRPr lang="zh-CN" altLang="en-US" sz="6400" baseline="-3000" dirty="0">
              <a:solidFill>
                <a:prstClr val="white">
                  <a:lumMod val="95000"/>
                </a:prstClr>
              </a:solidFill>
              <a:cs typeface="Arial" pitchFamily="34" charset="0"/>
            </a:endParaRPr>
          </a:p>
        </p:txBody>
      </p:sp>
      <p:sp>
        <p:nvSpPr>
          <p:cNvPr id="17" name="TextBox 111"/>
          <p:cNvSpPr txBox="1">
            <a:spLocks noChangeArrowheads="1"/>
          </p:cNvSpPr>
          <p:nvPr/>
        </p:nvSpPr>
        <p:spPr bwMode="auto">
          <a:xfrm>
            <a:off x="5232400" y="3126318"/>
            <a:ext cx="5691717"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itchFamily="34" charset="0"/>
                <a:ea typeface="微软雅黑" pitchFamily="34" charset="-122"/>
              </a:defRPr>
            </a:lvl1pPr>
            <a:lvl2pPr marL="742950" indent="-285750">
              <a:defRPr>
                <a:solidFill>
                  <a:schemeClr val="tx1"/>
                </a:solidFill>
                <a:latin typeface="Lao UI" pitchFamily="34" charset="0"/>
                <a:ea typeface="微软雅黑" pitchFamily="34" charset="-122"/>
              </a:defRPr>
            </a:lvl2pPr>
            <a:lvl3pPr marL="1143000" indent="-228600">
              <a:defRPr>
                <a:solidFill>
                  <a:schemeClr val="tx1"/>
                </a:solidFill>
                <a:latin typeface="Lao UI" pitchFamily="34" charset="0"/>
                <a:ea typeface="微软雅黑" pitchFamily="34" charset="-122"/>
              </a:defRPr>
            </a:lvl3pPr>
            <a:lvl4pPr marL="1600200" indent="-228600">
              <a:defRPr>
                <a:solidFill>
                  <a:schemeClr val="tx1"/>
                </a:solidFill>
                <a:latin typeface="Lao UI" pitchFamily="34" charset="0"/>
                <a:ea typeface="微软雅黑" pitchFamily="34" charset="-122"/>
              </a:defRPr>
            </a:lvl4pPr>
            <a:lvl5pPr marL="2057400" indent="-228600">
              <a:defRPr>
                <a:solidFill>
                  <a:schemeClr val="tx1"/>
                </a:solidFill>
                <a:latin typeface="Lao UI" pitchFamily="34" charset="0"/>
                <a:ea typeface="微软雅黑" pitchFamily="34" charset="-122"/>
              </a:defRPr>
            </a:lvl5pPr>
            <a:lvl6pPr marL="2514600" indent="-228600" fontAlgn="base">
              <a:spcBef>
                <a:spcPct val="0"/>
              </a:spcBef>
              <a:spcAft>
                <a:spcPct val="0"/>
              </a:spcAft>
              <a:defRPr>
                <a:solidFill>
                  <a:schemeClr val="tx1"/>
                </a:solidFill>
                <a:latin typeface="Lao UI" pitchFamily="34" charset="0"/>
                <a:ea typeface="微软雅黑" pitchFamily="34" charset="-122"/>
              </a:defRPr>
            </a:lvl6pPr>
            <a:lvl7pPr marL="2971800" indent="-228600" fontAlgn="base">
              <a:spcBef>
                <a:spcPct val="0"/>
              </a:spcBef>
              <a:spcAft>
                <a:spcPct val="0"/>
              </a:spcAft>
              <a:defRPr>
                <a:solidFill>
                  <a:schemeClr val="tx1"/>
                </a:solidFill>
                <a:latin typeface="Lao UI" pitchFamily="34" charset="0"/>
                <a:ea typeface="微软雅黑" pitchFamily="34" charset="-122"/>
              </a:defRPr>
            </a:lvl7pPr>
            <a:lvl8pPr marL="3429000" indent="-228600" fontAlgn="base">
              <a:spcBef>
                <a:spcPct val="0"/>
              </a:spcBef>
              <a:spcAft>
                <a:spcPct val="0"/>
              </a:spcAft>
              <a:defRPr>
                <a:solidFill>
                  <a:schemeClr val="tx1"/>
                </a:solidFill>
                <a:latin typeface="Lao UI" pitchFamily="34" charset="0"/>
                <a:ea typeface="微软雅黑" pitchFamily="34" charset="-122"/>
              </a:defRPr>
            </a:lvl8pPr>
            <a:lvl9pPr marL="3886200" indent="-228600" fontAlgn="base">
              <a:spcBef>
                <a:spcPct val="0"/>
              </a:spcBef>
              <a:spcAft>
                <a:spcPct val="0"/>
              </a:spcAft>
              <a:defRPr>
                <a:solidFill>
                  <a:schemeClr val="tx1"/>
                </a:solidFill>
                <a:latin typeface="Lao UI" pitchFamily="34" charset="0"/>
                <a:ea typeface="微软雅黑" pitchFamily="34" charset="-122"/>
              </a:defRPr>
            </a:lvl9pPr>
          </a:lstStyle>
          <a:p>
            <a:pPr defTabSz="913530">
              <a:lnSpc>
                <a:spcPct val="120000"/>
              </a:lnSpc>
              <a:defRPr/>
            </a:pPr>
            <a:r>
              <a:rPr lang="en-US" altLang="zh-CN" sz="1400" dirty="0">
                <a:solidFill>
                  <a:prstClr val="white"/>
                </a:solidFill>
                <a:latin typeface="华文细黑" pitchFamily="2" charset="-122"/>
                <a:ea typeface="华文细黑" pitchFamily="2" charset="-122"/>
                <a:cs typeface="Arial"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400" baseline="-3000" dirty="0">
              <a:solidFill>
                <a:prstClr val="white"/>
              </a:solidFill>
              <a:latin typeface="华文细黑" pitchFamily="2" charset="-122"/>
              <a:ea typeface="华文细黑" pitchFamily="2" charset="-122"/>
              <a:cs typeface="Arial" pitchFamily="34" charset="0"/>
            </a:endParaRPr>
          </a:p>
        </p:txBody>
      </p:sp>
    </p:spTree>
    <p:extLst>
      <p:ext uri="{BB962C8B-B14F-4D97-AF65-F5344CB8AC3E}">
        <p14:creationId xmlns:p14="http://schemas.microsoft.com/office/powerpoint/2010/main" val="2837807843"/>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nodeType="withEffect">
                                  <p:stCondLst>
                                    <p:cond delay="200"/>
                                  </p:stCondLst>
                                  <p:childTnLst>
                                    <p:animScale>
                                      <p:cBhvr>
                                        <p:cTn id="11" dur="250" fill="hold"/>
                                        <p:tgtEl>
                                          <p:spTgt spid="10"/>
                                        </p:tgtEl>
                                      </p:cBhvr>
                                      <p:by x="110000" y="110000"/>
                                    </p:animScale>
                                  </p:childTnLst>
                                </p:cTn>
                              </p:par>
                              <p:par>
                                <p:cTn id="12" presetID="6" presetClass="emph" presetSubtype="0" decel="100000" fill="hold"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a:grpSpLocks/>
          </p:cNvGrpSpPr>
          <p:nvPr/>
        </p:nvGrpSpPr>
        <p:grpSpPr bwMode="auto">
          <a:xfrm>
            <a:off x="1223434" y="2489201"/>
            <a:ext cx="1545167" cy="1547284"/>
            <a:chOff x="916933" y="1568174"/>
            <a:chExt cx="1159002" cy="1159002"/>
          </a:xfrm>
        </p:grpSpPr>
        <p:sp>
          <p:nvSpPr>
            <p:cNvPr id="4" name="Oval 4"/>
            <p:cNvSpPr/>
            <p:nvPr/>
          </p:nvSpPr>
          <p:spPr>
            <a:xfrm>
              <a:off x="916933" y="15681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sz="1353" dirty="0">
                <a:solidFill>
                  <a:prstClr val="white"/>
                </a:solidFill>
              </a:endParaRPr>
            </a:p>
          </p:txBody>
        </p:sp>
        <p:sp>
          <p:nvSpPr>
            <p:cNvPr id="8" name="Arc 20"/>
            <p:cNvSpPr/>
            <p:nvPr/>
          </p:nvSpPr>
          <p:spPr>
            <a:xfrm>
              <a:off x="916933" y="1568174"/>
              <a:ext cx="1159002" cy="1159002"/>
            </a:xfrm>
            <a:prstGeom prst="arc">
              <a:avLst>
                <a:gd name="adj1" fmla="val 20172577"/>
                <a:gd name="adj2" fmla="val 16297434"/>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sp>
          <p:nvSpPr>
            <p:cNvPr id="35844" name="TextBox 24"/>
            <p:cNvSpPr txBox="1">
              <a:spLocks noChangeArrowheads="1"/>
            </p:cNvSpPr>
            <p:nvPr/>
          </p:nvSpPr>
          <p:spPr bwMode="auto">
            <a:xfrm>
              <a:off x="1244833" y="1972316"/>
              <a:ext cx="572576" cy="345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261" fontAlgn="base">
                <a:spcBef>
                  <a:spcPct val="0"/>
                </a:spcBef>
                <a:spcAft>
                  <a:spcPct val="0"/>
                </a:spcAft>
              </a:pPr>
              <a:r>
                <a:rPr lang="en-US" altLang="zh-CN" sz="2400">
                  <a:solidFill>
                    <a:prstClr val="white"/>
                  </a:solidFill>
                </a:rPr>
                <a:t>80%</a:t>
              </a:r>
            </a:p>
          </p:txBody>
        </p:sp>
        <p:sp>
          <p:nvSpPr>
            <p:cNvPr id="21" name="Arc 37"/>
            <p:cNvSpPr/>
            <p:nvPr/>
          </p:nvSpPr>
          <p:spPr>
            <a:xfrm>
              <a:off x="980440" y="1633180"/>
              <a:ext cx="1028813" cy="1027405"/>
            </a:xfrm>
            <a:prstGeom prst="arc">
              <a:avLst>
                <a:gd name="adj1" fmla="val 20172577"/>
                <a:gd name="adj2" fmla="val 16297434"/>
              </a:avLst>
            </a:prstGeom>
            <a:ln w="635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grpSp>
      <p:grpSp>
        <p:nvGrpSpPr>
          <p:cNvPr id="27" name="组合 26"/>
          <p:cNvGrpSpPr>
            <a:grpSpLocks/>
          </p:cNvGrpSpPr>
          <p:nvPr/>
        </p:nvGrpSpPr>
        <p:grpSpPr bwMode="auto">
          <a:xfrm>
            <a:off x="3947585" y="2489201"/>
            <a:ext cx="1545167" cy="1545167"/>
            <a:chOff x="2960153" y="1567481"/>
            <a:chExt cx="1159002" cy="1159002"/>
          </a:xfrm>
        </p:grpSpPr>
        <p:sp>
          <p:nvSpPr>
            <p:cNvPr id="5" name="Oval 26"/>
            <p:cNvSpPr/>
            <p:nvPr/>
          </p:nvSpPr>
          <p:spPr>
            <a:xfrm>
              <a:off x="2960153" y="1567481"/>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sz="1353" dirty="0">
                <a:solidFill>
                  <a:prstClr val="white"/>
                </a:solidFill>
              </a:endParaRPr>
            </a:p>
          </p:txBody>
        </p:sp>
        <p:sp>
          <p:nvSpPr>
            <p:cNvPr id="9" name="Arc 21"/>
            <p:cNvSpPr/>
            <p:nvPr/>
          </p:nvSpPr>
          <p:spPr>
            <a:xfrm>
              <a:off x="2960153" y="1567481"/>
              <a:ext cx="1159002" cy="1159002"/>
            </a:xfrm>
            <a:prstGeom prst="arc">
              <a:avLst>
                <a:gd name="adj1" fmla="val 17379292"/>
                <a:gd name="adj2" fmla="val 8825709"/>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sp>
          <p:nvSpPr>
            <p:cNvPr id="35849" name="TextBox 27"/>
            <p:cNvSpPr txBox="1">
              <a:spLocks noChangeArrowheads="1"/>
            </p:cNvSpPr>
            <p:nvPr/>
          </p:nvSpPr>
          <p:spPr bwMode="auto">
            <a:xfrm>
              <a:off x="3285521" y="1972316"/>
              <a:ext cx="572576" cy="3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261" fontAlgn="base">
                <a:spcBef>
                  <a:spcPct val="0"/>
                </a:spcBef>
                <a:spcAft>
                  <a:spcPct val="0"/>
                </a:spcAft>
              </a:pPr>
              <a:r>
                <a:rPr lang="en-US" altLang="zh-CN" sz="2400">
                  <a:solidFill>
                    <a:prstClr val="white"/>
                  </a:solidFill>
                </a:rPr>
                <a:t>70%</a:t>
              </a:r>
            </a:p>
          </p:txBody>
        </p:sp>
        <p:sp>
          <p:nvSpPr>
            <p:cNvPr id="22" name="Arc 38"/>
            <p:cNvSpPr/>
            <p:nvPr/>
          </p:nvSpPr>
          <p:spPr>
            <a:xfrm>
              <a:off x="3022072" y="1623050"/>
              <a:ext cx="1028813" cy="1028813"/>
            </a:xfrm>
            <a:prstGeom prst="arc">
              <a:avLst>
                <a:gd name="adj1" fmla="val 17379292"/>
                <a:gd name="adj2" fmla="val 8693360"/>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grpSp>
      <p:grpSp>
        <p:nvGrpSpPr>
          <p:cNvPr id="28" name="组合 27"/>
          <p:cNvGrpSpPr>
            <a:grpSpLocks/>
          </p:cNvGrpSpPr>
          <p:nvPr/>
        </p:nvGrpSpPr>
        <p:grpSpPr bwMode="auto">
          <a:xfrm>
            <a:off x="6661151" y="2484967"/>
            <a:ext cx="1545167" cy="1545167"/>
            <a:chOff x="4995775" y="1564674"/>
            <a:chExt cx="1159002" cy="1159002"/>
          </a:xfrm>
        </p:grpSpPr>
        <p:sp>
          <p:nvSpPr>
            <p:cNvPr id="6" name="Oval 34"/>
            <p:cNvSpPr/>
            <p:nvPr/>
          </p:nvSpPr>
          <p:spPr>
            <a:xfrm>
              <a:off x="4995775"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sz="1353" dirty="0">
                <a:solidFill>
                  <a:prstClr val="white"/>
                </a:solidFill>
              </a:endParaRPr>
            </a:p>
          </p:txBody>
        </p:sp>
        <p:sp>
          <p:nvSpPr>
            <p:cNvPr id="10" name="Arc 22"/>
            <p:cNvSpPr/>
            <p:nvPr/>
          </p:nvSpPr>
          <p:spPr>
            <a:xfrm>
              <a:off x="4995775" y="1564674"/>
              <a:ext cx="1159002" cy="1159002"/>
            </a:xfrm>
            <a:prstGeom prst="arc">
              <a:avLst>
                <a:gd name="adj1" fmla="val 14283035"/>
                <a:gd name="adj2" fmla="val 8268073"/>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sp>
          <p:nvSpPr>
            <p:cNvPr id="35854" name="TextBox 28"/>
            <p:cNvSpPr txBox="1">
              <a:spLocks noChangeArrowheads="1"/>
            </p:cNvSpPr>
            <p:nvPr/>
          </p:nvSpPr>
          <p:spPr bwMode="auto">
            <a:xfrm>
              <a:off x="5324942" y="1973731"/>
              <a:ext cx="572576" cy="3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261" fontAlgn="base">
                <a:spcBef>
                  <a:spcPct val="0"/>
                </a:spcBef>
                <a:spcAft>
                  <a:spcPct val="0"/>
                </a:spcAft>
              </a:pPr>
              <a:r>
                <a:rPr lang="en-US" altLang="zh-CN" sz="2400">
                  <a:solidFill>
                    <a:prstClr val="white"/>
                  </a:solidFill>
                </a:rPr>
                <a:t>76%</a:t>
              </a:r>
            </a:p>
          </p:txBody>
        </p:sp>
        <p:sp>
          <p:nvSpPr>
            <p:cNvPr id="23" name="Arc 39"/>
            <p:cNvSpPr/>
            <p:nvPr/>
          </p:nvSpPr>
          <p:spPr>
            <a:xfrm>
              <a:off x="5056107" y="1623418"/>
              <a:ext cx="1028813" cy="1028813"/>
            </a:xfrm>
            <a:prstGeom prst="arc">
              <a:avLst>
                <a:gd name="adj1" fmla="val 14340729"/>
                <a:gd name="adj2" fmla="val 8272277"/>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grpSp>
      <p:grpSp>
        <p:nvGrpSpPr>
          <p:cNvPr id="29" name="组合 28"/>
          <p:cNvGrpSpPr>
            <a:grpSpLocks/>
          </p:cNvGrpSpPr>
          <p:nvPr/>
        </p:nvGrpSpPr>
        <p:grpSpPr bwMode="auto">
          <a:xfrm>
            <a:off x="9389534" y="2484967"/>
            <a:ext cx="1545167" cy="1545167"/>
            <a:chOff x="7042794" y="1564674"/>
            <a:chExt cx="1159002" cy="1159002"/>
          </a:xfrm>
        </p:grpSpPr>
        <p:sp>
          <p:nvSpPr>
            <p:cNvPr id="7" name="Oval 36"/>
            <p:cNvSpPr/>
            <p:nvPr/>
          </p:nvSpPr>
          <p:spPr>
            <a:xfrm>
              <a:off x="7042794" y="1564674"/>
              <a:ext cx="1159002" cy="1159002"/>
            </a:xfrm>
            <a:prstGeom prst="ellipse">
              <a:avLst/>
            </a:prstGeom>
            <a:noFill/>
            <a:ln w="762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sz="1353" dirty="0">
                <a:solidFill>
                  <a:prstClr val="white"/>
                </a:solidFill>
              </a:endParaRPr>
            </a:p>
          </p:txBody>
        </p:sp>
        <p:sp>
          <p:nvSpPr>
            <p:cNvPr id="11" name="Arc 23"/>
            <p:cNvSpPr/>
            <p:nvPr/>
          </p:nvSpPr>
          <p:spPr>
            <a:xfrm>
              <a:off x="7042794" y="1564674"/>
              <a:ext cx="1159002" cy="1159002"/>
            </a:xfrm>
            <a:prstGeom prst="arc">
              <a:avLst>
                <a:gd name="adj1" fmla="val 17026676"/>
                <a:gd name="adj2" fmla="val 13044588"/>
              </a:avLst>
            </a:prstGeom>
            <a:ln w="76200">
              <a:solidFill>
                <a:schemeClr val="accent1"/>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sp>
          <p:nvSpPr>
            <p:cNvPr id="35859" name="TextBox 29"/>
            <p:cNvSpPr txBox="1">
              <a:spLocks noChangeArrowheads="1"/>
            </p:cNvSpPr>
            <p:nvPr/>
          </p:nvSpPr>
          <p:spPr bwMode="auto">
            <a:xfrm>
              <a:off x="7370694" y="1972316"/>
              <a:ext cx="572576" cy="346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defTabSz="912261" fontAlgn="base">
                <a:spcBef>
                  <a:spcPct val="0"/>
                </a:spcBef>
                <a:spcAft>
                  <a:spcPct val="0"/>
                </a:spcAft>
              </a:pPr>
              <a:r>
                <a:rPr lang="en-US" altLang="zh-CN" sz="2400">
                  <a:solidFill>
                    <a:prstClr val="white"/>
                  </a:solidFill>
                </a:rPr>
                <a:t>92%</a:t>
              </a:r>
            </a:p>
          </p:txBody>
        </p:sp>
        <p:sp>
          <p:nvSpPr>
            <p:cNvPr id="24" name="Arc 40"/>
            <p:cNvSpPr/>
            <p:nvPr/>
          </p:nvSpPr>
          <p:spPr>
            <a:xfrm>
              <a:off x="7114240" y="1623418"/>
              <a:ext cx="1028813" cy="1028813"/>
            </a:xfrm>
            <a:prstGeom prst="arc">
              <a:avLst>
                <a:gd name="adj1" fmla="val 16922509"/>
                <a:gd name="adj2" fmla="val 12785858"/>
              </a:avLst>
            </a:prstGeom>
            <a:ln w="9525">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defTabSz="913530">
                <a:defRPr/>
              </a:pPr>
              <a:endParaRPr lang="en-US" sz="1353" dirty="0">
                <a:solidFill>
                  <a:prstClr val="white"/>
                </a:solidFill>
              </a:endParaRPr>
            </a:p>
          </p:txBody>
        </p:sp>
      </p:grpSp>
      <p:sp>
        <p:nvSpPr>
          <p:cNvPr id="30" name="文本框 29"/>
          <p:cNvSpPr txBox="1">
            <a:spLocks noChangeArrowheads="1"/>
          </p:cNvSpPr>
          <p:nvPr/>
        </p:nvSpPr>
        <p:spPr bwMode="auto">
          <a:xfrm>
            <a:off x="857252" y="4292601"/>
            <a:ext cx="216323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 Adobe Photoshop</a:t>
            </a:r>
            <a:endParaRPr lang="zh-CN" altLang="en-US" sz="1600">
              <a:solidFill>
                <a:prstClr val="white"/>
              </a:solidFill>
            </a:endParaRPr>
          </a:p>
        </p:txBody>
      </p:sp>
      <p:sp>
        <p:nvSpPr>
          <p:cNvPr id="31" name="文本框 30"/>
          <p:cNvSpPr txBox="1">
            <a:spLocks noChangeArrowheads="1"/>
          </p:cNvSpPr>
          <p:nvPr/>
        </p:nvSpPr>
        <p:spPr bwMode="auto">
          <a:xfrm>
            <a:off x="3617385" y="4311651"/>
            <a:ext cx="22817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Adobe Illustrator</a:t>
            </a:r>
            <a:endParaRPr lang="zh-CN" altLang="en-US" sz="1600">
              <a:solidFill>
                <a:prstClr val="white"/>
              </a:solidFill>
            </a:endParaRPr>
          </a:p>
        </p:txBody>
      </p:sp>
      <p:sp>
        <p:nvSpPr>
          <p:cNvPr id="32" name="文本框 31"/>
          <p:cNvSpPr txBox="1">
            <a:spLocks noChangeArrowheads="1"/>
          </p:cNvSpPr>
          <p:nvPr/>
        </p:nvSpPr>
        <p:spPr bwMode="auto">
          <a:xfrm>
            <a:off x="6441018" y="4292601"/>
            <a:ext cx="182456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Adobe Flash</a:t>
            </a:r>
            <a:endParaRPr lang="zh-CN" altLang="en-US" sz="1600">
              <a:solidFill>
                <a:prstClr val="white"/>
              </a:solidFill>
            </a:endParaRPr>
          </a:p>
        </p:txBody>
      </p:sp>
      <p:sp>
        <p:nvSpPr>
          <p:cNvPr id="33" name="文本框 32"/>
          <p:cNvSpPr txBox="1">
            <a:spLocks noChangeArrowheads="1"/>
          </p:cNvSpPr>
          <p:nvPr/>
        </p:nvSpPr>
        <p:spPr bwMode="auto">
          <a:xfrm>
            <a:off x="8964085" y="4292601"/>
            <a:ext cx="24743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 Adobe After Effects </a:t>
            </a:r>
            <a:endParaRPr lang="zh-CN" altLang="en-US" sz="933">
              <a:solidFill>
                <a:prstClr val="white"/>
              </a:solidFill>
              <a:cs typeface="Arial" panose="020B0604020202020204" pitchFamily="34" charset="0"/>
            </a:endParaRPr>
          </a:p>
        </p:txBody>
      </p:sp>
      <p:sp>
        <p:nvSpPr>
          <p:cNvPr id="34" name="Content Placeholder 2"/>
          <p:cNvSpPr txBox="1">
            <a:spLocks noChangeArrowheads="1"/>
          </p:cNvSpPr>
          <p:nvPr/>
        </p:nvSpPr>
        <p:spPr bwMode="auto">
          <a:xfrm>
            <a:off x="508001" y="5135034"/>
            <a:ext cx="11324167" cy="11218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1600">
                <a:solidFill>
                  <a:prstClr val="white"/>
                </a:solidFill>
              </a:rPr>
              <a:t>There are many variations of passages of Lorem available, but the majority have suffered alteration in some form, by injected humor, or randomized words which don't look even slightly believable. If you are going to use a passage of Lorem, you need to be sure there isn't anything embarrassing. </a:t>
            </a:r>
            <a:endParaRPr lang="en-US" altLang="zh-CN" sz="1600">
              <a:solidFill>
                <a:prstClr val="white"/>
              </a:solidFill>
              <a:cs typeface="Arial" panose="020B0604020202020204" pitchFamily="34" charset="0"/>
            </a:endParaRPr>
          </a:p>
        </p:txBody>
      </p:sp>
    </p:spTree>
    <p:extLst>
      <p:ext uri="{BB962C8B-B14F-4D97-AF65-F5344CB8AC3E}">
        <p14:creationId xmlns:p14="http://schemas.microsoft.com/office/powerpoint/2010/main" val="288386724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p:cTn id="7" dur="500" fill="hold"/>
                                        <p:tgtEl>
                                          <p:spTgt spid="26"/>
                                        </p:tgtEl>
                                        <p:attrNameLst>
                                          <p:attrName>ppt_w</p:attrName>
                                        </p:attrNameLst>
                                      </p:cBhvr>
                                      <p:tavLst>
                                        <p:tav tm="0">
                                          <p:val>
                                            <p:fltVal val="0"/>
                                          </p:val>
                                        </p:tav>
                                        <p:tav tm="100000">
                                          <p:val>
                                            <p:strVal val="#ppt_w"/>
                                          </p:val>
                                        </p:tav>
                                      </p:tavLst>
                                    </p:anim>
                                    <p:anim calcmode="lin" valueType="num">
                                      <p:cBhvr>
                                        <p:cTn id="8" dur="500" fill="hold"/>
                                        <p:tgtEl>
                                          <p:spTgt spid="26"/>
                                        </p:tgtEl>
                                        <p:attrNameLst>
                                          <p:attrName>ppt_h</p:attrName>
                                        </p:attrNameLst>
                                      </p:cBhvr>
                                      <p:tavLst>
                                        <p:tav tm="0">
                                          <p:val>
                                            <p:fltVal val="0"/>
                                          </p:val>
                                        </p:tav>
                                        <p:tav tm="100000">
                                          <p:val>
                                            <p:strVal val="#ppt_h"/>
                                          </p:val>
                                        </p:tav>
                                      </p:tavLst>
                                    </p:anim>
                                    <p:anim calcmode="lin" valueType="num">
                                      <p:cBhvr>
                                        <p:cTn id="9" dur="500" fill="hold"/>
                                        <p:tgtEl>
                                          <p:spTgt spid="26"/>
                                        </p:tgtEl>
                                        <p:attrNameLst>
                                          <p:attrName>style.rotation</p:attrName>
                                        </p:attrNameLst>
                                      </p:cBhvr>
                                      <p:tavLst>
                                        <p:tav tm="0">
                                          <p:val>
                                            <p:fltVal val="360"/>
                                          </p:val>
                                        </p:tav>
                                        <p:tav tm="100000">
                                          <p:val>
                                            <p:fltVal val="0"/>
                                          </p:val>
                                        </p:tav>
                                      </p:tavLst>
                                    </p:anim>
                                    <p:animEffect transition="in" filter="fade">
                                      <p:cBhvr>
                                        <p:cTn id="10" dur="500"/>
                                        <p:tgtEl>
                                          <p:spTgt spid="26"/>
                                        </p:tgtEl>
                                      </p:cBhvr>
                                    </p:animEffect>
                                  </p:childTnLst>
                                </p:cTn>
                              </p:par>
                            </p:childTnLst>
                          </p:cTn>
                        </p:par>
                        <p:par>
                          <p:cTn id="11" fill="hold" nodeType="afterGroup">
                            <p:stCondLst>
                              <p:cond delay="500"/>
                            </p:stCondLst>
                            <p:childTnLst>
                              <p:par>
                                <p:cTn id="12" presetID="2" presetClass="entr" presetSubtype="4" decel="100000" fill="hold" grpId="0" nodeType="afterEffect">
                                  <p:stCondLst>
                                    <p:cond delay="0"/>
                                  </p:stCondLst>
                                  <p:childTnLst>
                                    <p:set>
                                      <p:cBhvr>
                                        <p:cTn id="13" dur="1" fill="hold">
                                          <p:stCondLst>
                                            <p:cond delay="0"/>
                                          </p:stCondLst>
                                        </p:cTn>
                                        <p:tgtEl>
                                          <p:spTgt spid="30"/>
                                        </p:tgtEl>
                                        <p:attrNameLst>
                                          <p:attrName>style.visibility</p:attrName>
                                        </p:attrNameLst>
                                      </p:cBhvr>
                                      <p:to>
                                        <p:strVal val="visible"/>
                                      </p:to>
                                    </p:set>
                                    <p:anim calcmode="lin" valueType="num">
                                      <p:cBhvr additive="base">
                                        <p:cTn id="14" dur="500" fill="hold"/>
                                        <p:tgtEl>
                                          <p:spTgt spid="30"/>
                                        </p:tgtEl>
                                        <p:attrNameLst>
                                          <p:attrName>ppt_x</p:attrName>
                                        </p:attrNameLst>
                                      </p:cBhvr>
                                      <p:tavLst>
                                        <p:tav tm="0">
                                          <p:val>
                                            <p:strVal val="#ppt_x"/>
                                          </p:val>
                                        </p:tav>
                                        <p:tav tm="100000">
                                          <p:val>
                                            <p:strVal val="#ppt_x"/>
                                          </p:val>
                                        </p:tav>
                                      </p:tavLst>
                                    </p:anim>
                                    <p:anim calcmode="lin" valueType="num">
                                      <p:cBhvr additive="base">
                                        <p:cTn id="15" dur="500" fill="hold"/>
                                        <p:tgtEl>
                                          <p:spTgt spid="30"/>
                                        </p:tgtEl>
                                        <p:attrNameLst>
                                          <p:attrName>ppt_y</p:attrName>
                                        </p:attrNameLst>
                                      </p:cBhvr>
                                      <p:tavLst>
                                        <p:tav tm="0">
                                          <p:val>
                                            <p:strVal val="1+#ppt_h/2"/>
                                          </p:val>
                                        </p:tav>
                                        <p:tav tm="100000">
                                          <p:val>
                                            <p:strVal val="#ppt_y"/>
                                          </p:val>
                                        </p:tav>
                                      </p:tavLst>
                                    </p:anim>
                                  </p:childTnLst>
                                </p:cTn>
                              </p:par>
                            </p:childTnLst>
                          </p:cTn>
                        </p:par>
                        <p:par>
                          <p:cTn id="16" fill="hold" nodeType="afterGroup">
                            <p:stCondLst>
                              <p:cond delay="1000"/>
                            </p:stCondLst>
                            <p:childTnLst>
                              <p:par>
                                <p:cTn id="17" presetID="49" presetClass="entr" presetSubtype="0" decel="100000"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ppt_w</p:attrName>
                                        </p:attrNameLst>
                                      </p:cBhvr>
                                      <p:tavLst>
                                        <p:tav tm="0">
                                          <p:val>
                                            <p:fltVal val="0"/>
                                          </p:val>
                                        </p:tav>
                                        <p:tav tm="100000">
                                          <p:val>
                                            <p:strVal val="#ppt_w"/>
                                          </p:val>
                                        </p:tav>
                                      </p:tavLst>
                                    </p:anim>
                                    <p:anim calcmode="lin" valueType="num">
                                      <p:cBhvr>
                                        <p:cTn id="20" dur="500" fill="hold"/>
                                        <p:tgtEl>
                                          <p:spTgt spid="27"/>
                                        </p:tgtEl>
                                        <p:attrNameLst>
                                          <p:attrName>ppt_h</p:attrName>
                                        </p:attrNameLst>
                                      </p:cBhvr>
                                      <p:tavLst>
                                        <p:tav tm="0">
                                          <p:val>
                                            <p:fltVal val="0"/>
                                          </p:val>
                                        </p:tav>
                                        <p:tav tm="100000">
                                          <p:val>
                                            <p:strVal val="#ppt_h"/>
                                          </p:val>
                                        </p:tav>
                                      </p:tavLst>
                                    </p:anim>
                                    <p:anim calcmode="lin" valueType="num">
                                      <p:cBhvr>
                                        <p:cTn id="21" dur="500" fill="hold"/>
                                        <p:tgtEl>
                                          <p:spTgt spid="27"/>
                                        </p:tgtEl>
                                        <p:attrNameLst>
                                          <p:attrName>style.rotation</p:attrName>
                                        </p:attrNameLst>
                                      </p:cBhvr>
                                      <p:tavLst>
                                        <p:tav tm="0">
                                          <p:val>
                                            <p:fltVal val="360"/>
                                          </p:val>
                                        </p:tav>
                                        <p:tav tm="100000">
                                          <p:val>
                                            <p:fltVal val="0"/>
                                          </p:val>
                                        </p:tav>
                                      </p:tavLst>
                                    </p:anim>
                                    <p:animEffect transition="in" filter="fade">
                                      <p:cBhvr>
                                        <p:cTn id="22" dur="500"/>
                                        <p:tgtEl>
                                          <p:spTgt spid="27"/>
                                        </p:tgtEl>
                                      </p:cBhvr>
                                    </p:animEffect>
                                  </p:childTnLst>
                                </p:cTn>
                              </p:par>
                            </p:childTnLst>
                          </p:cTn>
                        </p:par>
                        <p:par>
                          <p:cTn id="23" fill="hold" nodeType="afterGroup">
                            <p:stCondLst>
                              <p:cond delay="1500"/>
                            </p:stCondLst>
                            <p:childTnLst>
                              <p:par>
                                <p:cTn id="24" presetID="2" presetClass="entr" presetSubtype="4" decel="100000" fill="hold" grpId="0" nodeType="afterEffect">
                                  <p:stCondLst>
                                    <p:cond delay="0"/>
                                  </p:stCondLst>
                                  <p:childTnLst>
                                    <p:set>
                                      <p:cBhvr>
                                        <p:cTn id="25" dur="1" fill="hold">
                                          <p:stCondLst>
                                            <p:cond delay="0"/>
                                          </p:stCondLst>
                                        </p:cTn>
                                        <p:tgtEl>
                                          <p:spTgt spid="31"/>
                                        </p:tgtEl>
                                        <p:attrNameLst>
                                          <p:attrName>style.visibility</p:attrName>
                                        </p:attrNameLst>
                                      </p:cBhvr>
                                      <p:to>
                                        <p:strVal val="visible"/>
                                      </p:to>
                                    </p:set>
                                    <p:anim calcmode="lin" valueType="num">
                                      <p:cBhvr additive="base">
                                        <p:cTn id="26" dur="500" fill="hold"/>
                                        <p:tgtEl>
                                          <p:spTgt spid="31"/>
                                        </p:tgtEl>
                                        <p:attrNameLst>
                                          <p:attrName>ppt_x</p:attrName>
                                        </p:attrNameLst>
                                      </p:cBhvr>
                                      <p:tavLst>
                                        <p:tav tm="0">
                                          <p:val>
                                            <p:strVal val="#ppt_x"/>
                                          </p:val>
                                        </p:tav>
                                        <p:tav tm="100000">
                                          <p:val>
                                            <p:strVal val="#ppt_x"/>
                                          </p:val>
                                        </p:tav>
                                      </p:tavLst>
                                    </p:anim>
                                    <p:anim calcmode="lin" valueType="num">
                                      <p:cBhvr additive="base">
                                        <p:cTn id="27" dur="500" fill="hold"/>
                                        <p:tgtEl>
                                          <p:spTgt spid="31"/>
                                        </p:tgtEl>
                                        <p:attrNameLst>
                                          <p:attrName>ppt_y</p:attrName>
                                        </p:attrNameLst>
                                      </p:cBhvr>
                                      <p:tavLst>
                                        <p:tav tm="0">
                                          <p:val>
                                            <p:strVal val="1+#ppt_h/2"/>
                                          </p:val>
                                        </p:tav>
                                        <p:tav tm="100000">
                                          <p:val>
                                            <p:strVal val="#ppt_y"/>
                                          </p:val>
                                        </p:tav>
                                      </p:tavLst>
                                    </p:anim>
                                  </p:childTnLst>
                                </p:cTn>
                              </p:par>
                            </p:childTnLst>
                          </p:cTn>
                        </p:par>
                        <p:par>
                          <p:cTn id="28" fill="hold" nodeType="afterGroup">
                            <p:stCondLst>
                              <p:cond delay="2000"/>
                            </p:stCondLst>
                            <p:childTnLst>
                              <p:par>
                                <p:cTn id="29" presetID="49" presetClass="entr" presetSubtype="0" decel="100000"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 calcmode="lin" valueType="num">
                                      <p:cBhvr>
                                        <p:cTn id="31" dur="500" fill="hold"/>
                                        <p:tgtEl>
                                          <p:spTgt spid="28"/>
                                        </p:tgtEl>
                                        <p:attrNameLst>
                                          <p:attrName>ppt_w</p:attrName>
                                        </p:attrNameLst>
                                      </p:cBhvr>
                                      <p:tavLst>
                                        <p:tav tm="0">
                                          <p:val>
                                            <p:fltVal val="0"/>
                                          </p:val>
                                        </p:tav>
                                        <p:tav tm="100000">
                                          <p:val>
                                            <p:strVal val="#ppt_w"/>
                                          </p:val>
                                        </p:tav>
                                      </p:tavLst>
                                    </p:anim>
                                    <p:anim calcmode="lin" valueType="num">
                                      <p:cBhvr>
                                        <p:cTn id="32" dur="500" fill="hold"/>
                                        <p:tgtEl>
                                          <p:spTgt spid="28"/>
                                        </p:tgtEl>
                                        <p:attrNameLst>
                                          <p:attrName>ppt_h</p:attrName>
                                        </p:attrNameLst>
                                      </p:cBhvr>
                                      <p:tavLst>
                                        <p:tav tm="0">
                                          <p:val>
                                            <p:fltVal val="0"/>
                                          </p:val>
                                        </p:tav>
                                        <p:tav tm="100000">
                                          <p:val>
                                            <p:strVal val="#ppt_h"/>
                                          </p:val>
                                        </p:tav>
                                      </p:tavLst>
                                    </p:anim>
                                    <p:anim calcmode="lin" valueType="num">
                                      <p:cBhvr>
                                        <p:cTn id="33" dur="500" fill="hold"/>
                                        <p:tgtEl>
                                          <p:spTgt spid="28"/>
                                        </p:tgtEl>
                                        <p:attrNameLst>
                                          <p:attrName>style.rotation</p:attrName>
                                        </p:attrNameLst>
                                      </p:cBhvr>
                                      <p:tavLst>
                                        <p:tav tm="0">
                                          <p:val>
                                            <p:fltVal val="360"/>
                                          </p:val>
                                        </p:tav>
                                        <p:tav tm="100000">
                                          <p:val>
                                            <p:fltVal val="0"/>
                                          </p:val>
                                        </p:tav>
                                      </p:tavLst>
                                    </p:anim>
                                    <p:animEffect transition="in" filter="fade">
                                      <p:cBhvr>
                                        <p:cTn id="34" dur="500"/>
                                        <p:tgtEl>
                                          <p:spTgt spid="28"/>
                                        </p:tgtEl>
                                      </p:cBhvr>
                                    </p:animEffect>
                                  </p:childTnLst>
                                </p:cTn>
                              </p:par>
                            </p:childTnLst>
                          </p:cTn>
                        </p:par>
                        <p:par>
                          <p:cTn id="35" fill="hold" nodeType="afterGroup">
                            <p:stCondLst>
                              <p:cond delay="2500"/>
                            </p:stCondLst>
                            <p:childTnLst>
                              <p:par>
                                <p:cTn id="36" presetID="2" presetClass="entr" presetSubtype="4" decel="100000"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500" fill="hold"/>
                                        <p:tgtEl>
                                          <p:spTgt spid="32"/>
                                        </p:tgtEl>
                                        <p:attrNameLst>
                                          <p:attrName>ppt_x</p:attrName>
                                        </p:attrNameLst>
                                      </p:cBhvr>
                                      <p:tavLst>
                                        <p:tav tm="0">
                                          <p:val>
                                            <p:strVal val="#ppt_x"/>
                                          </p:val>
                                        </p:tav>
                                        <p:tav tm="100000">
                                          <p:val>
                                            <p:strVal val="#ppt_x"/>
                                          </p:val>
                                        </p:tav>
                                      </p:tavLst>
                                    </p:anim>
                                    <p:anim calcmode="lin" valueType="num">
                                      <p:cBhvr additive="base">
                                        <p:cTn id="39" dur="500" fill="hold"/>
                                        <p:tgtEl>
                                          <p:spTgt spid="32"/>
                                        </p:tgtEl>
                                        <p:attrNameLst>
                                          <p:attrName>ppt_y</p:attrName>
                                        </p:attrNameLst>
                                      </p:cBhvr>
                                      <p:tavLst>
                                        <p:tav tm="0">
                                          <p:val>
                                            <p:strVal val="1+#ppt_h/2"/>
                                          </p:val>
                                        </p:tav>
                                        <p:tav tm="100000">
                                          <p:val>
                                            <p:strVal val="#ppt_y"/>
                                          </p:val>
                                        </p:tav>
                                      </p:tavLst>
                                    </p:anim>
                                  </p:childTnLst>
                                </p:cTn>
                              </p:par>
                            </p:childTnLst>
                          </p:cTn>
                        </p:par>
                        <p:par>
                          <p:cTn id="40" fill="hold" nodeType="afterGroup">
                            <p:stCondLst>
                              <p:cond delay="3000"/>
                            </p:stCondLst>
                            <p:childTnLst>
                              <p:par>
                                <p:cTn id="41" presetID="49" presetClass="entr" presetSubtype="0" decel="100000"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 calcmode="lin" valueType="num">
                                      <p:cBhvr>
                                        <p:cTn id="45" dur="500" fill="hold"/>
                                        <p:tgtEl>
                                          <p:spTgt spid="29"/>
                                        </p:tgtEl>
                                        <p:attrNameLst>
                                          <p:attrName>style.rotation</p:attrName>
                                        </p:attrNameLst>
                                      </p:cBhvr>
                                      <p:tavLst>
                                        <p:tav tm="0">
                                          <p:val>
                                            <p:fltVal val="360"/>
                                          </p:val>
                                        </p:tav>
                                        <p:tav tm="100000">
                                          <p:val>
                                            <p:fltVal val="0"/>
                                          </p:val>
                                        </p:tav>
                                      </p:tavLst>
                                    </p:anim>
                                    <p:animEffect transition="in" filter="fade">
                                      <p:cBhvr>
                                        <p:cTn id="46" dur="500"/>
                                        <p:tgtEl>
                                          <p:spTgt spid="29"/>
                                        </p:tgtEl>
                                      </p:cBhvr>
                                    </p:animEffect>
                                  </p:childTnLst>
                                </p:cTn>
                              </p:par>
                            </p:childTnLst>
                          </p:cTn>
                        </p:par>
                        <p:par>
                          <p:cTn id="47" fill="hold" nodeType="afterGroup">
                            <p:stCondLst>
                              <p:cond delay="3500"/>
                            </p:stCondLst>
                            <p:childTnLst>
                              <p:par>
                                <p:cTn id="48" presetID="2" presetClass="entr" presetSubtype="4" decel="100000" fill="hold" grpId="0" nodeType="afterEffect">
                                  <p:stCondLst>
                                    <p:cond delay="0"/>
                                  </p:stCondLst>
                                  <p:childTnLst>
                                    <p:set>
                                      <p:cBhvr>
                                        <p:cTn id="49" dur="1" fill="hold">
                                          <p:stCondLst>
                                            <p:cond delay="0"/>
                                          </p:stCondLst>
                                        </p:cTn>
                                        <p:tgtEl>
                                          <p:spTgt spid="33"/>
                                        </p:tgtEl>
                                        <p:attrNameLst>
                                          <p:attrName>style.visibility</p:attrName>
                                        </p:attrNameLst>
                                      </p:cBhvr>
                                      <p:to>
                                        <p:strVal val="visible"/>
                                      </p:to>
                                    </p:set>
                                    <p:anim calcmode="lin" valueType="num">
                                      <p:cBhvr additive="base">
                                        <p:cTn id="50" dur="500" fill="hold"/>
                                        <p:tgtEl>
                                          <p:spTgt spid="33"/>
                                        </p:tgtEl>
                                        <p:attrNameLst>
                                          <p:attrName>ppt_x</p:attrName>
                                        </p:attrNameLst>
                                      </p:cBhvr>
                                      <p:tavLst>
                                        <p:tav tm="0">
                                          <p:val>
                                            <p:strVal val="#ppt_x"/>
                                          </p:val>
                                        </p:tav>
                                        <p:tav tm="100000">
                                          <p:val>
                                            <p:strVal val="#ppt_x"/>
                                          </p:val>
                                        </p:tav>
                                      </p:tavLst>
                                    </p:anim>
                                    <p:anim calcmode="lin" valueType="num">
                                      <p:cBhvr additive="base">
                                        <p:cTn id="51" dur="500" fill="hold"/>
                                        <p:tgtEl>
                                          <p:spTgt spid="33"/>
                                        </p:tgtEl>
                                        <p:attrNameLst>
                                          <p:attrName>ppt_y</p:attrName>
                                        </p:attrNameLst>
                                      </p:cBhvr>
                                      <p:tavLst>
                                        <p:tav tm="0">
                                          <p:val>
                                            <p:strVal val="1+#ppt_h/2"/>
                                          </p:val>
                                        </p:tav>
                                        <p:tav tm="100000">
                                          <p:val>
                                            <p:strVal val="#ppt_y"/>
                                          </p:val>
                                        </p:tav>
                                      </p:tavLst>
                                    </p:anim>
                                  </p:childTnLst>
                                </p:cTn>
                              </p:par>
                            </p:childTnLst>
                          </p:cTn>
                        </p:par>
                      </p:childTnLst>
                    </p:cTn>
                  </p:par>
                  <p:par>
                    <p:cTn id="52" fill="hold" nodeType="clickPar">
                      <p:stCondLst>
                        <p:cond delay="indefinite"/>
                      </p:stCondLst>
                      <p:childTnLst>
                        <p:par>
                          <p:cTn id="53" fill="hold" nodeType="withGroup">
                            <p:stCondLst>
                              <p:cond delay="0"/>
                            </p:stCondLst>
                            <p:childTnLst>
                              <p:par>
                                <p:cTn id="54" presetID="16" presetClass="entr" presetSubtype="37" fill="hold" grpId="0" nodeType="clickEffect">
                                  <p:stCondLst>
                                    <p:cond delay="0"/>
                                  </p:stCondLst>
                                  <p:childTnLst>
                                    <p:set>
                                      <p:cBhvr>
                                        <p:cTn id="55" dur="1" fill="hold">
                                          <p:stCondLst>
                                            <p:cond delay="0"/>
                                          </p:stCondLst>
                                        </p:cTn>
                                        <p:tgtEl>
                                          <p:spTgt spid="34"/>
                                        </p:tgtEl>
                                        <p:attrNameLst>
                                          <p:attrName>style.visibility</p:attrName>
                                        </p:attrNameLst>
                                      </p:cBhvr>
                                      <p:to>
                                        <p:strVal val="visible"/>
                                      </p:to>
                                    </p:set>
                                    <p:animEffect transition="in" filter="barn(outVertical)">
                                      <p:cBhvr>
                                        <p:cTn id="56"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560918" y="2277534"/>
            <a:ext cx="2601383" cy="2188633"/>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4" name="矩形 23"/>
          <p:cNvSpPr/>
          <p:nvPr/>
        </p:nvSpPr>
        <p:spPr>
          <a:xfrm>
            <a:off x="3365500" y="2277534"/>
            <a:ext cx="2599267" cy="2188633"/>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5" name="矩形 24"/>
          <p:cNvSpPr/>
          <p:nvPr/>
        </p:nvSpPr>
        <p:spPr>
          <a:xfrm>
            <a:off x="6167967" y="2277534"/>
            <a:ext cx="2599267" cy="2188633"/>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6" name="矩形 25"/>
          <p:cNvSpPr/>
          <p:nvPr/>
        </p:nvSpPr>
        <p:spPr>
          <a:xfrm>
            <a:off x="8970433" y="2277534"/>
            <a:ext cx="2650067" cy="2188633"/>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7" name="Rectangle 23"/>
          <p:cNvSpPr>
            <a:spLocks noChangeArrowheads="1"/>
          </p:cNvSpPr>
          <p:nvPr/>
        </p:nvSpPr>
        <p:spPr bwMode="auto">
          <a:xfrm>
            <a:off x="766234" y="5039785"/>
            <a:ext cx="2165351" cy="48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2133">
                <a:solidFill>
                  <a:prstClr val="white"/>
                </a:solidFill>
                <a:cs typeface="Arial" panose="020B0604020202020204" pitchFamily="34" charset="0"/>
              </a:rPr>
              <a:t>$49.99</a:t>
            </a:r>
          </a:p>
        </p:txBody>
      </p:sp>
      <p:sp>
        <p:nvSpPr>
          <p:cNvPr id="28" name="文本框 27"/>
          <p:cNvSpPr txBox="1"/>
          <p:nvPr/>
        </p:nvSpPr>
        <p:spPr>
          <a:xfrm>
            <a:off x="762000" y="4591051"/>
            <a:ext cx="2175933" cy="379656"/>
          </a:xfrm>
          <a:prstGeom prst="rect">
            <a:avLst/>
          </a:prstGeom>
          <a:noFill/>
        </p:spPr>
        <p:txBody>
          <a:bodyPr>
            <a:spAutoFit/>
          </a:bodyPr>
          <a:lstStyle/>
          <a:p>
            <a:pPr algn="ctr" defTabSz="913530">
              <a:defRPr/>
            </a:pPr>
            <a:r>
              <a:rPr lang="en-US" altLang="zh-CN" sz="1867" dirty="0">
                <a:solidFill>
                  <a:prstClr val="white"/>
                </a:solidFill>
              </a:rPr>
              <a:t>Specimen  One</a:t>
            </a:r>
            <a:endParaRPr lang="zh-CN" altLang="en-US" sz="1867" dirty="0">
              <a:solidFill>
                <a:prstClr val="white"/>
              </a:solidFill>
            </a:endParaRPr>
          </a:p>
        </p:txBody>
      </p:sp>
      <p:sp>
        <p:nvSpPr>
          <p:cNvPr id="29" name="Rectangle 27"/>
          <p:cNvSpPr/>
          <p:nvPr/>
        </p:nvSpPr>
        <p:spPr>
          <a:xfrm>
            <a:off x="1123951" y="5681133"/>
            <a:ext cx="1449916" cy="307777"/>
          </a:xfrm>
          <a:prstGeom prst="rect">
            <a:avLst/>
          </a:prstGeom>
          <a:solidFill>
            <a:schemeClr val="accent1">
              <a:alpha val="40000"/>
            </a:schemeClr>
          </a:solidFill>
          <a:ln w="12700">
            <a:noFill/>
          </a:ln>
        </p:spPr>
        <p:txBody>
          <a:bodyPr>
            <a:spAutoFit/>
          </a:bodyPr>
          <a:lstStyle/>
          <a:p>
            <a:pPr algn="ctr" defTabSz="913530">
              <a:defRPr/>
            </a:pPr>
            <a:r>
              <a:rPr lang="en-US" altLang="zh-CN" sz="1400" dirty="0">
                <a:solidFill>
                  <a:prstClr val="white"/>
                </a:solidFill>
              </a:rPr>
              <a:t>ADD TO CART</a:t>
            </a:r>
          </a:p>
        </p:txBody>
      </p:sp>
      <p:sp>
        <p:nvSpPr>
          <p:cNvPr id="30" name="Rectangle 23"/>
          <p:cNvSpPr>
            <a:spLocks noChangeArrowheads="1"/>
          </p:cNvSpPr>
          <p:nvPr/>
        </p:nvSpPr>
        <p:spPr bwMode="auto">
          <a:xfrm>
            <a:off x="3581401" y="5039785"/>
            <a:ext cx="2165351" cy="48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2133">
                <a:solidFill>
                  <a:prstClr val="white"/>
                </a:solidFill>
                <a:cs typeface="Arial" panose="020B0604020202020204" pitchFamily="34" charset="0"/>
              </a:rPr>
              <a:t>$99.99</a:t>
            </a:r>
          </a:p>
        </p:txBody>
      </p:sp>
      <p:sp>
        <p:nvSpPr>
          <p:cNvPr id="31" name="文本框 30"/>
          <p:cNvSpPr txBox="1"/>
          <p:nvPr/>
        </p:nvSpPr>
        <p:spPr>
          <a:xfrm>
            <a:off x="3575052" y="4591051"/>
            <a:ext cx="2178049" cy="379656"/>
          </a:xfrm>
          <a:prstGeom prst="rect">
            <a:avLst/>
          </a:prstGeom>
          <a:noFill/>
        </p:spPr>
        <p:txBody>
          <a:bodyPr>
            <a:spAutoFit/>
          </a:bodyPr>
          <a:lstStyle/>
          <a:p>
            <a:pPr algn="ctr" defTabSz="913530">
              <a:defRPr/>
            </a:pPr>
            <a:r>
              <a:rPr lang="en-US" altLang="zh-CN" sz="1867" dirty="0">
                <a:solidFill>
                  <a:prstClr val="white"/>
                </a:solidFill>
              </a:rPr>
              <a:t>Specimen  One</a:t>
            </a:r>
            <a:endParaRPr lang="zh-CN" altLang="en-US" sz="1867" dirty="0">
              <a:solidFill>
                <a:prstClr val="white"/>
              </a:solidFill>
            </a:endParaRPr>
          </a:p>
        </p:txBody>
      </p:sp>
      <p:sp>
        <p:nvSpPr>
          <p:cNvPr id="32" name="Rectangle 27"/>
          <p:cNvSpPr/>
          <p:nvPr/>
        </p:nvSpPr>
        <p:spPr>
          <a:xfrm>
            <a:off x="3939118" y="5681133"/>
            <a:ext cx="1449916" cy="307777"/>
          </a:xfrm>
          <a:prstGeom prst="rect">
            <a:avLst/>
          </a:prstGeom>
          <a:solidFill>
            <a:schemeClr val="accent1">
              <a:alpha val="40000"/>
            </a:schemeClr>
          </a:solidFill>
          <a:ln w="12700">
            <a:noFill/>
          </a:ln>
        </p:spPr>
        <p:txBody>
          <a:bodyPr>
            <a:spAutoFit/>
          </a:bodyPr>
          <a:lstStyle/>
          <a:p>
            <a:pPr algn="ctr" defTabSz="913530">
              <a:defRPr/>
            </a:pPr>
            <a:r>
              <a:rPr lang="en-US" altLang="zh-CN" sz="1400" dirty="0">
                <a:solidFill>
                  <a:prstClr val="white"/>
                </a:solidFill>
              </a:rPr>
              <a:t>ADD TO CART</a:t>
            </a:r>
          </a:p>
        </p:txBody>
      </p:sp>
      <p:sp>
        <p:nvSpPr>
          <p:cNvPr id="34" name="Rectangle 23"/>
          <p:cNvSpPr>
            <a:spLocks noChangeArrowheads="1"/>
          </p:cNvSpPr>
          <p:nvPr/>
        </p:nvSpPr>
        <p:spPr bwMode="auto">
          <a:xfrm>
            <a:off x="6385984" y="5039785"/>
            <a:ext cx="2165349" cy="48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2133">
                <a:solidFill>
                  <a:prstClr val="white"/>
                </a:solidFill>
                <a:cs typeface="Arial" panose="020B0604020202020204" pitchFamily="34" charset="0"/>
              </a:rPr>
              <a:t>$149.99</a:t>
            </a:r>
          </a:p>
        </p:txBody>
      </p:sp>
      <p:sp>
        <p:nvSpPr>
          <p:cNvPr id="35" name="文本框 34"/>
          <p:cNvSpPr txBox="1"/>
          <p:nvPr/>
        </p:nvSpPr>
        <p:spPr>
          <a:xfrm>
            <a:off x="6379634" y="4591051"/>
            <a:ext cx="2175933" cy="379656"/>
          </a:xfrm>
          <a:prstGeom prst="rect">
            <a:avLst/>
          </a:prstGeom>
          <a:noFill/>
        </p:spPr>
        <p:txBody>
          <a:bodyPr>
            <a:spAutoFit/>
          </a:bodyPr>
          <a:lstStyle/>
          <a:p>
            <a:pPr algn="ctr" defTabSz="913530">
              <a:defRPr/>
            </a:pPr>
            <a:r>
              <a:rPr lang="en-US" altLang="zh-CN" sz="1867" dirty="0">
                <a:solidFill>
                  <a:prstClr val="white"/>
                </a:solidFill>
              </a:rPr>
              <a:t>Specimen  One</a:t>
            </a:r>
            <a:endParaRPr lang="zh-CN" altLang="en-US" sz="1867" dirty="0">
              <a:solidFill>
                <a:prstClr val="white"/>
              </a:solidFill>
            </a:endParaRPr>
          </a:p>
        </p:txBody>
      </p:sp>
      <p:sp>
        <p:nvSpPr>
          <p:cNvPr id="36" name="Rectangle 27"/>
          <p:cNvSpPr/>
          <p:nvPr/>
        </p:nvSpPr>
        <p:spPr>
          <a:xfrm>
            <a:off x="6743700" y="5681133"/>
            <a:ext cx="1449917" cy="307777"/>
          </a:xfrm>
          <a:prstGeom prst="rect">
            <a:avLst/>
          </a:prstGeom>
          <a:solidFill>
            <a:schemeClr val="accent1">
              <a:alpha val="40000"/>
            </a:schemeClr>
          </a:solidFill>
          <a:ln w="12700">
            <a:noFill/>
          </a:ln>
        </p:spPr>
        <p:txBody>
          <a:bodyPr>
            <a:spAutoFit/>
          </a:bodyPr>
          <a:lstStyle/>
          <a:p>
            <a:pPr algn="ctr" defTabSz="913530">
              <a:defRPr/>
            </a:pPr>
            <a:r>
              <a:rPr lang="en-US" altLang="zh-CN" sz="1400" dirty="0">
                <a:solidFill>
                  <a:prstClr val="white"/>
                </a:solidFill>
              </a:rPr>
              <a:t>ADD TO CART</a:t>
            </a:r>
          </a:p>
        </p:txBody>
      </p:sp>
      <p:sp>
        <p:nvSpPr>
          <p:cNvPr id="38" name="Rectangle 23"/>
          <p:cNvSpPr>
            <a:spLocks noChangeArrowheads="1"/>
          </p:cNvSpPr>
          <p:nvPr/>
        </p:nvSpPr>
        <p:spPr bwMode="auto">
          <a:xfrm>
            <a:off x="9211733" y="5039785"/>
            <a:ext cx="2167467" cy="486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20000"/>
              </a:lnSpc>
              <a:spcBef>
                <a:spcPct val="0"/>
              </a:spcBef>
              <a:spcAft>
                <a:spcPct val="0"/>
              </a:spcAft>
              <a:buFont typeface="Arial" panose="020B0604020202020204" pitchFamily="34" charset="0"/>
              <a:buNone/>
            </a:pPr>
            <a:r>
              <a:rPr lang="en-US" altLang="zh-CN" sz="2133">
                <a:solidFill>
                  <a:prstClr val="white"/>
                </a:solidFill>
                <a:cs typeface="Arial" panose="020B0604020202020204" pitchFamily="34" charset="0"/>
              </a:rPr>
              <a:t>$199.99</a:t>
            </a:r>
          </a:p>
        </p:txBody>
      </p:sp>
      <p:sp>
        <p:nvSpPr>
          <p:cNvPr id="39" name="文本框 38"/>
          <p:cNvSpPr txBox="1"/>
          <p:nvPr/>
        </p:nvSpPr>
        <p:spPr>
          <a:xfrm>
            <a:off x="9207500" y="4591051"/>
            <a:ext cx="2175933" cy="379656"/>
          </a:xfrm>
          <a:prstGeom prst="rect">
            <a:avLst/>
          </a:prstGeom>
          <a:noFill/>
        </p:spPr>
        <p:txBody>
          <a:bodyPr>
            <a:spAutoFit/>
          </a:bodyPr>
          <a:lstStyle/>
          <a:p>
            <a:pPr algn="ctr" defTabSz="913530">
              <a:defRPr/>
            </a:pPr>
            <a:r>
              <a:rPr lang="en-US" altLang="zh-CN" sz="1867" dirty="0">
                <a:solidFill>
                  <a:prstClr val="white"/>
                </a:solidFill>
              </a:rPr>
              <a:t>Specimen  One</a:t>
            </a:r>
            <a:endParaRPr lang="zh-CN" altLang="en-US" sz="1867" dirty="0">
              <a:solidFill>
                <a:prstClr val="white"/>
              </a:solidFill>
            </a:endParaRPr>
          </a:p>
        </p:txBody>
      </p:sp>
      <p:sp>
        <p:nvSpPr>
          <p:cNvPr id="40" name="Rectangle 27"/>
          <p:cNvSpPr/>
          <p:nvPr/>
        </p:nvSpPr>
        <p:spPr>
          <a:xfrm>
            <a:off x="9571567" y="5681133"/>
            <a:ext cx="1449917" cy="307777"/>
          </a:xfrm>
          <a:prstGeom prst="rect">
            <a:avLst/>
          </a:prstGeom>
          <a:solidFill>
            <a:schemeClr val="accent1">
              <a:alpha val="40000"/>
            </a:schemeClr>
          </a:solidFill>
          <a:ln w="12700">
            <a:noFill/>
          </a:ln>
        </p:spPr>
        <p:txBody>
          <a:bodyPr>
            <a:spAutoFit/>
          </a:bodyPr>
          <a:lstStyle/>
          <a:p>
            <a:pPr algn="ctr" defTabSz="913530">
              <a:defRPr/>
            </a:pPr>
            <a:r>
              <a:rPr lang="en-US" altLang="zh-CN" sz="1400" dirty="0">
                <a:solidFill>
                  <a:prstClr val="white"/>
                </a:solidFill>
              </a:rPr>
              <a:t>ADD TO CART</a:t>
            </a:r>
          </a:p>
        </p:txBody>
      </p:sp>
    </p:spTree>
    <p:extLst>
      <p:ext uri="{BB962C8B-B14F-4D97-AF65-F5344CB8AC3E}">
        <p14:creationId xmlns:p14="http://schemas.microsoft.com/office/powerpoint/2010/main" val="3538499281"/>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600"/>
                                        <p:tgtEl>
                                          <p:spTgt spid="23"/>
                                        </p:tgtEl>
                                      </p:cBhvr>
                                    </p:animEffect>
                                  </p:childTnLst>
                                </p:cTn>
                              </p:par>
                              <p:par>
                                <p:cTn id="8" presetID="35" presetClass="path" presetSubtype="0" decel="100000" fill="hold" grpId="1" nodeType="withEffect">
                                  <p:stCondLst>
                                    <p:cond delay="0"/>
                                  </p:stCondLst>
                                  <p:childTnLst>
                                    <p:animMotion origin="layout" path="M -0.05552 0.00023 L -3.51034E-6 0.00023 " pathEditMode="relative" rAng="0" ptsTypes="AA">
                                      <p:cBhvr>
                                        <p:cTn id="9" dur="800" fill="hold"/>
                                        <p:tgtEl>
                                          <p:spTgt spid="23"/>
                                        </p:tgtEl>
                                        <p:attrNameLst>
                                          <p:attrName>ppt_x,ppt_y</p:attrName>
                                        </p:attrNameLst>
                                      </p:cBhvr>
                                      <p:rCtr x="2800" y="0"/>
                                    </p:animMotion>
                                  </p:childTnLst>
                                </p:cTn>
                              </p:par>
                            </p:childTnLst>
                          </p:cTn>
                        </p:par>
                        <p:par>
                          <p:cTn id="10" fill="hold" nodeType="afterGroup">
                            <p:stCondLst>
                              <p:cond delay="800"/>
                            </p:stCondLst>
                            <p:childTnLst>
                              <p:par>
                                <p:cTn id="11" presetID="2" presetClass="entr" presetSubtype="4" decel="100000"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additive="base">
                                        <p:cTn id="13" dur="500" fill="hold"/>
                                        <p:tgtEl>
                                          <p:spTgt spid="28"/>
                                        </p:tgtEl>
                                        <p:attrNameLst>
                                          <p:attrName>ppt_x</p:attrName>
                                        </p:attrNameLst>
                                      </p:cBhvr>
                                      <p:tavLst>
                                        <p:tav tm="0">
                                          <p:val>
                                            <p:strVal val="#ppt_x"/>
                                          </p:val>
                                        </p:tav>
                                        <p:tav tm="100000">
                                          <p:val>
                                            <p:strVal val="#ppt_x"/>
                                          </p:val>
                                        </p:tav>
                                      </p:tavLst>
                                    </p:anim>
                                    <p:anim calcmode="lin" valueType="num">
                                      <p:cBhvr additive="base">
                                        <p:cTn id="14" dur="500" fill="hold"/>
                                        <p:tgtEl>
                                          <p:spTgt spid="28"/>
                                        </p:tgtEl>
                                        <p:attrNameLst>
                                          <p:attrName>ppt_y</p:attrName>
                                        </p:attrNameLst>
                                      </p:cBhvr>
                                      <p:tavLst>
                                        <p:tav tm="0">
                                          <p:val>
                                            <p:strVal val="1+#ppt_h/2"/>
                                          </p:val>
                                        </p:tav>
                                        <p:tav tm="100000">
                                          <p:val>
                                            <p:strVal val="#ppt_y"/>
                                          </p:val>
                                        </p:tav>
                                      </p:tavLst>
                                    </p:anim>
                                  </p:childTnLst>
                                </p:cTn>
                              </p:par>
                              <p:par>
                                <p:cTn id="15" presetID="2" presetClass="entr" presetSubtype="4" decel="100000" fill="hold" grpId="0" nodeType="withEffect">
                                  <p:stCondLst>
                                    <p:cond delay="250"/>
                                  </p:stCondLst>
                                  <p:childTnLst>
                                    <p:set>
                                      <p:cBhvr>
                                        <p:cTn id="16" dur="1" fill="hold">
                                          <p:stCondLst>
                                            <p:cond delay="0"/>
                                          </p:stCondLst>
                                        </p:cTn>
                                        <p:tgtEl>
                                          <p:spTgt spid="27"/>
                                        </p:tgtEl>
                                        <p:attrNameLst>
                                          <p:attrName>style.visibility</p:attrName>
                                        </p:attrNameLst>
                                      </p:cBhvr>
                                      <p:to>
                                        <p:strVal val="visible"/>
                                      </p:to>
                                    </p:set>
                                    <p:anim calcmode="lin" valueType="num">
                                      <p:cBhvr additive="base">
                                        <p:cTn id="17" dur="500" fill="hold"/>
                                        <p:tgtEl>
                                          <p:spTgt spid="27"/>
                                        </p:tgtEl>
                                        <p:attrNameLst>
                                          <p:attrName>ppt_x</p:attrName>
                                        </p:attrNameLst>
                                      </p:cBhvr>
                                      <p:tavLst>
                                        <p:tav tm="0">
                                          <p:val>
                                            <p:strVal val="#ppt_x"/>
                                          </p:val>
                                        </p:tav>
                                        <p:tav tm="100000">
                                          <p:val>
                                            <p:strVal val="#ppt_x"/>
                                          </p:val>
                                        </p:tav>
                                      </p:tavLst>
                                    </p:anim>
                                    <p:anim calcmode="lin" valueType="num">
                                      <p:cBhvr additive="base">
                                        <p:cTn id="18" dur="500" fill="hold"/>
                                        <p:tgtEl>
                                          <p:spTgt spid="27"/>
                                        </p:tgtEl>
                                        <p:attrNameLst>
                                          <p:attrName>ppt_y</p:attrName>
                                        </p:attrNameLst>
                                      </p:cBhvr>
                                      <p:tavLst>
                                        <p:tav tm="0">
                                          <p:val>
                                            <p:strVal val="1+#ppt_h/2"/>
                                          </p:val>
                                        </p:tav>
                                        <p:tav tm="100000">
                                          <p:val>
                                            <p:strVal val="#ppt_y"/>
                                          </p:val>
                                        </p:tav>
                                      </p:tavLst>
                                    </p:anim>
                                  </p:childTnLst>
                                </p:cTn>
                              </p:par>
                              <p:par>
                                <p:cTn id="19" presetID="2" presetClass="entr" presetSubtype="4" decel="100000" fill="hold" grpId="0" nodeType="withEffect">
                                  <p:stCondLst>
                                    <p:cond delay="50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ppt_x"/>
                                          </p:val>
                                        </p:tav>
                                        <p:tav tm="100000">
                                          <p:val>
                                            <p:strVal val="#ppt_x"/>
                                          </p:val>
                                        </p:tav>
                                      </p:tavLst>
                                    </p:anim>
                                    <p:anim calcmode="lin" valueType="num">
                                      <p:cBhvr additive="base">
                                        <p:cTn id="22" dur="500" fill="hold"/>
                                        <p:tgtEl>
                                          <p:spTgt spid="29"/>
                                        </p:tgtEl>
                                        <p:attrNameLst>
                                          <p:attrName>ppt_y</p:attrName>
                                        </p:attrNameLst>
                                      </p:cBhvr>
                                      <p:tavLst>
                                        <p:tav tm="0">
                                          <p:val>
                                            <p:strVal val="1+#ppt_h/2"/>
                                          </p:val>
                                        </p:tav>
                                        <p:tav tm="100000">
                                          <p:val>
                                            <p:strVal val="#ppt_y"/>
                                          </p:val>
                                        </p:tav>
                                      </p:tavLst>
                                    </p:anim>
                                  </p:childTnLst>
                                </p:cTn>
                              </p:par>
                            </p:childTnLst>
                          </p:cTn>
                        </p:par>
                        <p:par>
                          <p:cTn id="23" fill="hold" nodeType="afterGroup">
                            <p:stCondLst>
                              <p:cond delay="1800"/>
                            </p:stCondLst>
                            <p:childTnLst>
                              <p:par>
                                <p:cTn id="24" presetID="10" presetClass="entr" presetSubtype="0" fill="hold" grpId="0" nodeType="after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fade">
                                      <p:cBhvr>
                                        <p:cTn id="26" dur="600"/>
                                        <p:tgtEl>
                                          <p:spTgt spid="24"/>
                                        </p:tgtEl>
                                      </p:cBhvr>
                                    </p:animEffect>
                                  </p:childTnLst>
                                </p:cTn>
                              </p:par>
                              <p:par>
                                <p:cTn id="27" presetID="35" presetClass="path" presetSubtype="0" decel="100000" fill="hold" grpId="1" nodeType="withEffect">
                                  <p:stCondLst>
                                    <p:cond delay="0"/>
                                  </p:stCondLst>
                                  <p:childTnLst>
                                    <p:animMotion origin="layout" path="M -0.05552 0.00023 L -3.51034E-6 0.00023 " pathEditMode="relative" rAng="0" ptsTypes="AA">
                                      <p:cBhvr>
                                        <p:cTn id="28" dur="800" fill="hold"/>
                                        <p:tgtEl>
                                          <p:spTgt spid="24"/>
                                        </p:tgtEl>
                                        <p:attrNameLst>
                                          <p:attrName>ppt_x,ppt_y</p:attrName>
                                        </p:attrNameLst>
                                      </p:cBhvr>
                                      <p:rCtr x="2800" y="0"/>
                                    </p:animMotion>
                                  </p:childTnLst>
                                </p:cTn>
                              </p:par>
                            </p:childTnLst>
                          </p:cTn>
                        </p:par>
                        <p:par>
                          <p:cTn id="29" fill="hold" nodeType="afterGroup">
                            <p:stCondLst>
                              <p:cond delay="2600"/>
                            </p:stCondLst>
                            <p:childTnLst>
                              <p:par>
                                <p:cTn id="30" presetID="2" presetClass="entr" presetSubtype="4" decel="10000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ppt_x"/>
                                          </p:val>
                                        </p:tav>
                                        <p:tav tm="100000">
                                          <p:val>
                                            <p:strVal val="#ppt_x"/>
                                          </p:val>
                                        </p:tav>
                                      </p:tavLst>
                                    </p:anim>
                                    <p:anim calcmode="lin" valueType="num">
                                      <p:cBhvr additive="base">
                                        <p:cTn id="33" dur="500" fill="hold"/>
                                        <p:tgtEl>
                                          <p:spTgt spid="31"/>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250"/>
                                  </p:stCondLst>
                                  <p:childTnLst>
                                    <p:set>
                                      <p:cBhvr>
                                        <p:cTn id="35" dur="1" fill="hold">
                                          <p:stCondLst>
                                            <p:cond delay="0"/>
                                          </p:stCondLst>
                                        </p:cTn>
                                        <p:tgtEl>
                                          <p:spTgt spid="30"/>
                                        </p:tgtEl>
                                        <p:attrNameLst>
                                          <p:attrName>style.visibility</p:attrName>
                                        </p:attrNameLst>
                                      </p:cBhvr>
                                      <p:to>
                                        <p:strVal val="visible"/>
                                      </p:to>
                                    </p:set>
                                    <p:anim calcmode="lin" valueType="num">
                                      <p:cBhvr additive="base">
                                        <p:cTn id="36" dur="500" fill="hold"/>
                                        <p:tgtEl>
                                          <p:spTgt spid="30"/>
                                        </p:tgtEl>
                                        <p:attrNameLst>
                                          <p:attrName>ppt_x</p:attrName>
                                        </p:attrNameLst>
                                      </p:cBhvr>
                                      <p:tavLst>
                                        <p:tav tm="0">
                                          <p:val>
                                            <p:strVal val="#ppt_x"/>
                                          </p:val>
                                        </p:tav>
                                        <p:tav tm="100000">
                                          <p:val>
                                            <p:strVal val="#ppt_x"/>
                                          </p:val>
                                        </p:tav>
                                      </p:tavLst>
                                    </p:anim>
                                    <p:anim calcmode="lin" valueType="num">
                                      <p:cBhvr additive="base">
                                        <p:cTn id="37" dur="500" fill="hold"/>
                                        <p:tgtEl>
                                          <p:spTgt spid="30"/>
                                        </p:tgtEl>
                                        <p:attrNameLst>
                                          <p:attrName>ppt_y</p:attrName>
                                        </p:attrNameLst>
                                      </p:cBhvr>
                                      <p:tavLst>
                                        <p:tav tm="0">
                                          <p:val>
                                            <p:strVal val="1+#ppt_h/2"/>
                                          </p:val>
                                        </p:tav>
                                        <p:tav tm="100000">
                                          <p:val>
                                            <p:strVal val="#ppt_y"/>
                                          </p:val>
                                        </p:tav>
                                      </p:tavLst>
                                    </p:anim>
                                  </p:childTnLst>
                                </p:cTn>
                              </p:par>
                              <p:par>
                                <p:cTn id="38" presetID="2" presetClass="entr" presetSubtype="4" decel="100000" fill="hold" grpId="0" nodeType="withEffect">
                                  <p:stCondLst>
                                    <p:cond delay="500"/>
                                  </p:stCondLst>
                                  <p:childTnLst>
                                    <p:set>
                                      <p:cBhvr>
                                        <p:cTn id="39" dur="1" fill="hold">
                                          <p:stCondLst>
                                            <p:cond delay="0"/>
                                          </p:stCondLst>
                                        </p:cTn>
                                        <p:tgtEl>
                                          <p:spTgt spid="32"/>
                                        </p:tgtEl>
                                        <p:attrNameLst>
                                          <p:attrName>style.visibility</p:attrName>
                                        </p:attrNameLst>
                                      </p:cBhvr>
                                      <p:to>
                                        <p:strVal val="visible"/>
                                      </p:to>
                                    </p:set>
                                    <p:anim calcmode="lin" valueType="num">
                                      <p:cBhvr additive="base">
                                        <p:cTn id="40" dur="500" fill="hold"/>
                                        <p:tgtEl>
                                          <p:spTgt spid="32"/>
                                        </p:tgtEl>
                                        <p:attrNameLst>
                                          <p:attrName>ppt_x</p:attrName>
                                        </p:attrNameLst>
                                      </p:cBhvr>
                                      <p:tavLst>
                                        <p:tav tm="0">
                                          <p:val>
                                            <p:strVal val="#ppt_x"/>
                                          </p:val>
                                        </p:tav>
                                        <p:tav tm="100000">
                                          <p:val>
                                            <p:strVal val="#ppt_x"/>
                                          </p:val>
                                        </p:tav>
                                      </p:tavLst>
                                    </p:anim>
                                    <p:anim calcmode="lin" valueType="num">
                                      <p:cBhvr additive="base">
                                        <p:cTn id="41" dur="500" fill="hold"/>
                                        <p:tgtEl>
                                          <p:spTgt spid="32"/>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3600"/>
                            </p:stCondLst>
                            <p:childTnLst>
                              <p:par>
                                <p:cTn id="43" presetID="10" presetClass="entr" presetSubtype="0" fill="hold" grpId="0" nodeType="after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600"/>
                                        <p:tgtEl>
                                          <p:spTgt spid="25"/>
                                        </p:tgtEl>
                                      </p:cBhvr>
                                    </p:animEffect>
                                  </p:childTnLst>
                                </p:cTn>
                              </p:par>
                              <p:par>
                                <p:cTn id="46" presetID="35" presetClass="path" presetSubtype="0" decel="100000" fill="hold" grpId="1" nodeType="withEffect">
                                  <p:stCondLst>
                                    <p:cond delay="0"/>
                                  </p:stCondLst>
                                  <p:childTnLst>
                                    <p:animMotion origin="layout" path="M -0.05552 0.00023 L -3.51034E-6 0.00023 " pathEditMode="relative" rAng="0" ptsTypes="AA">
                                      <p:cBhvr>
                                        <p:cTn id="47" dur="800" fill="hold"/>
                                        <p:tgtEl>
                                          <p:spTgt spid="25"/>
                                        </p:tgtEl>
                                        <p:attrNameLst>
                                          <p:attrName>ppt_x,ppt_y</p:attrName>
                                        </p:attrNameLst>
                                      </p:cBhvr>
                                      <p:rCtr x="2800" y="0"/>
                                    </p:animMotion>
                                  </p:childTnLst>
                                </p:cTn>
                              </p:par>
                            </p:childTnLst>
                          </p:cTn>
                        </p:par>
                        <p:par>
                          <p:cTn id="48" fill="hold" nodeType="afterGroup">
                            <p:stCondLst>
                              <p:cond delay="4400"/>
                            </p:stCondLst>
                            <p:childTnLst>
                              <p:par>
                                <p:cTn id="49" presetID="2" presetClass="entr" presetSubtype="4" decel="10000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 calcmode="lin" valueType="num">
                                      <p:cBhvr additive="base">
                                        <p:cTn id="51" dur="500" fill="hold"/>
                                        <p:tgtEl>
                                          <p:spTgt spid="35"/>
                                        </p:tgtEl>
                                        <p:attrNameLst>
                                          <p:attrName>ppt_x</p:attrName>
                                        </p:attrNameLst>
                                      </p:cBhvr>
                                      <p:tavLst>
                                        <p:tav tm="0">
                                          <p:val>
                                            <p:strVal val="#ppt_x"/>
                                          </p:val>
                                        </p:tav>
                                        <p:tav tm="100000">
                                          <p:val>
                                            <p:strVal val="#ppt_x"/>
                                          </p:val>
                                        </p:tav>
                                      </p:tavLst>
                                    </p:anim>
                                    <p:anim calcmode="lin" valueType="num">
                                      <p:cBhvr additive="base">
                                        <p:cTn id="52" dur="500" fill="hold"/>
                                        <p:tgtEl>
                                          <p:spTgt spid="35"/>
                                        </p:tgtEl>
                                        <p:attrNameLst>
                                          <p:attrName>ppt_y</p:attrName>
                                        </p:attrNameLst>
                                      </p:cBhvr>
                                      <p:tavLst>
                                        <p:tav tm="0">
                                          <p:val>
                                            <p:strVal val="1+#ppt_h/2"/>
                                          </p:val>
                                        </p:tav>
                                        <p:tav tm="100000">
                                          <p:val>
                                            <p:strVal val="#ppt_y"/>
                                          </p:val>
                                        </p:tav>
                                      </p:tavLst>
                                    </p:anim>
                                  </p:childTnLst>
                                </p:cTn>
                              </p:par>
                              <p:par>
                                <p:cTn id="53" presetID="2" presetClass="entr" presetSubtype="4" decel="100000" fill="hold" grpId="0" nodeType="withEffect">
                                  <p:stCondLst>
                                    <p:cond delay="250"/>
                                  </p:stCondLst>
                                  <p:childTnLst>
                                    <p:set>
                                      <p:cBhvr>
                                        <p:cTn id="54" dur="1" fill="hold">
                                          <p:stCondLst>
                                            <p:cond delay="0"/>
                                          </p:stCondLst>
                                        </p:cTn>
                                        <p:tgtEl>
                                          <p:spTgt spid="34"/>
                                        </p:tgtEl>
                                        <p:attrNameLst>
                                          <p:attrName>style.visibility</p:attrName>
                                        </p:attrNameLst>
                                      </p:cBhvr>
                                      <p:to>
                                        <p:strVal val="visible"/>
                                      </p:to>
                                    </p:set>
                                    <p:anim calcmode="lin" valueType="num">
                                      <p:cBhvr additive="base">
                                        <p:cTn id="55" dur="500" fill="hold"/>
                                        <p:tgtEl>
                                          <p:spTgt spid="34"/>
                                        </p:tgtEl>
                                        <p:attrNameLst>
                                          <p:attrName>ppt_x</p:attrName>
                                        </p:attrNameLst>
                                      </p:cBhvr>
                                      <p:tavLst>
                                        <p:tav tm="0">
                                          <p:val>
                                            <p:strVal val="#ppt_x"/>
                                          </p:val>
                                        </p:tav>
                                        <p:tav tm="100000">
                                          <p:val>
                                            <p:strVal val="#ppt_x"/>
                                          </p:val>
                                        </p:tav>
                                      </p:tavLst>
                                    </p:anim>
                                    <p:anim calcmode="lin" valueType="num">
                                      <p:cBhvr additive="base">
                                        <p:cTn id="56" dur="500" fill="hold"/>
                                        <p:tgtEl>
                                          <p:spTgt spid="34"/>
                                        </p:tgtEl>
                                        <p:attrNameLst>
                                          <p:attrName>ppt_y</p:attrName>
                                        </p:attrNameLst>
                                      </p:cBhvr>
                                      <p:tavLst>
                                        <p:tav tm="0">
                                          <p:val>
                                            <p:strVal val="1+#ppt_h/2"/>
                                          </p:val>
                                        </p:tav>
                                        <p:tav tm="100000">
                                          <p:val>
                                            <p:strVal val="#ppt_y"/>
                                          </p:val>
                                        </p:tav>
                                      </p:tavLst>
                                    </p:anim>
                                  </p:childTnLst>
                                </p:cTn>
                              </p:par>
                              <p:par>
                                <p:cTn id="57" presetID="2" presetClass="entr" presetSubtype="4" decel="100000" fill="hold" grpId="0" nodeType="withEffect">
                                  <p:stCondLst>
                                    <p:cond delay="500"/>
                                  </p:stCondLst>
                                  <p:childTnLst>
                                    <p:set>
                                      <p:cBhvr>
                                        <p:cTn id="58" dur="1" fill="hold">
                                          <p:stCondLst>
                                            <p:cond delay="0"/>
                                          </p:stCondLst>
                                        </p:cTn>
                                        <p:tgtEl>
                                          <p:spTgt spid="36"/>
                                        </p:tgtEl>
                                        <p:attrNameLst>
                                          <p:attrName>style.visibility</p:attrName>
                                        </p:attrNameLst>
                                      </p:cBhvr>
                                      <p:to>
                                        <p:strVal val="visible"/>
                                      </p:to>
                                    </p:set>
                                    <p:anim calcmode="lin" valueType="num">
                                      <p:cBhvr additive="base">
                                        <p:cTn id="59" dur="500" fill="hold"/>
                                        <p:tgtEl>
                                          <p:spTgt spid="36"/>
                                        </p:tgtEl>
                                        <p:attrNameLst>
                                          <p:attrName>ppt_x</p:attrName>
                                        </p:attrNameLst>
                                      </p:cBhvr>
                                      <p:tavLst>
                                        <p:tav tm="0">
                                          <p:val>
                                            <p:strVal val="#ppt_x"/>
                                          </p:val>
                                        </p:tav>
                                        <p:tav tm="100000">
                                          <p:val>
                                            <p:strVal val="#ppt_x"/>
                                          </p:val>
                                        </p:tav>
                                      </p:tavLst>
                                    </p:anim>
                                    <p:anim calcmode="lin" valueType="num">
                                      <p:cBhvr additive="base">
                                        <p:cTn id="60" dur="500" fill="hold"/>
                                        <p:tgtEl>
                                          <p:spTgt spid="36"/>
                                        </p:tgtEl>
                                        <p:attrNameLst>
                                          <p:attrName>ppt_y</p:attrName>
                                        </p:attrNameLst>
                                      </p:cBhvr>
                                      <p:tavLst>
                                        <p:tav tm="0">
                                          <p:val>
                                            <p:strVal val="1+#ppt_h/2"/>
                                          </p:val>
                                        </p:tav>
                                        <p:tav tm="100000">
                                          <p:val>
                                            <p:strVal val="#ppt_y"/>
                                          </p:val>
                                        </p:tav>
                                      </p:tavLst>
                                    </p:anim>
                                  </p:childTnLst>
                                </p:cTn>
                              </p:par>
                            </p:childTnLst>
                          </p:cTn>
                        </p:par>
                        <p:par>
                          <p:cTn id="61" fill="hold" nodeType="afterGroup">
                            <p:stCondLst>
                              <p:cond delay="5400"/>
                            </p:stCondLst>
                            <p:childTnLst>
                              <p:par>
                                <p:cTn id="62" presetID="10" presetClass="entr" presetSubtype="0" fill="hold" grpId="0" nodeType="afterEffect">
                                  <p:stCondLst>
                                    <p:cond delay="0"/>
                                  </p:stCondLst>
                                  <p:childTnLst>
                                    <p:set>
                                      <p:cBhvr>
                                        <p:cTn id="63" dur="1" fill="hold">
                                          <p:stCondLst>
                                            <p:cond delay="0"/>
                                          </p:stCondLst>
                                        </p:cTn>
                                        <p:tgtEl>
                                          <p:spTgt spid="26"/>
                                        </p:tgtEl>
                                        <p:attrNameLst>
                                          <p:attrName>style.visibility</p:attrName>
                                        </p:attrNameLst>
                                      </p:cBhvr>
                                      <p:to>
                                        <p:strVal val="visible"/>
                                      </p:to>
                                    </p:set>
                                    <p:animEffect transition="in" filter="fade">
                                      <p:cBhvr>
                                        <p:cTn id="64" dur="600"/>
                                        <p:tgtEl>
                                          <p:spTgt spid="26"/>
                                        </p:tgtEl>
                                      </p:cBhvr>
                                    </p:animEffect>
                                  </p:childTnLst>
                                </p:cTn>
                              </p:par>
                              <p:par>
                                <p:cTn id="65" presetID="35" presetClass="path" presetSubtype="0" decel="100000" fill="hold" grpId="1" nodeType="withEffect">
                                  <p:stCondLst>
                                    <p:cond delay="0"/>
                                  </p:stCondLst>
                                  <p:childTnLst>
                                    <p:animMotion origin="layout" path="M -0.05552 0.00023 L -3.51034E-6 0.00023 " pathEditMode="relative" rAng="0" ptsTypes="AA">
                                      <p:cBhvr>
                                        <p:cTn id="66" dur="800" fill="hold"/>
                                        <p:tgtEl>
                                          <p:spTgt spid="26"/>
                                        </p:tgtEl>
                                        <p:attrNameLst>
                                          <p:attrName>ppt_x,ppt_y</p:attrName>
                                        </p:attrNameLst>
                                      </p:cBhvr>
                                      <p:rCtr x="2800" y="0"/>
                                    </p:animMotion>
                                  </p:childTnLst>
                                </p:cTn>
                              </p:par>
                            </p:childTnLst>
                          </p:cTn>
                        </p:par>
                        <p:par>
                          <p:cTn id="67" fill="hold" nodeType="afterGroup">
                            <p:stCondLst>
                              <p:cond delay="6200"/>
                            </p:stCondLst>
                            <p:childTnLst>
                              <p:par>
                                <p:cTn id="68" presetID="2" presetClass="entr" presetSubtype="4" decel="100000" fill="hold" grpId="0" nodeType="afterEffect">
                                  <p:stCondLst>
                                    <p:cond delay="0"/>
                                  </p:stCondLst>
                                  <p:childTnLst>
                                    <p:set>
                                      <p:cBhvr>
                                        <p:cTn id="69" dur="1" fill="hold">
                                          <p:stCondLst>
                                            <p:cond delay="0"/>
                                          </p:stCondLst>
                                        </p:cTn>
                                        <p:tgtEl>
                                          <p:spTgt spid="39"/>
                                        </p:tgtEl>
                                        <p:attrNameLst>
                                          <p:attrName>style.visibility</p:attrName>
                                        </p:attrNameLst>
                                      </p:cBhvr>
                                      <p:to>
                                        <p:strVal val="visible"/>
                                      </p:to>
                                    </p:set>
                                    <p:anim calcmode="lin" valueType="num">
                                      <p:cBhvr additive="base">
                                        <p:cTn id="70" dur="500" fill="hold"/>
                                        <p:tgtEl>
                                          <p:spTgt spid="39"/>
                                        </p:tgtEl>
                                        <p:attrNameLst>
                                          <p:attrName>ppt_x</p:attrName>
                                        </p:attrNameLst>
                                      </p:cBhvr>
                                      <p:tavLst>
                                        <p:tav tm="0">
                                          <p:val>
                                            <p:strVal val="#ppt_x"/>
                                          </p:val>
                                        </p:tav>
                                        <p:tav tm="100000">
                                          <p:val>
                                            <p:strVal val="#ppt_x"/>
                                          </p:val>
                                        </p:tav>
                                      </p:tavLst>
                                    </p:anim>
                                    <p:anim calcmode="lin" valueType="num">
                                      <p:cBhvr additive="base">
                                        <p:cTn id="71" dur="500" fill="hold"/>
                                        <p:tgtEl>
                                          <p:spTgt spid="39"/>
                                        </p:tgtEl>
                                        <p:attrNameLst>
                                          <p:attrName>ppt_y</p:attrName>
                                        </p:attrNameLst>
                                      </p:cBhvr>
                                      <p:tavLst>
                                        <p:tav tm="0">
                                          <p:val>
                                            <p:strVal val="1+#ppt_h/2"/>
                                          </p:val>
                                        </p:tav>
                                        <p:tav tm="100000">
                                          <p:val>
                                            <p:strVal val="#ppt_y"/>
                                          </p:val>
                                        </p:tav>
                                      </p:tavLst>
                                    </p:anim>
                                  </p:childTnLst>
                                </p:cTn>
                              </p:par>
                              <p:par>
                                <p:cTn id="72" presetID="2" presetClass="entr" presetSubtype="4" decel="100000" fill="hold" grpId="0" nodeType="withEffect">
                                  <p:stCondLst>
                                    <p:cond delay="25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ppt_x"/>
                                          </p:val>
                                        </p:tav>
                                        <p:tav tm="100000">
                                          <p:val>
                                            <p:strVal val="#ppt_x"/>
                                          </p:val>
                                        </p:tav>
                                      </p:tavLst>
                                    </p:anim>
                                    <p:anim calcmode="lin" valueType="num">
                                      <p:cBhvr additive="base">
                                        <p:cTn id="75" dur="500" fill="hold"/>
                                        <p:tgtEl>
                                          <p:spTgt spid="38"/>
                                        </p:tgtEl>
                                        <p:attrNameLst>
                                          <p:attrName>ppt_y</p:attrName>
                                        </p:attrNameLst>
                                      </p:cBhvr>
                                      <p:tavLst>
                                        <p:tav tm="0">
                                          <p:val>
                                            <p:strVal val="1+#ppt_h/2"/>
                                          </p:val>
                                        </p:tav>
                                        <p:tav tm="100000">
                                          <p:val>
                                            <p:strVal val="#ppt_y"/>
                                          </p:val>
                                        </p:tav>
                                      </p:tavLst>
                                    </p:anim>
                                  </p:childTnLst>
                                </p:cTn>
                              </p:par>
                              <p:par>
                                <p:cTn id="76" presetID="2" presetClass="entr" presetSubtype="4" decel="100000" fill="hold" grpId="0" nodeType="withEffect">
                                  <p:stCondLst>
                                    <p:cond delay="500"/>
                                  </p:stCondLst>
                                  <p:childTnLst>
                                    <p:set>
                                      <p:cBhvr>
                                        <p:cTn id="77" dur="1" fill="hold">
                                          <p:stCondLst>
                                            <p:cond delay="0"/>
                                          </p:stCondLst>
                                        </p:cTn>
                                        <p:tgtEl>
                                          <p:spTgt spid="40"/>
                                        </p:tgtEl>
                                        <p:attrNameLst>
                                          <p:attrName>style.visibility</p:attrName>
                                        </p:attrNameLst>
                                      </p:cBhvr>
                                      <p:to>
                                        <p:strVal val="visible"/>
                                      </p:to>
                                    </p:set>
                                    <p:anim calcmode="lin" valueType="num">
                                      <p:cBhvr additive="base">
                                        <p:cTn id="78" dur="500" fill="hold"/>
                                        <p:tgtEl>
                                          <p:spTgt spid="40"/>
                                        </p:tgtEl>
                                        <p:attrNameLst>
                                          <p:attrName>ppt_x</p:attrName>
                                        </p:attrNameLst>
                                      </p:cBhvr>
                                      <p:tavLst>
                                        <p:tav tm="0">
                                          <p:val>
                                            <p:strVal val="#ppt_x"/>
                                          </p:val>
                                        </p:tav>
                                        <p:tav tm="100000">
                                          <p:val>
                                            <p:strVal val="#ppt_x"/>
                                          </p:val>
                                        </p:tav>
                                      </p:tavLst>
                                    </p:anim>
                                    <p:anim calcmode="lin" valueType="num">
                                      <p:cBhvr additive="base">
                                        <p:cTn id="79" dur="500" fill="hold"/>
                                        <p:tgtEl>
                                          <p:spTgt spid="4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24" grpId="0" animBg="1"/>
      <p:bldP spid="24" grpId="1" animBg="1"/>
      <p:bldP spid="25" grpId="0" animBg="1"/>
      <p:bldP spid="25" grpId="1" animBg="1"/>
      <p:bldP spid="26" grpId="0" animBg="1"/>
      <p:bldP spid="26" grpId="1" animBg="1"/>
      <p:bldP spid="27" grpId="0"/>
      <p:bldP spid="28" grpId="0"/>
      <p:bldP spid="29" grpId="0" animBg="1"/>
      <p:bldP spid="30" grpId="0"/>
      <p:bldP spid="31" grpId="0"/>
      <p:bldP spid="32" grpId="0" animBg="1"/>
      <p:bldP spid="34" grpId="0"/>
      <p:bldP spid="35" grpId="0"/>
      <p:bldP spid="36" grpId="0" animBg="1"/>
      <p:bldP spid="38" grpId="0"/>
      <p:bldP spid="39" grpId="0"/>
      <p:bldP spid="40"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1543051" y="2135717"/>
            <a:ext cx="2556933" cy="4028016"/>
            <a:chOff x="1385455" y="1588470"/>
            <a:chExt cx="1918854" cy="3019694"/>
          </a:xfrm>
        </p:grpSpPr>
        <p:sp>
          <p:nvSpPr>
            <p:cNvPr id="2" name="矩形 1"/>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3" name="矩形 2"/>
            <p:cNvSpPr/>
            <p:nvPr/>
          </p:nvSpPr>
          <p:spPr>
            <a:xfrm>
              <a:off x="1463289" y="1675744"/>
              <a:ext cx="1753655" cy="956845"/>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39940" name="文本框 6"/>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Event One </a:t>
              </a:r>
              <a:endParaRPr lang="zh-CN" altLang="en-US" sz="1600">
                <a:solidFill>
                  <a:prstClr val="white"/>
                </a:solidFill>
              </a:endParaRPr>
            </a:p>
          </p:txBody>
        </p:sp>
        <p:sp>
          <p:nvSpPr>
            <p:cNvPr id="39941"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50000"/>
                </a:lnSpc>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39942" name="Rectangle 27"/>
            <p:cNvSpPr>
              <a:spLocks noChangeArrowheads="1"/>
            </p:cNvSpPr>
            <p:nvPr/>
          </p:nvSpPr>
          <p:spPr bwMode="auto">
            <a:xfrm>
              <a:off x="1960294" y="4071465"/>
              <a:ext cx="751508" cy="192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defTabSz="912261" fontAlgn="base">
                <a:spcBef>
                  <a:spcPct val="0"/>
                </a:spcBef>
                <a:spcAft>
                  <a:spcPct val="0"/>
                </a:spcAft>
              </a:pPr>
              <a:r>
                <a:rPr lang="en-US" altLang="zh-CN" sz="1067">
                  <a:solidFill>
                    <a:prstClr val="white"/>
                  </a:solidFill>
                </a:rPr>
                <a:t>The Project</a:t>
              </a:r>
            </a:p>
          </p:txBody>
        </p:sp>
      </p:grpSp>
      <p:grpSp>
        <p:nvGrpSpPr>
          <p:cNvPr id="30" name="组合 29"/>
          <p:cNvGrpSpPr>
            <a:grpSpLocks/>
          </p:cNvGrpSpPr>
          <p:nvPr/>
        </p:nvGrpSpPr>
        <p:grpSpPr bwMode="auto">
          <a:xfrm>
            <a:off x="4868334" y="2135717"/>
            <a:ext cx="2556933" cy="4028016"/>
            <a:chOff x="1385455" y="1588470"/>
            <a:chExt cx="1918854" cy="3019694"/>
          </a:xfrm>
        </p:grpSpPr>
        <p:sp>
          <p:nvSpPr>
            <p:cNvPr id="31" name="矩形 30"/>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32" name="矩形 31"/>
            <p:cNvSpPr/>
            <p:nvPr/>
          </p:nvSpPr>
          <p:spPr>
            <a:xfrm>
              <a:off x="1463290" y="1675744"/>
              <a:ext cx="1753655" cy="956845"/>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39946" name="文本框 32"/>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Event Two </a:t>
              </a:r>
              <a:endParaRPr lang="zh-CN" altLang="en-US" sz="1600">
                <a:solidFill>
                  <a:prstClr val="white"/>
                </a:solidFill>
              </a:endParaRPr>
            </a:p>
          </p:txBody>
        </p:sp>
        <p:sp>
          <p:nvSpPr>
            <p:cNvPr id="39947"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50000"/>
                </a:lnSpc>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39948" name="Rectangle 27"/>
            <p:cNvSpPr>
              <a:spLocks noChangeArrowheads="1"/>
            </p:cNvSpPr>
            <p:nvPr/>
          </p:nvSpPr>
          <p:spPr bwMode="auto">
            <a:xfrm>
              <a:off x="1960294" y="4071465"/>
              <a:ext cx="751508" cy="192325"/>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067">
                  <a:solidFill>
                    <a:prstClr val="white"/>
                  </a:solidFill>
                </a:rPr>
                <a:t>The Project</a:t>
              </a:r>
            </a:p>
          </p:txBody>
        </p:sp>
      </p:grpSp>
      <p:grpSp>
        <p:nvGrpSpPr>
          <p:cNvPr id="36" name="组合 35"/>
          <p:cNvGrpSpPr>
            <a:grpSpLocks/>
          </p:cNvGrpSpPr>
          <p:nvPr/>
        </p:nvGrpSpPr>
        <p:grpSpPr bwMode="auto">
          <a:xfrm>
            <a:off x="8191500" y="2135717"/>
            <a:ext cx="2559051" cy="4028016"/>
            <a:chOff x="1385455" y="1588470"/>
            <a:chExt cx="1918854" cy="3019694"/>
          </a:xfrm>
        </p:grpSpPr>
        <p:sp>
          <p:nvSpPr>
            <p:cNvPr id="37" name="矩形 36"/>
            <p:cNvSpPr/>
            <p:nvPr/>
          </p:nvSpPr>
          <p:spPr>
            <a:xfrm>
              <a:off x="1385455" y="1588470"/>
              <a:ext cx="1918854" cy="3019694"/>
            </a:xfrm>
            <a:prstGeom prst="rect">
              <a:avLst/>
            </a:prstGeom>
            <a:noFill/>
            <a:ln w="952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38" name="矩形 37"/>
            <p:cNvSpPr/>
            <p:nvPr/>
          </p:nvSpPr>
          <p:spPr>
            <a:xfrm>
              <a:off x="1463225" y="1675744"/>
              <a:ext cx="1753790" cy="956845"/>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39952" name="文本框 38"/>
            <p:cNvSpPr txBox="1">
              <a:spLocks noChangeArrowheads="1"/>
            </p:cNvSpPr>
            <p:nvPr/>
          </p:nvSpPr>
          <p:spPr bwMode="auto">
            <a:xfrm>
              <a:off x="1385455" y="2721411"/>
              <a:ext cx="1918854" cy="2538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Event Three </a:t>
              </a:r>
              <a:endParaRPr lang="zh-CN" altLang="en-US" sz="1600">
                <a:solidFill>
                  <a:prstClr val="white"/>
                </a:solidFill>
              </a:endParaRPr>
            </a:p>
          </p:txBody>
        </p:sp>
        <p:sp>
          <p:nvSpPr>
            <p:cNvPr id="39953" name="Rectangle 23"/>
            <p:cNvSpPr>
              <a:spLocks noChangeArrowheads="1"/>
            </p:cNvSpPr>
            <p:nvPr/>
          </p:nvSpPr>
          <p:spPr bwMode="auto">
            <a:xfrm>
              <a:off x="1463185" y="3007559"/>
              <a:ext cx="1688723" cy="8079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50000"/>
                </a:lnSpc>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 alteration in some form, by</a:t>
              </a:r>
              <a:endParaRPr lang="en-US" altLang="zh-CN" sz="1067">
                <a:solidFill>
                  <a:prstClr val="white"/>
                </a:solidFill>
                <a:cs typeface="Arial" panose="020B0604020202020204" pitchFamily="34" charset="0"/>
              </a:endParaRPr>
            </a:p>
          </p:txBody>
        </p:sp>
        <p:sp>
          <p:nvSpPr>
            <p:cNvPr id="39954" name="Rectangle 27"/>
            <p:cNvSpPr>
              <a:spLocks noChangeArrowheads="1"/>
            </p:cNvSpPr>
            <p:nvPr/>
          </p:nvSpPr>
          <p:spPr bwMode="auto">
            <a:xfrm>
              <a:off x="1960294" y="4071465"/>
              <a:ext cx="751508" cy="192325"/>
            </a:xfrm>
            <a:prstGeom prst="rect">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p>
              <a:pPr algn="ctr" defTabSz="912261" fontAlgn="base">
                <a:spcBef>
                  <a:spcPct val="0"/>
                </a:spcBef>
                <a:spcAft>
                  <a:spcPct val="0"/>
                </a:spcAft>
              </a:pPr>
              <a:r>
                <a:rPr lang="en-US" altLang="zh-CN" sz="1067">
                  <a:solidFill>
                    <a:prstClr val="white"/>
                  </a:solidFill>
                </a:rPr>
                <a:t>The Project</a:t>
              </a:r>
            </a:p>
          </p:txBody>
        </p:sp>
      </p:grpSp>
    </p:spTree>
    <p:extLst>
      <p:ext uri="{BB962C8B-B14F-4D97-AF65-F5344CB8AC3E}">
        <p14:creationId xmlns:p14="http://schemas.microsoft.com/office/powerpoint/2010/main" val="66685488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decel="100000" fill="hold" nodeType="withEffect">
                                  <p:stCondLst>
                                    <p:cond delay="25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1+#ppt_h/2"/>
                                          </p:val>
                                        </p:tav>
                                        <p:tav tm="100000">
                                          <p:val>
                                            <p:strVal val="#ppt_y"/>
                                          </p:val>
                                        </p:tav>
                                      </p:tavLst>
                                    </p:anim>
                                  </p:childTnLst>
                                </p:cTn>
                              </p:par>
                              <p:par>
                                <p:cTn id="13" presetID="2" presetClass="entr" presetSubtype="4" decel="100000" fill="hold" nodeType="withEffect">
                                  <p:stCondLst>
                                    <p:cond delay="50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a:grpSpLocks/>
          </p:cNvGrpSpPr>
          <p:nvPr/>
        </p:nvGrpSpPr>
        <p:grpSpPr bwMode="auto">
          <a:xfrm>
            <a:off x="4066118" y="165100"/>
            <a:ext cx="4059767" cy="6045200"/>
            <a:chOff x="3049443" y="123751"/>
            <a:chExt cx="3045114" cy="4533668"/>
          </a:xfrm>
        </p:grpSpPr>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9443" y="123751"/>
              <a:ext cx="3045114" cy="45336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矩形 31"/>
            <p:cNvSpPr/>
            <p:nvPr/>
          </p:nvSpPr>
          <p:spPr>
            <a:xfrm>
              <a:off x="3790875" y="855552"/>
              <a:ext cx="1644806" cy="2903388"/>
            </a:xfrm>
            <a:prstGeom prst="rect">
              <a:avLst/>
            </a:prstGeom>
            <a:blipFill>
              <a:blip r:embed="rId4"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grpSp>
      <p:sp>
        <p:nvSpPr>
          <p:cNvPr id="3" name="Rectangle 58"/>
          <p:cNvSpPr/>
          <p:nvPr/>
        </p:nvSpPr>
        <p:spPr>
          <a:xfrm flipH="1">
            <a:off x="0" y="3909485"/>
            <a:ext cx="12192000" cy="2948516"/>
          </a:xfrm>
          <a:prstGeom prst="rect">
            <a:avLst/>
          </a:prstGeom>
          <a:solidFill>
            <a:srgbClr val="255D6E">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black">
                  <a:lumMod val="95000"/>
                  <a:lumOff val="5000"/>
                </a:prstClr>
              </a:solidFill>
            </a:endParaRPr>
          </a:p>
        </p:txBody>
      </p:sp>
      <p:cxnSp>
        <p:nvCxnSpPr>
          <p:cNvPr id="24" name="Straight Connector 26"/>
          <p:cNvCxnSpPr/>
          <p:nvPr/>
        </p:nvCxnSpPr>
        <p:spPr>
          <a:xfrm>
            <a:off x="2307168" y="4927600"/>
            <a:ext cx="191981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7"/>
          <p:cNvCxnSpPr/>
          <p:nvPr/>
        </p:nvCxnSpPr>
        <p:spPr>
          <a:xfrm>
            <a:off x="5190068" y="4927600"/>
            <a:ext cx="191981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6" name="Straight Connector 28"/>
          <p:cNvCxnSpPr/>
          <p:nvPr/>
        </p:nvCxnSpPr>
        <p:spPr>
          <a:xfrm>
            <a:off x="8102601" y="4927600"/>
            <a:ext cx="1824567"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7" name="Content Placeholder 2"/>
          <p:cNvSpPr txBox="1">
            <a:spLocks noChangeArrowheads="1"/>
          </p:cNvSpPr>
          <p:nvPr/>
        </p:nvSpPr>
        <p:spPr bwMode="auto">
          <a:xfrm>
            <a:off x="8015818" y="1397000"/>
            <a:ext cx="3168649" cy="2465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spcBef>
                <a:spcPts val="1000"/>
              </a:spcBef>
              <a:spcAft>
                <a:spcPct val="0"/>
              </a:spcAft>
            </a:pPr>
            <a:r>
              <a:rPr lang="en-US" altLang="zh-CN" sz="1200">
                <a:solidFill>
                  <a:prstClr val="white"/>
                </a:solidFill>
              </a:rPr>
              <a:t>There are many variations of passages of Lorem available, but the majority </a:t>
            </a:r>
          </a:p>
          <a:p>
            <a:pPr fontAlgn="base">
              <a:spcBef>
                <a:spcPts val="1000"/>
              </a:spcBef>
              <a:spcAft>
                <a:spcPct val="0"/>
              </a:spcAft>
            </a:pPr>
            <a:r>
              <a:rPr lang="en-US" altLang="zh-CN" sz="1200">
                <a:solidFill>
                  <a:prstClr val="white"/>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200">
              <a:solidFill>
                <a:prstClr val="white"/>
              </a:solidFill>
              <a:cs typeface="Arial" panose="020B0604020202020204" pitchFamily="34" charset="0"/>
            </a:endParaRPr>
          </a:p>
        </p:txBody>
      </p:sp>
      <p:sp>
        <p:nvSpPr>
          <p:cNvPr id="28" name="Title 13"/>
          <p:cNvSpPr txBox="1"/>
          <p:nvPr/>
        </p:nvSpPr>
        <p:spPr>
          <a:xfrm>
            <a:off x="8028518" y="774701"/>
            <a:ext cx="3052233" cy="709084"/>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defRPr/>
            </a:pPr>
            <a:r>
              <a:rPr lang="en-US" dirty="0">
                <a:solidFill>
                  <a:srgbClr val="FFFFFF"/>
                </a:solidFill>
                <a:latin typeface="华文细黑"/>
              </a:rPr>
              <a:t>Develop</a:t>
            </a:r>
          </a:p>
        </p:txBody>
      </p:sp>
      <p:sp>
        <p:nvSpPr>
          <p:cNvPr id="29" name="Content Placeholder 2"/>
          <p:cNvSpPr txBox="1">
            <a:spLocks noChangeArrowheads="1"/>
          </p:cNvSpPr>
          <p:nvPr/>
        </p:nvSpPr>
        <p:spPr bwMode="auto">
          <a:xfrm>
            <a:off x="1081618" y="1388534"/>
            <a:ext cx="3168649" cy="2241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r" fontAlgn="base">
              <a:spcBef>
                <a:spcPct val="20000"/>
              </a:spcBef>
              <a:spcAft>
                <a:spcPct val="0"/>
              </a:spcAft>
              <a:buFont typeface="Arial" panose="020B0604020202020204" pitchFamily="34" charset="0"/>
              <a:buNone/>
            </a:pPr>
            <a:r>
              <a:rPr lang="en-US" altLang="zh-CN" sz="1200">
                <a:solidFill>
                  <a:prstClr val="white"/>
                </a:solidFill>
              </a:rPr>
              <a:t>There are many variations of passages of Lorem available, but the majority </a:t>
            </a:r>
          </a:p>
          <a:p>
            <a:pPr algn="r" fontAlgn="base">
              <a:spcBef>
                <a:spcPct val="20000"/>
              </a:spcBef>
              <a:spcAft>
                <a:spcPct val="0"/>
              </a:spcAft>
              <a:buFont typeface="Arial" panose="020B0604020202020204" pitchFamily="34" charset="0"/>
              <a:buNone/>
            </a:pPr>
            <a:endParaRPr lang="en-US" altLang="zh-CN" sz="1200">
              <a:solidFill>
                <a:prstClr val="white"/>
              </a:solidFill>
            </a:endParaRPr>
          </a:p>
          <a:p>
            <a:pPr algn="r" fontAlgn="base">
              <a:spcBef>
                <a:spcPct val="20000"/>
              </a:spcBef>
              <a:spcAft>
                <a:spcPct val="0"/>
              </a:spcAft>
              <a:buFont typeface="Arial" panose="020B0604020202020204" pitchFamily="34" charset="0"/>
              <a:buNone/>
            </a:pPr>
            <a:r>
              <a:rPr lang="en-US" altLang="zh-CN" sz="1200">
                <a:solidFill>
                  <a:prstClr val="white"/>
                </a:solidFill>
              </a:rPr>
              <a:t>have suffered alteration in some form, by injected humor, or randomized words which don't look even slightly believable. If you are going to use a passage of Lorem, you need to be sure there isn't anything embarrassing. There are many variations of passages</a:t>
            </a:r>
            <a:endParaRPr lang="en-US" altLang="zh-CN" sz="1200">
              <a:solidFill>
                <a:prstClr val="white"/>
              </a:solidFill>
              <a:cs typeface="Arial" panose="020B0604020202020204" pitchFamily="34" charset="0"/>
            </a:endParaRPr>
          </a:p>
        </p:txBody>
      </p:sp>
      <p:sp>
        <p:nvSpPr>
          <p:cNvPr id="30" name="Title 13"/>
          <p:cNvSpPr txBox="1"/>
          <p:nvPr/>
        </p:nvSpPr>
        <p:spPr>
          <a:xfrm>
            <a:off x="1195918" y="774701"/>
            <a:ext cx="3054349" cy="709084"/>
          </a:xfrm>
          <a:prstGeom prst="rect">
            <a:avLst/>
          </a:prstGeom>
        </p:spPr>
        <p:txBody>
          <a:bodyPr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r">
              <a:defRPr/>
            </a:pPr>
            <a:r>
              <a:rPr lang="en-US" dirty="0">
                <a:solidFill>
                  <a:srgbClr val="FFFFFF"/>
                </a:solidFill>
                <a:latin typeface="华文细黑"/>
              </a:rPr>
              <a:t>Design</a:t>
            </a:r>
          </a:p>
        </p:txBody>
      </p:sp>
      <p:grpSp>
        <p:nvGrpSpPr>
          <p:cNvPr id="5" name="组合 4"/>
          <p:cNvGrpSpPr>
            <a:grpSpLocks/>
          </p:cNvGrpSpPr>
          <p:nvPr/>
        </p:nvGrpSpPr>
        <p:grpSpPr bwMode="auto">
          <a:xfrm>
            <a:off x="658285" y="5473700"/>
            <a:ext cx="2374900" cy="805196"/>
            <a:chOff x="494467" y="4105021"/>
            <a:chExt cx="1780309" cy="603918"/>
          </a:xfrm>
        </p:grpSpPr>
        <p:sp>
          <p:nvSpPr>
            <p:cNvPr id="41997" name="文本框 35"/>
            <p:cNvSpPr txBox="1">
              <a:spLocks noChangeArrowheads="1"/>
            </p:cNvSpPr>
            <p:nvPr/>
          </p:nvSpPr>
          <p:spPr bwMode="auto">
            <a:xfrm>
              <a:off x="679818" y="4105021"/>
              <a:ext cx="1460739" cy="2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467">
                  <a:solidFill>
                    <a:prstClr val="white"/>
                  </a:solidFill>
                </a:rPr>
                <a:t>PHOTOGRAPHY</a:t>
              </a:r>
              <a:endParaRPr lang="zh-CN" altLang="en-US" sz="1467">
                <a:solidFill>
                  <a:prstClr val="white"/>
                </a:solidFill>
              </a:endParaRPr>
            </a:p>
          </p:txBody>
        </p:sp>
        <p:sp>
          <p:nvSpPr>
            <p:cNvPr id="41998" name="文本框 36"/>
            <p:cNvSpPr txBox="1">
              <a:spLocks noChangeArrowheads="1"/>
            </p:cNvSpPr>
            <p:nvPr/>
          </p:nvSpPr>
          <p:spPr bwMode="auto">
            <a:xfrm>
              <a:off x="494467" y="4331996"/>
              <a:ext cx="1780309" cy="3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There are many variations of passages of Lorem</a:t>
              </a:r>
              <a:endParaRPr lang="zh-CN" altLang="en-US" sz="1333">
                <a:solidFill>
                  <a:prstClr val="white"/>
                </a:solidFill>
              </a:endParaRPr>
            </a:p>
          </p:txBody>
        </p:sp>
      </p:grpSp>
      <p:grpSp>
        <p:nvGrpSpPr>
          <p:cNvPr id="38" name="组合 37"/>
          <p:cNvGrpSpPr>
            <a:grpSpLocks/>
          </p:cNvGrpSpPr>
          <p:nvPr/>
        </p:nvGrpSpPr>
        <p:grpSpPr bwMode="auto">
          <a:xfrm>
            <a:off x="1424518" y="4516967"/>
            <a:ext cx="817033" cy="817033"/>
            <a:chOff x="4052453" y="3044495"/>
            <a:chExt cx="613105" cy="613105"/>
          </a:xfrm>
        </p:grpSpPr>
        <p:sp>
          <p:nvSpPr>
            <p:cNvPr id="39" name="椭圆 38"/>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42001" name="文本框 39"/>
            <p:cNvSpPr txBox="1">
              <a:spLocks noChangeArrowheads="1"/>
            </p:cNvSpPr>
            <p:nvPr/>
          </p:nvSpPr>
          <p:spPr bwMode="auto">
            <a:xfrm>
              <a:off x="4100945" y="3110346"/>
              <a:ext cx="512619" cy="500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zh-CN" altLang="en-US" sz="3733">
                  <a:solidFill>
                    <a:prstClr val="white"/>
                  </a:solidFill>
                  <a:latin typeface="FontAwesome"/>
                </a:rPr>
                <a:t></a:t>
              </a:r>
              <a:endParaRPr lang="zh-CN" altLang="en-US" sz="3733">
                <a:solidFill>
                  <a:prstClr val="white"/>
                </a:solidFill>
              </a:endParaRPr>
            </a:p>
          </p:txBody>
        </p:sp>
      </p:grpSp>
      <p:grpSp>
        <p:nvGrpSpPr>
          <p:cNvPr id="33" name="组合 32"/>
          <p:cNvGrpSpPr>
            <a:grpSpLocks/>
          </p:cNvGrpSpPr>
          <p:nvPr/>
        </p:nvGrpSpPr>
        <p:grpSpPr bwMode="auto">
          <a:xfrm>
            <a:off x="4288368" y="4485218"/>
            <a:ext cx="817033" cy="817033"/>
            <a:chOff x="4052453" y="3044495"/>
            <a:chExt cx="613105" cy="613105"/>
          </a:xfrm>
        </p:grpSpPr>
        <p:sp>
          <p:nvSpPr>
            <p:cNvPr id="34" name="椭圆 33"/>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42004" name="文本框 34"/>
            <p:cNvSpPr txBox="1">
              <a:spLocks noChangeArrowheads="1"/>
            </p:cNvSpPr>
            <p:nvPr/>
          </p:nvSpPr>
          <p:spPr bwMode="auto">
            <a:xfrm>
              <a:off x="4100945" y="3110346"/>
              <a:ext cx="512619" cy="500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zh-CN" altLang="en-US" sz="3733">
                  <a:solidFill>
                    <a:prstClr val="white"/>
                  </a:solidFill>
                  <a:latin typeface="FontAwesome"/>
                </a:rPr>
                <a:t></a:t>
              </a:r>
              <a:endParaRPr lang="zh-CN" altLang="en-US" sz="3733">
                <a:solidFill>
                  <a:prstClr val="white"/>
                </a:solidFill>
              </a:endParaRPr>
            </a:p>
          </p:txBody>
        </p:sp>
      </p:grpSp>
      <p:grpSp>
        <p:nvGrpSpPr>
          <p:cNvPr id="6" name="组合 5"/>
          <p:cNvGrpSpPr>
            <a:grpSpLocks/>
          </p:cNvGrpSpPr>
          <p:nvPr/>
        </p:nvGrpSpPr>
        <p:grpSpPr bwMode="auto">
          <a:xfrm>
            <a:off x="3522134" y="5473700"/>
            <a:ext cx="2374900" cy="805196"/>
            <a:chOff x="2642318" y="4105021"/>
            <a:chExt cx="1780309" cy="603918"/>
          </a:xfrm>
        </p:grpSpPr>
        <p:sp>
          <p:nvSpPr>
            <p:cNvPr id="44" name="文本框 43"/>
            <p:cNvSpPr txBox="1"/>
            <p:nvPr/>
          </p:nvSpPr>
          <p:spPr>
            <a:xfrm>
              <a:off x="2827966" y="4105021"/>
              <a:ext cx="1459790" cy="238583"/>
            </a:xfrm>
            <a:prstGeom prst="rect">
              <a:avLst/>
            </a:prstGeom>
            <a:noFill/>
          </p:spPr>
          <p:txBody>
            <a:bodyPr>
              <a:spAutoFit/>
            </a:bodyPr>
            <a:lstStyle/>
            <a:p>
              <a:pPr algn="ctr" defTabSz="913530">
                <a:defRPr/>
              </a:pPr>
              <a:r>
                <a:rPr lang="en-US" altLang="zh-CN" sz="1467" dirty="0">
                  <a:solidFill>
                    <a:prstClr val="white"/>
                  </a:solidFill>
                  <a:cs typeface="Open Sans" pitchFamily="34" charset="0"/>
                </a:rPr>
                <a:t>BRANDING</a:t>
              </a:r>
            </a:p>
          </p:txBody>
        </p:sp>
        <p:sp>
          <p:nvSpPr>
            <p:cNvPr id="42007" name="文本框 44"/>
            <p:cNvSpPr txBox="1">
              <a:spLocks noChangeArrowheads="1"/>
            </p:cNvSpPr>
            <p:nvPr/>
          </p:nvSpPr>
          <p:spPr bwMode="auto">
            <a:xfrm>
              <a:off x="2642318" y="4331996"/>
              <a:ext cx="1780309" cy="3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There are many variations of passages of Lorem</a:t>
              </a:r>
              <a:endParaRPr lang="zh-CN" altLang="en-US" sz="1333">
                <a:solidFill>
                  <a:prstClr val="white"/>
                </a:solidFill>
              </a:endParaRPr>
            </a:p>
          </p:txBody>
        </p:sp>
      </p:grpSp>
      <p:grpSp>
        <p:nvGrpSpPr>
          <p:cNvPr id="41" name="组合 40"/>
          <p:cNvGrpSpPr>
            <a:grpSpLocks/>
          </p:cNvGrpSpPr>
          <p:nvPr/>
        </p:nvGrpSpPr>
        <p:grpSpPr bwMode="auto">
          <a:xfrm>
            <a:off x="7228418" y="4510618"/>
            <a:ext cx="817033" cy="817033"/>
            <a:chOff x="4052453" y="3044495"/>
            <a:chExt cx="613105" cy="613105"/>
          </a:xfrm>
        </p:grpSpPr>
        <p:sp>
          <p:nvSpPr>
            <p:cNvPr id="42" name="椭圆 4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solidFill>
                  <a:prstClr val="white"/>
                </a:solidFill>
              </a:endParaRPr>
            </a:p>
          </p:txBody>
        </p:sp>
        <p:sp>
          <p:nvSpPr>
            <p:cNvPr id="42010" name="文本框 42"/>
            <p:cNvSpPr txBox="1">
              <a:spLocks noChangeArrowheads="1"/>
            </p:cNvSpPr>
            <p:nvPr/>
          </p:nvSpPr>
          <p:spPr bwMode="auto">
            <a:xfrm>
              <a:off x="4100945" y="3110346"/>
              <a:ext cx="512619" cy="500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zh-CN" altLang="en-US" sz="3733">
                  <a:solidFill>
                    <a:prstClr val="white"/>
                  </a:solidFill>
                  <a:latin typeface="FontAwesome"/>
                </a:rPr>
                <a:t></a:t>
              </a:r>
              <a:endParaRPr lang="zh-CN" altLang="en-US" sz="3733">
                <a:solidFill>
                  <a:prstClr val="white"/>
                </a:solidFill>
              </a:endParaRPr>
            </a:p>
          </p:txBody>
        </p:sp>
      </p:grpSp>
      <p:grpSp>
        <p:nvGrpSpPr>
          <p:cNvPr id="7" name="组合 6"/>
          <p:cNvGrpSpPr>
            <a:grpSpLocks/>
          </p:cNvGrpSpPr>
          <p:nvPr/>
        </p:nvGrpSpPr>
        <p:grpSpPr bwMode="auto">
          <a:xfrm>
            <a:off x="6436785" y="5473700"/>
            <a:ext cx="2372783" cy="805196"/>
            <a:chOff x="4827435" y="4105021"/>
            <a:chExt cx="1780309" cy="603918"/>
          </a:xfrm>
        </p:grpSpPr>
        <p:sp>
          <p:nvSpPr>
            <p:cNvPr id="42012" name="文本框 45"/>
            <p:cNvSpPr txBox="1">
              <a:spLocks noChangeArrowheads="1"/>
            </p:cNvSpPr>
            <p:nvPr/>
          </p:nvSpPr>
          <p:spPr bwMode="auto">
            <a:xfrm>
              <a:off x="5012786" y="4105021"/>
              <a:ext cx="1460739" cy="2385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467">
                  <a:solidFill>
                    <a:prstClr val="white"/>
                  </a:solidFill>
                </a:rPr>
                <a:t>SOLUTIONS</a:t>
              </a:r>
              <a:endParaRPr lang="zh-CN" altLang="en-US" sz="1467">
                <a:solidFill>
                  <a:prstClr val="white"/>
                </a:solidFill>
              </a:endParaRPr>
            </a:p>
          </p:txBody>
        </p:sp>
        <p:sp>
          <p:nvSpPr>
            <p:cNvPr id="42013" name="文本框 46"/>
            <p:cNvSpPr txBox="1">
              <a:spLocks noChangeArrowheads="1"/>
            </p:cNvSpPr>
            <p:nvPr/>
          </p:nvSpPr>
          <p:spPr bwMode="auto">
            <a:xfrm>
              <a:off x="4827435" y="4331996"/>
              <a:ext cx="1780309" cy="3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There are many variations of passages of Lorem</a:t>
              </a:r>
              <a:endParaRPr lang="zh-CN" altLang="en-US" sz="1333">
                <a:solidFill>
                  <a:prstClr val="white"/>
                </a:solidFill>
              </a:endParaRPr>
            </a:p>
          </p:txBody>
        </p:sp>
      </p:grpSp>
      <p:grpSp>
        <p:nvGrpSpPr>
          <p:cNvPr id="51" name="组合 50"/>
          <p:cNvGrpSpPr>
            <a:grpSpLocks/>
          </p:cNvGrpSpPr>
          <p:nvPr/>
        </p:nvGrpSpPr>
        <p:grpSpPr bwMode="auto">
          <a:xfrm>
            <a:off x="10001251" y="4483099"/>
            <a:ext cx="819149" cy="819150"/>
            <a:chOff x="4052453" y="3044495"/>
            <a:chExt cx="613105" cy="613105"/>
          </a:xfrm>
        </p:grpSpPr>
        <p:sp>
          <p:nvSpPr>
            <p:cNvPr id="52" name="椭圆 51"/>
            <p:cNvSpPr/>
            <p:nvPr/>
          </p:nvSpPr>
          <p:spPr>
            <a:xfrm>
              <a:off x="4052453" y="3044495"/>
              <a:ext cx="613105" cy="613105"/>
            </a:xfrm>
            <a:prstGeom prst="ellips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dirty="0">
                <a:ln>
                  <a:solidFill>
                    <a:prstClr val="white"/>
                  </a:solidFill>
                </a:ln>
                <a:solidFill>
                  <a:prstClr val="white"/>
                </a:solidFill>
              </a:endParaRPr>
            </a:p>
          </p:txBody>
        </p:sp>
        <p:sp>
          <p:nvSpPr>
            <p:cNvPr id="42016" name="文本框 52"/>
            <p:cNvSpPr txBox="1">
              <a:spLocks noChangeArrowheads="1"/>
            </p:cNvSpPr>
            <p:nvPr/>
          </p:nvSpPr>
          <p:spPr bwMode="auto">
            <a:xfrm>
              <a:off x="4100945" y="3110346"/>
              <a:ext cx="512619" cy="499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zh-CN" altLang="en-US" sz="3733">
                  <a:solidFill>
                    <a:prstClr val="white"/>
                  </a:solidFill>
                  <a:latin typeface="FontAwesome"/>
                </a:rPr>
                <a:t></a:t>
              </a:r>
              <a:endParaRPr lang="zh-CN" altLang="en-US" sz="3733">
                <a:solidFill>
                  <a:prstClr val="white"/>
                </a:solidFill>
              </a:endParaRPr>
            </a:p>
          </p:txBody>
        </p:sp>
      </p:grpSp>
      <p:grpSp>
        <p:nvGrpSpPr>
          <p:cNvPr id="8" name="组合 7"/>
          <p:cNvGrpSpPr>
            <a:grpSpLocks/>
          </p:cNvGrpSpPr>
          <p:nvPr/>
        </p:nvGrpSpPr>
        <p:grpSpPr bwMode="auto">
          <a:xfrm>
            <a:off x="9141885" y="5480054"/>
            <a:ext cx="2374900" cy="805195"/>
            <a:chOff x="6856906" y="4109962"/>
            <a:chExt cx="1780309" cy="603918"/>
          </a:xfrm>
        </p:grpSpPr>
        <p:sp>
          <p:nvSpPr>
            <p:cNvPr id="42018" name="文本框 53"/>
            <p:cNvSpPr txBox="1">
              <a:spLocks noChangeArrowheads="1"/>
            </p:cNvSpPr>
            <p:nvPr/>
          </p:nvSpPr>
          <p:spPr bwMode="auto">
            <a:xfrm>
              <a:off x="7042257" y="4109962"/>
              <a:ext cx="1460739" cy="2385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467">
                  <a:solidFill>
                    <a:prstClr val="white"/>
                  </a:solidFill>
                </a:rPr>
                <a:t>SEO OPITIMZED</a:t>
              </a:r>
              <a:endParaRPr lang="zh-CN" altLang="en-US" sz="1467">
                <a:solidFill>
                  <a:prstClr val="white"/>
                </a:solidFill>
              </a:endParaRPr>
            </a:p>
          </p:txBody>
        </p:sp>
        <p:sp>
          <p:nvSpPr>
            <p:cNvPr id="42019" name="文本框 54"/>
            <p:cNvSpPr txBox="1">
              <a:spLocks noChangeArrowheads="1"/>
            </p:cNvSpPr>
            <p:nvPr/>
          </p:nvSpPr>
          <p:spPr bwMode="auto">
            <a:xfrm>
              <a:off x="6856906" y="4336937"/>
              <a:ext cx="1780309" cy="376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There are many variations of passages of Lorem</a:t>
              </a:r>
              <a:endParaRPr lang="zh-CN" altLang="en-US" sz="1333">
                <a:solidFill>
                  <a:prstClr val="white"/>
                </a:solidFill>
              </a:endParaRPr>
            </a:p>
          </p:txBody>
        </p:sp>
      </p:grpSp>
    </p:spTree>
    <p:extLst>
      <p:ext uri="{BB962C8B-B14F-4D97-AF65-F5344CB8AC3E}">
        <p14:creationId xmlns:p14="http://schemas.microsoft.com/office/powerpoint/2010/main" val="2375773877"/>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750"/>
                                        <p:tgtEl>
                                          <p:spTgt spid="4"/>
                                        </p:tgtEl>
                                      </p:cBhvr>
                                    </p:animEffect>
                                    <p:anim calcmode="lin" valueType="num">
                                      <p:cBhvr>
                                        <p:cTn id="8" dur="750" fill="hold"/>
                                        <p:tgtEl>
                                          <p:spTgt spid="4"/>
                                        </p:tgtEl>
                                        <p:attrNameLst>
                                          <p:attrName>ppt_x</p:attrName>
                                        </p:attrNameLst>
                                      </p:cBhvr>
                                      <p:tavLst>
                                        <p:tav tm="0">
                                          <p:val>
                                            <p:strVal val="#ppt_x"/>
                                          </p:val>
                                        </p:tav>
                                        <p:tav tm="100000">
                                          <p:val>
                                            <p:strVal val="#ppt_x"/>
                                          </p:val>
                                        </p:tav>
                                      </p:tavLst>
                                    </p:anim>
                                    <p:anim calcmode="lin" valueType="num">
                                      <p:cBhvr>
                                        <p:cTn id="9" dur="750" fill="hold"/>
                                        <p:tgtEl>
                                          <p:spTgt spid="4"/>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750"/>
                            </p:stCondLst>
                            <p:childTnLst>
                              <p:par>
                                <p:cTn id="11" presetID="2" presetClass="entr" presetSubtype="8" decel="100000"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additive="base">
                                        <p:cTn id="13" dur="500" fill="hold"/>
                                        <p:tgtEl>
                                          <p:spTgt spid="30"/>
                                        </p:tgtEl>
                                        <p:attrNameLst>
                                          <p:attrName>ppt_x</p:attrName>
                                        </p:attrNameLst>
                                      </p:cBhvr>
                                      <p:tavLst>
                                        <p:tav tm="0">
                                          <p:val>
                                            <p:strVal val="0-#ppt_w/2"/>
                                          </p:val>
                                        </p:tav>
                                        <p:tav tm="100000">
                                          <p:val>
                                            <p:strVal val="#ppt_x"/>
                                          </p:val>
                                        </p:tav>
                                      </p:tavLst>
                                    </p:anim>
                                    <p:anim calcmode="lin" valueType="num">
                                      <p:cBhvr additive="base">
                                        <p:cTn id="14" dur="500" fill="hold"/>
                                        <p:tgtEl>
                                          <p:spTgt spid="30"/>
                                        </p:tgtEl>
                                        <p:attrNameLst>
                                          <p:attrName>ppt_y</p:attrName>
                                        </p:attrNameLst>
                                      </p:cBhvr>
                                      <p:tavLst>
                                        <p:tav tm="0">
                                          <p:val>
                                            <p:strVal val="#ppt_y"/>
                                          </p:val>
                                        </p:tav>
                                        <p:tav tm="100000">
                                          <p:val>
                                            <p:strVal val="#ppt_y"/>
                                          </p:val>
                                        </p:tav>
                                      </p:tavLst>
                                    </p:anim>
                                  </p:childTnLst>
                                </p:cTn>
                              </p:par>
                              <p:par>
                                <p:cTn id="15" presetID="2" presetClass="entr" presetSubtype="2" decel="100000" fill="hold" grpId="0" nodeType="with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1+#ppt_w/2"/>
                                          </p:val>
                                        </p:tav>
                                        <p:tav tm="100000">
                                          <p:val>
                                            <p:strVal val="#ppt_x"/>
                                          </p:val>
                                        </p:tav>
                                      </p:tavLst>
                                    </p:anim>
                                    <p:anim calcmode="lin" valueType="num">
                                      <p:cBhvr additive="base">
                                        <p:cTn id="18" dur="500" fill="hold"/>
                                        <p:tgtEl>
                                          <p:spTgt spid="28"/>
                                        </p:tgtEl>
                                        <p:attrNameLst>
                                          <p:attrName>ppt_y</p:attrName>
                                        </p:attrNameLst>
                                      </p:cBhvr>
                                      <p:tavLst>
                                        <p:tav tm="0">
                                          <p:val>
                                            <p:strVal val="#ppt_y"/>
                                          </p:val>
                                        </p:tav>
                                        <p:tav tm="100000">
                                          <p:val>
                                            <p:strVal val="#ppt_y"/>
                                          </p:val>
                                        </p:tav>
                                      </p:tavLst>
                                    </p:anim>
                                  </p:childTnLst>
                                </p:cTn>
                              </p:par>
                              <p:par>
                                <p:cTn id="19" presetID="2" presetClass="entr" presetSubtype="8" decel="100000" fill="hold" grpId="0" nodeType="withEffect">
                                  <p:stCondLst>
                                    <p:cond delay="25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0-#ppt_w/2"/>
                                          </p:val>
                                        </p:tav>
                                        <p:tav tm="100000">
                                          <p:val>
                                            <p:strVal val="#ppt_x"/>
                                          </p:val>
                                        </p:tav>
                                      </p:tavLst>
                                    </p:anim>
                                    <p:anim calcmode="lin" valueType="num">
                                      <p:cBhvr additive="base">
                                        <p:cTn id="22" dur="500" fill="hold"/>
                                        <p:tgtEl>
                                          <p:spTgt spid="29"/>
                                        </p:tgtEl>
                                        <p:attrNameLst>
                                          <p:attrName>ppt_y</p:attrName>
                                        </p:attrNameLst>
                                      </p:cBhvr>
                                      <p:tavLst>
                                        <p:tav tm="0">
                                          <p:val>
                                            <p:strVal val="#ppt_y"/>
                                          </p:val>
                                        </p:tav>
                                        <p:tav tm="100000">
                                          <p:val>
                                            <p:strVal val="#ppt_y"/>
                                          </p:val>
                                        </p:tav>
                                      </p:tavLst>
                                    </p:anim>
                                  </p:childTnLst>
                                </p:cTn>
                              </p:par>
                              <p:par>
                                <p:cTn id="23" presetID="2" presetClass="entr" presetSubtype="2" decel="100000" fill="hold" grpId="0" nodeType="withEffect">
                                  <p:stCondLst>
                                    <p:cond delay="25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500" fill="hold"/>
                                        <p:tgtEl>
                                          <p:spTgt spid="27"/>
                                        </p:tgtEl>
                                        <p:attrNameLst>
                                          <p:attrName>ppt_x</p:attrName>
                                        </p:attrNameLst>
                                      </p:cBhvr>
                                      <p:tavLst>
                                        <p:tav tm="0">
                                          <p:val>
                                            <p:strVal val="1+#ppt_w/2"/>
                                          </p:val>
                                        </p:tav>
                                        <p:tav tm="100000">
                                          <p:val>
                                            <p:strVal val="#ppt_x"/>
                                          </p:val>
                                        </p:tav>
                                      </p:tavLst>
                                    </p:anim>
                                    <p:anim calcmode="lin" valueType="num">
                                      <p:cBhvr additive="base">
                                        <p:cTn id="26" dur="500" fill="hold"/>
                                        <p:tgtEl>
                                          <p:spTgt spid="27"/>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500"/>
                            </p:stCondLst>
                            <p:childTnLst>
                              <p:par>
                                <p:cTn id="28" presetID="22" presetClass="entr" presetSubtype="4" fill="hold" grpId="0" nodeType="afterEffect">
                                  <p:stCondLst>
                                    <p:cond delay="0"/>
                                  </p:stCondLst>
                                  <p:childTnLst>
                                    <p:set>
                                      <p:cBhvr>
                                        <p:cTn id="29" dur="1" fill="hold">
                                          <p:stCondLst>
                                            <p:cond delay="0"/>
                                          </p:stCondLst>
                                        </p:cTn>
                                        <p:tgtEl>
                                          <p:spTgt spid="3"/>
                                        </p:tgtEl>
                                        <p:attrNameLst>
                                          <p:attrName>style.visibility</p:attrName>
                                        </p:attrNameLst>
                                      </p:cBhvr>
                                      <p:to>
                                        <p:strVal val="visible"/>
                                      </p:to>
                                    </p:set>
                                    <p:animEffect transition="in" filter="wipe(down)">
                                      <p:cBhvr>
                                        <p:cTn id="30" dur="500"/>
                                        <p:tgtEl>
                                          <p:spTgt spid="3"/>
                                        </p:tgtEl>
                                      </p:cBhvr>
                                    </p:animEffect>
                                  </p:childTnLst>
                                </p:cTn>
                              </p:par>
                            </p:childTnLst>
                          </p:cTn>
                        </p:par>
                        <p:par>
                          <p:cTn id="31" fill="hold" nodeType="afterGroup">
                            <p:stCondLst>
                              <p:cond delay="2000"/>
                            </p:stCondLst>
                            <p:childTnLst>
                              <p:par>
                                <p:cTn id="32" presetID="53" presetClass="entr" presetSubtype="16" fill="hold" nodeType="afterEffect">
                                  <p:stCondLst>
                                    <p:cond delay="0"/>
                                  </p:stCondLst>
                                  <p:childTnLst>
                                    <p:set>
                                      <p:cBhvr>
                                        <p:cTn id="33" dur="1" fill="hold">
                                          <p:stCondLst>
                                            <p:cond delay="0"/>
                                          </p:stCondLst>
                                        </p:cTn>
                                        <p:tgtEl>
                                          <p:spTgt spid="38"/>
                                        </p:tgtEl>
                                        <p:attrNameLst>
                                          <p:attrName>style.visibility</p:attrName>
                                        </p:attrNameLst>
                                      </p:cBhvr>
                                      <p:to>
                                        <p:strVal val="visible"/>
                                      </p:to>
                                    </p:set>
                                    <p:anim calcmode="lin" valueType="num">
                                      <p:cBhvr>
                                        <p:cTn id="34" dur="250" fill="hold"/>
                                        <p:tgtEl>
                                          <p:spTgt spid="38"/>
                                        </p:tgtEl>
                                        <p:attrNameLst>
                                          <p:attrName>ppt_w</p:attrName>
                                        </p:attrNameLst>
                                      </p:cBhvr>
                                      <p:tavLst>
                                        <p:tav tm="0">
                                          <p:val>
                                            <p:fltVal val="0"/>
                                          </p:val>
                                        </p:tav>
                                        <p:tav tm="100000">
                                          <p:val>
                                            <p:strVal val="#ppt_w"/>
                                          </p:val>
                                        </p:tav>
                                      </p:tavLst>
                                    </p:anim>
                                    <p:anim calcmode="lin" valueType="num">
                                      <p:cBhvr>
                                        <p:cTn id="35" dur="250" fill="hold"/>
                                        <p:tgtEl>
                                          <p:spTgt spid="38"/>
                                        </p:tgtEl>
                                        <p:attrNameLst>
                                          <p:attrName>ppt_h</p:attrName>
                                        </p:attrNameLst>
                                      </p:cBhvr>
                                      <p:tavLst>
                                        <p:tav tm="0">
                                          <p:val>
                                            <p:fltVal val="0"/>
                                          </p:val>
                                        </p:tav>
                                        <p:tav tm="100000">
                                          <p:val>
                                            <p:strVal val="#ppt_h"/>
                                          </p:val>
                                        </p:tav>
                                      </p:tavLst>
                                    </p:anim>
                                    <p:animEffect transition="in" filter="fade">
                                      <p:cBhvr>
                                        <p:cTn id="36" dur="250"/>
                                        <p:tgtEl>
                                          <p:spTgt spid="38"/>
                                        </p:tgtEl>
                                      </p:cBhvr>
                                    </p:animEffect>
                                  </p:childTnLst>
                                </p:cTn>
                              </p:par>
                              <p:par>
                                <p:cTn id="37" presetID="6" presetClass="emph" presetSubtype="0" decel="100000" fill="hold" nodeType="withEffect">
                                  <p:stCondLst>
                                    <p:cond delay="200"/>
                                  </p:stCondLst>
                                  <p:childTnLst>
                                    <p:animScale>
                                      <p:cBhvr>
                                        <p:cTn id="38" dur="250" fill="hold"/>
                                        <p:tgtEl>
                                          <p:spTgt spid="38"/>
                                        </p:tgtEl>
                                      </p:cBhvr>
                                      <p:by x="110000" y="110000"/>
                                    </p:animScale>
                                  </p:childTnLst>
                                </p:cTn>
                              </p:par>
                              <p:par>
                                <p:cTn id="39" presetID="6" presetClass="emph" presetSubtype="0" decel="100000" fill="hold" nodeType="withEffect">
                                  <p:stCondLst>
                                    <p:cond delay="300"/>
                                  </p:stCondLst>
                                  <p:childTnLst>
                                    <p:animScale>
                                      <p:cBhvr>
                                        <p:cTn id="40" dur="250" fill="hold"/>
                                        <p:tgtEl>
                                          <p:spTgt spid="38"/>
                                        </p:tgtEl>
                                      </p:cBhvr>
                                      <p:by x="91000" y="91000"/>
                                    </p:animScale>
                                  </p:childTnLst>
                                </p:cTn>
                              </p:par>
                            </p:childTnLst>
                          </p:cTn>
                        </p:par>
                        <p:par>
                          <p:cTn id="41" fill="hold" nodeType="afterGroup">
                            <p:stCondLst>
                              <p:cond delay="2550"/>
                            </p:stCondLst>
                            <p:childTnLst>
                              <p:par>
                                <p:cTn id="42" presetID="2" presetClass="entr" presetSubtype="4" decel="100000" fill="hold" nodeType="afterEffect">
                                  <p:stCondLst>
                                    <p:cond delay="0"/>
                                  </p:stCondLst>
                                  <p:childTnLst>
                                    <p:set>
                                      <p:cBhvr>
                                        <p:cTn id="43" dur="1" fill="hold">
                                          <p:stCondLst>
                                            <p:cond delay="0"/>
                                          </p:stCondLst>
                                        </p:cTn>
                                        <p:tgtEl>
                                          <p:spTgt spid="5"/>
                                        </p:tgtEl>
                                        <p:attrNameLst>
                                          <p:attrName>style.visibility</p:attrName>
                                        </p:attrNameLst>
                                      </p:cBhvr>
                                      <p:to>
                                        <p:strVal val="visible"/>
                                      </p:to>
                                    </p:set>
                                    <p:anim calcmode="lin" valueType="num">
                                      <p:cBhvr additive="base">
                                        <p:cTn id="44" dur="500" fill="hold"/>
                                        <p:tgtEl>
                                          <p:spTgt spid="5"/>
                                        </p:tgtEl>
                                        <p:attrNameLst>
                                          <p:attrName>ppt_x</p:attrName>
                                        </p:attrNameLst>
                                      </p:cBhvr>
                                      <p:tavLst>
                                        <p:tav tm="0">
                                          <p:val>
                                            <p:strVal val="#ppt_x"/>
                                          </p:val>
                                        </p:tav>
                                        <p:tav tm="100000">
                                          <p:val>
                                            <p:strVal val="#ppt_x"/>
                                          </p:val>
                                        </p:tav>
                                      </p:tavLst>
                                    </p:anim>
                                    <p:anim calcmode="lin" valueType="num">
                                      <p:cBhvr additive="base">
                                        <p:cTn id="45"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46" fill="hold" nodeType="clickPar">
                      <p:stCondLst>
                        <p:cond delay="indefinite"/>
                      </p:stCondLst>
                      <p:childTnLst>
                        <p:par>
                          <p:cTn id="47" fill="hold" nodeType="withGroup">
                            <p:stCondLst>
                              <p:cond delay="0"/>
                            </p:stCondLst>
                            <p:childTnLst>
                              <p:par>
                                <p:cTn id="48" presetID="22" presetClass="entr" presetSubtype="8" fill="hold" nodeType="clickEffect">
                                  <p:stCondLst>
                                    <p:cond delay="0"/>
                                  </p:stCondLst>
                                  <p:childTnLst>
                                    <p:set>
                                      <p:cBhvr>
                                        <p:cTn id="49" dur="1" fill="hold">
                                          <p:stCondLst>
                                            <p:cond delay="0"/>
                                          </p:stCondLst>
                                        </p:cTn>
                                        <p:tgtEl>
                                          <p:spTgt spid="24"/>
                                        </p:tgtEl>
                                        <p:attrNameLst>
                                          <p:attrName>style.visibility</p:attrName>
                                        </p:attrNameLst>
                                      </p:cBhvr>
                                      <p:to>
                                        <p:strVal val="visible"/>
                                      </p:to>
                                    </p:set>
                                    <p:animEffect transition="in" filter="wipe(left)">
                                      <p:cBhvr>
                                        <p:cTn id="50" dur="400"/>
                                        <p:tgtEl>
                                          <p:spTgt spid="24"/>
                                        </p:tgtEl>
                                      </p:cBhvr>
                                    </p:animEffect>
                                  </p:childTnLst>
                                </p:cTn>
                              </p:par>
                            </p:childTnLst>
                          </p:cTn>
                        </p:par>
                        <p:par>
                          <p:cTn id="51" fill="hold" nodeType="afterGroup">
                            <p:stCondLst>
                              <p:cond delay="400"/>
                            </p:stCondLst>
                            <p:childTnLst>
                              <p:par>
                                <p:cTn id="52" presetID="53" presetClass="entr" presetSubtype="16" fill="hold" nodeType="afterEffect">
                                  <p:stCondLst>
                                    <p:cond delay="0"/>
                                  </p:stCondLst>
                                  <p:childTnLst>
                                    <p:set>
                                      <p:cBhvr>
                                        <p:cTn id="53" dur="1" fill="hold">
                                          <p:stCondLst>
                                            <p:cond delay="0"/>
                                          </p:stCondLst>
                                        </p:cTn>
                                        <p:tgtEl>
                                          <p:spTgt spid="33"/>
                                        </p:tgtEl>
                                        <p:attrNameLst>
                                          <p:attrName>style.visibility</p:attrName>
                                        </p:attrNameLst>
                                      </p:cBhvr>
                                      <p:to>
                                        <p:strVal val="visible"/>
                                      </p:to>
                                    </p:set>
                                    <p:anim calcmode="lin" valueType="num">
                                      <p:cBhvr>
                                        <p:cTn id="54" dur="250" fill="hold"/>
                                        <p:tgtEl>
                                          <p:spTgt spid="33"/>
                                        </p:tgtEl>
                                        <p:attrNameLst>
                                          <p:attrName>ppt_w</p:attrName>
                                        </p:attrNameLst>
                                      </p:cBhvr>
                                      <p:tavLst>
                                        <p:tav tm="0">
                                          <p:val>
                                            <p:fltVal val="0"/>
                                          </p:val>
                                        </p:tav>
                                        <p:tav tm="100000">
                                          <p:val>
                                            <p:strVal val="#ppt_w"/>
                                          </p:val>
                                        </p:tav>
                                      </p:tavLst>
                                    </p:anim>
                                    <p:anim calcmode="lin" valueType="num">
                                      <p:cBhvr>
                                        <p:cTn id="55" dur="250" fill="hold"/>
                                        <p:tgtEl>
                                          <p:spTgt spid="33"/>
                                        </p:tgtEl>
                                        <p:attrNameLst>
                                          <p:attrName>ppt_h</p:attrName>
                                        </p:attrNameLst>
                                      </p:cBhvr>
                                      <p:tavLst>
                                        <p:tav tm="0">
                                          <p:val>
                                            <p:fltVal val="0"/>
                                          </p:val>
                                        </p:tav>
                                        <p:tav tm="100000">
                                          <p:val>
                                            <p:strVal val="#ppt_h"/>
                                          </p:val>
                                        </p:tav>
                                      </p:tavLst>
                                    </p:anim>
                                    <p:animEffect transition="in" filter="fade">
                                      <p:cBhvr>
                                        <p:cTn id="56" dur="250"/>
                                        <p:tgtEl>
                                          <p:spTgt spid="33"/>
                                        </p:tgtEl>
                                      </p:cBhvr>
                                    </p:animEffect>
                                  </p:childTnLst>
                                </p:cTn>
                              </p:par>
                              <p:par>
                                <p:cTn id="57" presetID="6" presetClass="emph" presetSubtype="0" decel="100000" fill="hold" nodeType="withEffect">
                                  <p:stCondLst>
                                    <p:cond delay="200"/>
                                  </p:stCondLst>
                                  <p:childTnLst>
                                    <p:animScale>
                                      <p:cBhvr>
                                        <p:cTn id="58" dur="250" fill="hold"/>
                                        <p:tgtEl>
                                          <p:spTgt spid="33"/>
                                        </p:tgtEl>
                                      </p:cBhvr>
                                      <p:by x="110000" y="110000"/>
                                    </p:animScale>
                                  </p:childTnLst>
                                </p:cTn>
                              </p:par>
                              <p:par>
                                <p:cTn id="59" presetID="6" presetClass="emph" presetSubtype="0" decel="100000" fill="hold" nodeType="withEffect">
                                  <p:stCondLst>
                                    <p:cond delay="300"/>
                                  </p:stCondLst>
                                  <p:childTnLst>
                                    <p:animScale>
                                      <p:cBhvr>
                                        <p:cTn id="60" dur="250" fill="hold"/>
                                        <p:tgtEl>
                                          <p:spTgt spid="33"/>
                                        </p:tgtEl>
                                      </p:cBhvr>
                                      <p:by x="91000" y="91000"/>
                                    </p:animScale>
                                  </p:childTnLst>
                                </p:cTn>
                              </p:par>
                            </p:childTnLst>
                          </p:cTn>
                        </p:par>
                        <p:par>
                          <p:cTn id="61" fill="hold" nodeType="afterGroup">
                            <p:stCondLst>
                              <p:cond delay="950"/>
                            </p:stCondLst>
                            <p:childTnLst>
                              <p:par>
                                <p:cTn id="62" presetID="2" presetClass="entr" presetSubtype="4" decel="100000" fill="hold" nodeType="afterEffect">
                                  <p:stCondLst>
                                    <p:cond delay="0"/>
                                  </p:stCondLst>
                                  <p:childTnLst>
                                    <p:set>
                                      <p:cBhvr>
                                        <p:cTn id="63" dur="1" fill="hold">
                                          <p:stCondLst>
                                            <p:cond delay="0"/>
                                          </p:stCondLst>
                                        </p:cTn>
                                        <p:tgtEl>
                                          <p:spTgt spid="6"/>
                                        </p:tgtEl>
                                        <p:attrNameLst>
                                          <p:attrName>style.visibility</p:attrName>
                                        </p:attrNameLst>
                                      </p:cBhvr>
                                      <p:to>
                                        <p:strVal val="visible"/>
                                      </p:to>
                                    </p:set>
                                    <p:anim calcmode="lin" valueType="num">
                                      <p:cBhvr additive="base">
                                        <p:cTn id="64" dur="500" fill="hold"/>
                                        <p:tgtEl>
                                          <p:spTgt spid="6"/>
                                        </p:tgtEl>
                                        <p:attrNameLst>
                                          <p:attrName>ppt_x</p:attrName>
                                        </p:attrNameLst>
                                      </p:cBhvr>
                                      <p:tavLst>
                                        <p:tav tm="0">
                                          <p:val>
                                            <p:strVal val="#ppt_x"/>
                                          </p:val>
                                        </p:tav>
                                        <p:tav tm="100000">
                                          <p:val>
                                            <p:strVal val="#ppt_x"/>
                                          </p:val>
                                        </p:tav>
                                      </p:tavLst>
                                    </p:anim>
                                    <p:anim calcmode="lin" valueType="num">
                                      <p:cBhvr additive="base">
                                        <p:cTn id="65"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66" fill="hold" nodeType="clickPar">
                      <p:stCondLst>
                        <p:cond delay="indefinite"/>
                      </p:stCondLst>
                      <p:childTnLst>
                        <p:par>
                          <p:cTn id="67" fill="hold" nodeType="withGroup">
                            <p:stCondLst>
                              <p:cond delay="0"/>
                            </p:stCondLst>
                            <p:childTnLst>
                              <p:par>
                                <p:cTn id="68" presetID="22" presetClass="entr" presetSubtype="8" fill="hold" nodeType="clickEffect">
                                  <p:stCondLst>
                                    <p:cond delay="0"/>
                                  </p:stCondLst>
                                  <p:childTnLst>
                                    <p:set>
                                      <p:cBhvr>
                                        <p:cTn id="69" dur="1" fill="hold">
                                          <p:stCondLst>
                                            <p:cond delay="0"/>
                                          </p:stCondLst>
                                        </p:cTn>
                                        <p:tgtEl>
                                          <p:spTgt spid="25"/>
                                        </p:tgtEl>
                                        <p:attrNameLst>
                                          <p:attrName>style.visibility</p:attrName>
                                        </p:attrNameLst>
                                      </p:cBhvr>
                                      <p:to>
                                        <p:strVal val="visible"/>
                                      </p:to>
                                    </p:set>
                                    <p:animEffect transition="in" filter="wipe(left)">
                                      <p:cBhvr>
                                        <p:cTn id="70" dur="400"/>
                                        <p:tgtEl>
                                          <p:spTgt spid="25"/>
                                        </p:tgtEl>
                                      </p:cBhvr>
                                    </p:animEffect>
                                  </p:childTnLst>
                                </p:cTn>
                              </p:par>
                            </p:childTnLst>
                          </p:cTn>
                        </p:par>
                        <p:par>
                          <p:cTn id="71" fill="hold" nodeType="afterGroup">
                            <p:stCondLst>
                              <p:cond delay="400"/>
                            </p:stCondLst>
                            <p:childTnLst>
                              <p:par>
                                <p:cTn id="72" presetID="53" presetClass="entr" presetSubtype="16" fill="hold" nodeType="afterEffect">
                                  <p:stCondLst>
                                    <p:cond delay="0"/>
                                  </p:stCondLst>
                                  <p:childTnLst>
                                    <p:set>
                                      <p:cBhvr>
                                        <p:cTn id="73" dur="1" fill="hold">
                                          <p:stCondLst>
                                            <p:cond delay="0"/>
                                          </p:stCondLst>
                                        </p:cTn>
                                        <p:tgtEl>
                                          <p:spTgt spid="41"/>
                                        </p:tgtEl>
                                        <p:attrNameLst>
                                          <p:attrName>style.visibility</p:attrName>
                                        </p:attrNameLst>
                                      </p:cBhvr>
                                      <p:to>
                                        <p:strVal val="visible"/>
                                      </p:to>
                                    </p:set>
                                    <p:anim calcmode="lin" valueType="num">
                                      <p:cBhvr>
                                        <p:cTn id="74" dur="250" fill="hold"/>
                                        <p:tgtEl>
                                          <p:spTgt spid="41"/>
                                        </p:tgtEl>
                                        <p:attrNameLst>
                                          <p:attrName>ppt_w</p:attrName>
                                        </p:attrNameLst>
                                      </p:cBhvr>
                                      <p:tavLst>
                                        <p:tav tm="0">
                                          <p:val>
                                            <p:fltVal val="0"/>
                                          </p:val>
                                        </p:tav>
                                        <p:tav tm="100000">
                                          <p:val>
                                            <p:strVal val="#ppt_w"/>
                                          </p:val>
                                        </p:tav>
                                      </p:tavLst>
                                    </p:anim>
                                    <p:anim calcmode="lin" valueType="num">
                                      <p:cBhvr>
                                        <p:cTn id="75" dur="250" fill="hold"/>
                                        <p:tgtEl>
                                          <p:spTgt spid="41"/>
                                        </p:tgtEl>
                                        <p:attrNameLst>
                                          <p:attrName>ppt_h</p:attrName>
                                        </p:attrNameLst>
                                      </p:cBhvr>
                                      <p:tavLst>
                                        <p:tav tm="0">
                                          <p:val>
                                            <p:fltVal val="0"/>
                                          </p:val>
                                        </p:tav>
                                        <p:tav tm="100000">
                                          <p:val>
                                            <p:strVal val="#ppt_h"/>
                                          </p:val>
                                        </p:tav>
                                      </p:tavLst>
                                    </p:anim>
                                    <p:animEffect transition="in" filter="fade">
                                      <p:cBhvr>
                                        <p:cTn id="76" dur="250"/>
                                        <p:tgtEl>
                                          <p:spTgt spid="41"/>
                                        </p:tgtEl>
                                      </p:cBhvr>
                                    </p:animEffect>
                                  </p:childTnLst>
                                </p:cTn>
                              </p:par>
                              <p:par>
                                <p:cTn id="77" presetID="6" presetClass="emph" presetSubtype="0" decel="100000" fill="hold" nodeType="withEffect">
                                  <p:stCondLst>
                                    <p:cond delay="200"/>
                                  </p:stCondLst>
                                  <p:childTnLst>
                                    <p:animScale>
                                      <p:cBhvr>
                                        <p:cTn id="78" dur="250" fill="hold"/>
                                        <p:tgtEl>
                                          <p:spTgt spid="41"/>
                                        </p:tgtEl>
                                      </p:cBhvr>
                                      <p:by x="110000" y="110000"/>
                                    </p:animScale>
                                  </p:childTnLst>
                                </p:cTn>
                              </p:par>
                              <p:par>
                                <p:cTn id="79" presetID="6" presetClass="emph" presetSubtype="0" decel="100000" fill="hold" nodeType="withEffect">
                                  <p:stCondLst>
                                    <p:cond delay="300"/>
                                  </p:stCondLst>
                                  <p:childTnLst>
                                    <p:animScale>
                                      <p:cBhvr>
                                        <p:cTn id="80" dur="250" fill="hold"/>
                                        <p:tgtEl>
                                          <p:spTgt spid="41"/>
                                        </p:tgtEl>
                                      </p:cBhvr>
                                      <p:by x="91000" y="91000"/>
                                    </p:animScale>
                                  </p:childTnLst>
                                </p:cTn>
                              </p:par>
                            </p:childTnLst>
                          </p:cTn>
                        </p:par>
                        <p:par>
                          <p:cTn id="81" fill="hold" nodeType="afterGroup">
                            <p:stCondLst>
                              <p:cond delay="950"/>
                            </p:stCondLst>
                            <p:childTnLst>
                              <p:par>
                                <p:cTn id="82" presetID="2" presetClass="entr" presetSubtype="4" decel="100000" fill="hold" nodeType="afterEffect">
                                  <p:stCondLst>
                                    <p:cond delay="0"/>
                                  </p:stCondLst>
                                  <p:childTnLst>
                                    <p:set>
                                      <p:cBhvr>
                                        <p:cTn id="83" dur="1" fill="hold">
                                          <p:stCondLst>
                                            <p:cond delay="0"/>
                                          </p:stCondLst>
                                        </p:cTn>
                                        <p:tgtEl>
                                          <p:spTgt spid="7"/>
                                        </p:tgtEl>
                                        <p:attrNameLst>
                                          <p:attrName>style.visibility</p:attrName>
                                        </p:attrNameLst>
                                      </p:cBhvr>
                                      <p:to>
                                        <p:strVal val="visible"/>
                                      </p:to>
                                    </p:set>
                                    <p:anim calcmode="lin" valueType="num">
                                      <p:cBhvr additive="base">
                                        <p:cTn id="84" dur="500" fill="hold"/>
                                        <p:tgtEl>
                                          <p:spTgt spid="7"/>
                                        </p:tgtEl>
                                        <p:attrNameLst>
                                          <p:attrName>ppt_x</p:attrName>
                                        </p:attrNameLst>
                                      </p:cBhvr>
                                      <p:tavLst>
                                        <p:tav tm="0">
                                          <p:val>
                                            <p:strVal val="#ppt_x"/>
                                          </p:val>
                                        </p:tav>
                                        <p:tav tm="100000">
                                          <p:val>
                                            <p:strVal val="#ppt_x"/>
                                          </p:val>
                                        </p:tav>
                                      </p:tavLst>
                                    </p:anim>
                                    <p:anim calcmode="lin" valueType="num">
                                      <p:cBhvr additive="base">
                                        <p:cTn id="85"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86" fill="hold" nodeType="clickPar">
                      <p:stCondLst>
                        <p:cond delay="indefinite"/>
                      </p:stCondLst>
                      <p:childTnLst>
                        <p:par>
                          <p:cTn id="87" fill="hold" nodeType="withGroup">
                            <p:stCondLst>
                              <p:cond delay="0"/>
                            </p:stCondLst>
                            <p:childTnLst>
                              <p:par>
                                <p:cTn id="88" presetID="22" presetClass="entr" presetSubtype="8" fill="hold" nodeType="clickEffect">
                                  <p:stCondLst>
                                    <p:cond delay="0"/>
                                  </p:stCondLst>
                                  <p:childTnLst>
                                    <p:set>
                                      <p:cBhvr>
                                        <p:cTn id="89" dur="1" fill="hold">
                                          <p:stCondLst>
                                            <p:cond delay="0"/>
                                          </p:stCondLst>
                                        </p:cTn>
                                        <p:tgtEl>
                                          <p:spTgt spid="26"/>
                                        </p:tgtEl>
                                        <p:attrNameLst>
                                          <p:attrName>style.visibility</p:attrName>
                                        </p:attrNameLst>
                                      </p:cBhvr>
                                      <p:to>
                                        <p:strVal val="visible"/>
                                      </p:to>
                                    </p:set>
                                    <p:animEffect transition="in" filter="wipe(left)">
                                      <p:cBhvr>
                                        <p:cTn id="90" dur="400"/>
                                        <p:tgtEl>
                                          <p:spTgt spid="26"/>
                                        </p:tgtEl>
                                      </p:cBhvr>
                                    </p:animEffect>
                                  </p:childTnLst>
                                </p:cTn>
                              </p:par>
                            </p:childTnLst>
                          </p:cTn>
                        </p:par>
                        <p:par>
                          <p:cTn id="91" fill="hold" nodeType="afterGroup">
                            <p:stCondLst>
                              <p:cond delay="400"/>
                            </p:stCondLst>
                            <p:childTnLst>
                              <p:par>
                                <p:cTn id="92" presetID="53" presetClass="entr" presetSubtype="16" fill="hold" nodeType="afterEffect">
                                  <p:stCondLst>
                                    <p:cond delay="0"/>
                                  </p:stCondLst>
                                  <p:childTnLst>
                                    <p:set>
                                      <p:cBhvr>
                                        <p:cTn id="93" dur="1" fill="hold">
                                          <p:stCondLst>
                                            <p:cond delay="0"/>
                                          </p:stCondLst>
                                        </p:cTn>
                                        <p:tgtEl>
                                          <p:spTgt spid="51"/>
                                        </p:tgtEl>
                                        <p:attrNameLst>
                                          <p:attrName>style.visibility</p:attrName>
                                        </p:attrNameLst>
                                      </p:cBhvr>
                                      <p:to>
                                        <p:strVal val="visible"/>
                                      </p:to>
                                    </p:set>
                                    <p:anim calcmode="lin" valueType="num">
                                      <p:cBhvr>
                                        <p:cTn id="94" dur="250" fill="hold"/>
                                        <p:tgtEl>
                                          <p:spTgt spid="51"/>
                                        </p:tgtEl>
                                        <p:attrNameLst>
                                          <p:attrName>ppt_w</p:attrName>
                                        </p:attrNameLst>
                                      </p:cBhvr>
                                      <p:tavLst>
                                        <p:tav tm="0">
                                          <p:val>
                                            <p:fltVal val="0"/>
                                          </p:val>
                                        </p:tav>
                                        <p:tav tm="100000">
                                          <p:val>
                                            <p:strVal val="#ppt_w"/>
                                          </p:val>
                                        </p:tav>
                                      </p:tavLst>
                                    </p:anim>
                                    <p:anim calcmode="lin" valueType="num">
                                      <p:cBhvr>
                                        <p:cTn id="95" dur="250" fill="hold"/>
                                        <p:tgtEl>
                                          <p:spTgt spid="51"/>
                                        </p:tgtEl>
                                        <p:attrNameLst>
                                          <p:attrName>ppt_h</p:attrName>
                                        </p:attrNameLst>
                                      </p:cBhvr>
                                      <p:tavLst>
                                        <p:tav tm="0">
                                          <p:val>
                                            <p:fltVal val="0"/>
                                          </p:val>
                                        </p:tav>
                                        <p:tav tm="100000">
                                          <p:val>
                                            <p:strVal val="#ppt_h"/>
                                          </p:val>
                                        </p:tav>
                                      </p:tavLst>
                                    </p:anim>
                                    <p:animEffect transition="in" filter="fade">
                                      <p:cBhvr>
                                        <p:cTn id="96" dur="250"/>
                                        <p:tgtEl>
                                          <p:spTgt spid="51"/>
                                        </p:tgtEl>
                                      </p:cBhvr>
                                    </p:animEffect>
                                  </p:childTnLst>
                                </p:cTn>
                              </p:par>
                              <p:par>
                                <p:cTn id="97" presetID="6" presetClass="emph" presetSubtype="0" decel="100000" fill="hold" nodeType="withEffect">
                                  <p:stCondLst>
                                    <p:cond delay="200"/>
                                  </p:stCondLst>
                                  <p:childTnLst>
                                    <p:animScale>
                                      <p:cBhvr>
                                        <p:cTn id="98" dur="250" fill="hold"/>
                                        <p:tgtEl>
                                          <p:spTgt spid="51"/>
                                        </p:tgtEl>
                                      </p:cBhvr>
                                      <p:by x="110000" y="110000"/>
                                    </p:animScale>
                                  </p:childTnLst>
                                </p:cTn>
                              </p:par>
                              <p:par>
                                <p:cTn id="99" presetID="6" presetClass="emph" presetSubtype="0" decel="100000" fill="hold" nodeType="withEffect">
                                  <p:stCondLst>
                                    <p:cond delay="300"/>
                                  </p:stCondLst>
                                  <p:childTnLst>
                                    <p:animScale>
                                      <p:cBhvr>
                                        <p:cTn id="100" dur="250" fill="hold"/>
                                        <p:tgtEl>
                                          <p:spTgt spid="51"/>
                                        </p:tgtEl>
                                      </p:cBhvr>
                                      <p:by x="91000" y="91000"/>
                                    </p:animScale>
                                  </p:childTnLst>
                                </p:cTn>
                              </p:par>
                            </p:childTnLst>
                          </p:cTn>
                        </p:par>
                        <p:par>
                          <p:cTn id="101" fill="hold" nodeType="afterGroup">
                            <p:stCondLst>
                              <p:cond delay="950"/>
                            </p:stCondLst>
                            <p:childTnLst>
                              <p:par>
                                <p:cTn id="102" presetID="2" presetClass="entr" presetSubtype="4" decel="100000" fill="hold" nodeType="afterEffect">
                                  <p:stCondLst>
                                    <p:cond delay="0"/>
                                  </p:stCondLst>
                                  <p:childTnLst>
                                    <p:set>
                                      <p:cBhvr>
                                        <p:cTn id="103" dur="1" fill="hold">
                                          <p:stCondLst>
                                            <p:cond delay="0"/>
                                          </p:stCondLst>
                                        </p:cTn>
                                        <p:tgtEl>
                                          <p:spTgt spid="8"/>
                                        </p:tgtEl>
                                        <p:attrNameLst>
                                          <p:attrName>style.visibility</p:attrName>
                                        </p:attrNameLst>
                                      </p:cBhvr>
                                      <p:to>
                                        <p:strVal val="visible"/>
                                      </p:to>
                                    </p:set>
                                    <p:anim calcmode="lin" valueType="num">
                                      <p:cBhvr additive="base">
                                        <p:cTn id="104" dur="500" fill="hold"/>
                                        <p:tgtEl>
                                          <p:spTgt spid="8"/>
                                        </p:tgtEl>
                                        <p:attrNameLst>
                                          <p:attrName>ppt_x</p:attrName>
                                        </p:attrNameLst>
                                      </p:cBhvr>
                                      <p:tavLst>
                                        <p:tav tm="0">
                                          <p:val>
                                            <p:strVal val="#ppt_x"/>
                                          </p:val>
                                        </p:tav>
                                        <p:tav tm="100000">
                                          <p:val>
                                            <p:strVal val="#ppt_x"/>
                                          </p:val>
                                        </p:tav>
                                      </p:tavLst>
                                    </p:anim>
                                    <p:anim calcmode="lin" valueType="num">
                                      <p:cBhvr additive="base">
                                        <p:cTn id="105"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27" grpId="0"/>
      <p:bldP spid="28" grpId="0"/>
      <p:bldP spid="29" grpId="0"/>
      <p:bldP spid="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六边形 10"/>
          <p:cNvSpPr>
            <a:spLocks noChangeAspect="1"/>
          </p:cNvSpPr>
          <p:nvPr/>
        </p:nvSpPr>
        <p:spPr>
          <a:xfrm rot="16200000">
            <a:off x="3930651" y="3604684"/>
            <a:ext cx="958851" cy="8276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2" name="六边形 11"/>
          <p:cNvSpPr>
            <a:spLocks noChangeAspect="1"/>
          </p:cNvSpPr>
          <p:nvPr/>
        </p:nvSpPr>
        <p:spPr>
          <a:xfrm rot="16200000">
            <a:off x="2035176" y="4202642"/>
            <a:ext cx="575733" cy="497417"/>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3" name="六边形 12"/>
          <p:cNvSpPr>
            <a:spLocks noChangeAspect="1"/>
          </p:cNvSpPr>
          <p:nvPr/>
        </p:nvSpPr>
        <p:spPr>
          <a:xfrm rot="16200000">
            <a:off x="1963209" y="2134659"/>
            <a:ext cx="719667" cy="620183"/>
          </a:xfrm>
          <a:prstGeom prst="hexagon">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10" name="文本框 9"/>
          <p:cNvSpPr>
            <a:spLocks noChangeArrowheads="1"/>
          </p:cNvSpPr>
          <p:nvPr/>
        </p:nvSpPr>
        <p:spPr bwMode="auto">
          <a:xfrm>
            <a:off x="2362200" y="2097617"/>
            <a:ext cx="1905000" cy="2209800"/>
          </a:xfrm>
          <a:custGeom>
            <a:avLst/>
            <a:gdLst>
              <a:gd name="T0" fmla="*/ 660812 w 1427586"/>
              <a:gd name="T1" fmla="*/ 571998 h 1656000"/>
              <a:gd name="T2" fmla="*/ 660812 w 1427586"/>
              <a:gd name="T3" fmla="*/ 946919 h 1656000"/>
              <a:gd name="T4" fmla="*/ 563681 w 1427586"/>
              <a:gd name="T5" fmla="*/ 946919 h 1656000"/>
              <a:gd name="T6" fmla="*/ 660812 w 1427586"/>
              <a:gd name="T7" fmla="*/ 571998 h 1656000"/>
              <a:gd name="T8" fmla="*/ 589528 w 1427586"/>
              <a:gd name="T9" fmla="*/ 371206 h 1656000"/>
              <a:gd name="T10" fmla="*/ 399619 w 1427586"/>
              <a:gd name="T11" fmla="*/ 946919 h 1656000"/>
              <a:gd name="T12" fmla="*/ 399619 w 1427586"/>
              <a:gd name="T13" fmla="*/ 1097106 h 1656000"/>
              <a:gd name="T14" fmla="*/ 660812 w 1427586"/>
              <a:gd name="T15" fmla="*/ 1097106 h 1656000"/>
              <a:gd name="T16" fmla="*/ 660812 w 1427586"/>
              <a:gd name="T17" fmla="*/ 1252189 h 1656000"/>
              <a:gd name="T18" fmla="*/ 880650 w 1427586"/>
              <a:gd name="T19" fmla="*/ 1252189 h 1656000"/>
              <a:gd name="T20" fmla="*/ 880650 w 1427586"/>
              <a:gd name="T21" fmla="*/ 1097106 h 1656000"/>
              <a:gd name="T22" fmla="*/ 943228 w 1427586"/>
              <a:gd name="T23" fmla="*/ 1097106 h 1656000"/>
              <a:gd name="T24" fmla="*/ 943228 w 1427586"/>
              <a:gd name="T25" fmla="*/ 946919 h 1656000"/>
              <a:gd name="T26" fmla="*/ 880650 w 1427586"/>
              <a:gd name="T27" fmla="*/ 946919 h 1656000"/>
              <a:gd name="T28" fmla="*/ 880650 w 1427586"/>
              <a:gd name="T29" fmla="*/ 371206 h 1656000"/>
              <a:gd name="T30" fmla="*/ 589528 w 1427586"/>
              <a:gd name="T31" fmla="*/ 371206 h 1656000"/>
              <a:gd name="T32" fmla="*/ 713793 w 1427586"/>
              <a:gd name="T33" fmla="*/ 0 h 1656000"/>
              <a:gd name="T34" fmla="*/ 1427586 w 1427586"/>
              <a:gd name="T35" fmla="*/ 356896 h 1656000"/>
              <a:gd name="T36" fmla="*/ 1427586 w 1427586"/>
              <a:gd name="T37" fmla="*/ 1299103 h 1656000"/>
              <a:gd name="T38" fmla="*/ 713793 w 1427586"/>
              <a:gd name="T39" fmla="*/ 1656000 h 1656000"/>
              <a:gd name="T40" fmla="*/ 0 w 1427586"/>
              <a:gd name="T41" fmla="*/ 1299103 h 1656000"/>
              <a:gd name="T42" fmla="*/ 0 w 1427586"/>
              <a:gd name="T43" fmla="*/ 356896 h 1656000"/>
              <a:gd name="T44" fmla="*/ 713793 w 1427586"/>
              <a:gd name="T45" fmla="*/ 0 h 1656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27586" h="1656000">
                <a:moveTo>
                  <a:pt x="660812" y="571998"/>
                </a:moveTo>
                <a:lnTo>
                  <a:pt x="660812" y="946919"/>
                </a:lnTo>
                <a:lnTo>
                  <a:pt x="563681" y="946919"/>
                </a:lnTo>
                <a:lnTo>
                  <a:pt x="660812" y="571998"/>
                </a:lnTo>
                <a:close/>
                <a:moveTo>
                  <a:pt x="589528" y="371206"/>
                </a:moveTo>
                <a:lnTo>
                  <a:pt x="399619" y="946919"/>
                </a:lnTo>
                <a:lnTo>
                  <a:pt x="399619" y="1097106"/>
                </a:lnTo>
                <a:lnTo>
                  <a:pt x="660812" y="1097106"/>
                </a:lnTo>
                <a:lnTo>
                  <a:pt x="660812" y="1252189"/>
                </a:lnTo>
                <a:lnTo>
                  <a:pt x="880650" y="1252189"/>
                </a:lnTo>
                <a:lnTo>
                  <a:pt x="880650" y="1097106"/>
                </a:lnTo>
                <a:lnTo>
                  <a:pt x="943228" y="1097106"/>
                </a:lnTo>
                <a:lnTo>
                  <a:pt x="943228" y="946919"/>
                </a:lnTo>
                <a:lnTo>
                  <a:pt x="880650" y="946919"/>
                </a:lnTo>
                <a:lnTo>
                  <a:pt x="880650" y="371206"/>
                </a:lnTo>
                <a:lnTo>
                  <a:pt x="589528" y="371206"/>
                </a:lnTo>
                <a:close/>
                <a:moveTo>
                  <a:pt x="713793" y="0"/>
                </a:moveTo>
                <a:lnTo>
                  <a:pt x="1427586" y="356896"/>
                </a:lnTo>
                <a:lnTo>
                  <a:pt x="1427586" y="1299103"/>
                </a:lnTo>
                <a:lnTo>
                  <a:pt x="713793" y="1656000"/>
                </a:lnTo>
                <a:lnTo>
                  <a:pt x="0" y="1299103"/>
                </a:lnTo>
                <a:lnTo>
                  <a:pt x="0" y="356896"/>
                </a:lnTo>
                <a:lnTo>
                  <a:pt x="713793"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15" name="文本框 14"/>
          <p:cNvSpPr txBox="1"/>
          <p:nvPr/>
        </p:nvSpPr>
        <p:spPr bwMode="auto">
          <a:xfrm>
            <a:off x="5232400" y="2084918"/>
            <a:ext cx="4895851" cy="1077218"/>
          </a:xfrm>
          <a:prstGeom prst="rect">
            <a:avLst/>
          </a:prstGeom>
          <a:noFill/>
        </p:spPr>
        <p:txBody>
          <a:bodyPr>
            <a:spAutoFit/>
          </a:bodyPr>
          <a:lstStyle/>
          <a:p>
            <a:pPr defTabSz="913530">
              <a:defRPr/>
            </a:pPr>
            <a:r>
              <a:rPr lang="en-US" altLang="zh-CN" sz="6400" dirty="0">
                <a:solidFill>
                  <a:prstClr val="white">
                    <a:lumMod val="95000"/>
                  </a:prstClr>
                </a:solidFill>
                <a:cs typeface="Arial" pitchFamily="34" charset="0"/>
              </a:rPr>
              <a:t>PART FOUR</a:t>
            </a:r>
            <a:endParaRPr lang="zh-CN" altLang="en-US" sz="6400" baseline="-3000" dirty="0">
              <a:solidFill>
                <a:prstClr val="white">
                  <a:lumMod val="95000"/>
                </a:prstClr>
              </a:solidFill>
              <a:cs typeface="Arial" pitchFamily="34" charset="0"/>
            </a:endParaRPr>
          </a:p>
        </p:txBody>
      </p:sp>
      <p:sp>
        <p:nvSpPr>
          <p:cNvPr id="17" name="TextBox 111"/>
          <p:cNvSpPr txBox="1">
            <a:spLocks noChangeArrowheads="1"/>
          </p:cNvSpPr>
          <p:nvPr/>
        </p:nvSpPr>
        <p:spPr bwMode="auto">
          <a:xfrm>
            <a:off x="5232400" y="3126318"/>
            <a:ext cx="5691717" cy="1126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72" tIns="45684" rIns="91372" bIns="45684">
            <a:spAutoFit/>
          </a:bodyPr>
          <a:lstStyle>
            <a:lvl1pPr>
              <a:defRPr>
                <a:solidFill>
                  <a:schemeClr val="tx1"/>
                </a:solidFill>
                <a:latin typeface="Lao UI" pitchFamily="34" charset="0"/>
                <a:ea typeface="微软雅黑" pitchFamily="34" charset="-122"/>
              </a:defRPr>
            </a:lvl1pPr>
            <a:lvl2pPr marL="742950" indent="-285750">
              <a:defRPr>
                <a:solidFill>
                  <a:schemeClr val="tx1"/>
                </a:solidFill>
                <a:latin typeface="Lao UI" pitchFamily="34" charset="0"/>
                <a:ea typeface="微软雅黑" pitchFamily="34" charset="-122"/>
              </a:defRPr>
            </a:lvl2pPr>
            <a:lvl3pPr marL="1143000" indent="-228600">
              <a:defRPr>
                <a:solidFill>
                  <a:schemeClr val="tx1"/>
                </a:solidFill>
                <a:latin typeface="Lao UI" pitchFamily="34" charset="0"/>
                <a:ea typeface="微软雅黑" pitchFamily="34" charset="-122"/>
              </a:defRPr>
            </a:lvl3pPr>
            <a:lvl4pPr marL="1600200" indent="-228600">
              <a:defRPr>
                <a:solidFill>
                  <a:schemeClr val="tx1"/>
                </a:solidFill>
                <a:latin typeface="Lao UI" pitchFamily="34" charset="0"/>
                <a:ea typeface="微软雅黑" pitchFamily="34" charset="-122"/>
              </a:defRPr>
            </a:lvl4pPr>
            <a:lvl5pPr marL="2057400" indent="-228600">
              <a:defRPr>
                <a:solidFill>
                  <a:schemeClr val="tx1"/>
                </a:solidFill>
                <a:latin typeface="Lao UI" pitchFamily="34" charset="0"/>
                <a:ea typeface="微软雅黑" pitchFamily="34" charset="-122"/>
              </a:defRPr>
            </a:lvl5pPr>
            <a:lvl6pPr marL="2514600" indent="-228600" fontAlgn="base">
              <a:spcBef>
                <a:spcPct val="0"/>
              </a:spcBef>
              <a:spcAft>
                <a:spcPct val="0"/>
              </a:spcAft>
              <a:defRPr>
                <a:solidFill>
                  <a:schemeClr val="tx1"/>
                </a:solidFill>
                <a:latin typeface="Lao UI" pitchFamily="34" charset="0"/>
                <a:ea typeface="微软雅黑" pitchFamily="34" charset="-122"/>
              </a:defRPr>
            </a:lvl6pPr>
            <a:lvl7pPr marL="2971800" indent="-228600" fontAlgn="base">
              <a:spcBef>
                <a:spcPct val="0"/>
              </a:spcBef>
              <a:spcAft>
                <a:spcPct val="0"/>
              </a:spcAft>
              <a:defRPr>
                <a:solidFill>
                  <a:schemeClr val="tx1"/>
                </a:solidFill>
                <a:latin typeface="Lao UI" pitchFamily="34" charset="0"/>
                <a:ea typeface="微软雅黑" pitchFamily="34" charset="-122"/>
              </a:defRPr>
            </a:lvl7pPr>
            <a:lvl8pPr marL="3429000" indent="-228600" fontAlgn="base">
              <a:spcBef>
                <a:spcPct val="0"/>
              </a:spcBef>
              <a:spcAft>
                <a:spcPct val="0"/>
              </a:spcAft>
              <a:defRPr>
                <a:solidFill>
                  <a:schemeClr val="tx1"/>
                </a:solidFill>
                <a:latin typeface="Lao UI" pitchFamily="34" charset="0"/>
                <a:ea typeface="微软雅黑" pitchFamily="34" charset="-122"/>
              </a:defRPr>
            </a:lvl8pPr>
            <a:lvl9pPr marL="3886200" indent="-228600" fontAlgn="base">
              <a:spcBef>
                <a:spcPct val="0"/>
              </a:spcBef>
              <a:spcAft>
                <a:spcPct val="0"/>
              </a:spcAft>
              <a:defRPr>
                <a:solidFill>
                  <a:schemeClr val="tx1"/>
                </a:solidFill>
                <a:latin typeface="Lao UI" pitchFamily="34" charset="0"/>
                <a:ea typeface="微软雅黑" pitchFamily="34" charset="-122"/>
              </a:defRPr>
            </a:lvl9pPr>
          </a:lstStyle>
          <a:p>
            <a:pPr defTabSz="913530">
              <a:lnSpc>
                <a:spcPct val="120000"/>
              </a:lnSpc>
              <a:defRPr/>
            </a:pPr>
            <a:r>
              <a:rPr lang="en-US" altLang="zh-CN" sz="1400" dirty="0">
                <a:solidFill>
                  <a:prstClr val="white"/>
                </a:solidFill>
                <a:latin typeface="华文细黑" pitchFamily="2" charset="-122"/>
                <a:ea typeface="华文细黑" pitchFamily="2" charset="-122"/>
                <a:cs typeface="Arial" pitchFamily="34" charset="0"/>
              </a:rPr>
              <a:t>Click here to modify the text , you may post text here . Click here to modify the text . Click here to modify the text , you may post text here . Click here to modify the text , you may post text here . Click here to modify the text </a:t>
            </a:r>
            <a:endParaRPr lang="zh-CN" altLang="en-US" sz="1400" baseline="-3000" dirty="0">
              <a:solidFill>
                <a:prstClr val="white"/>
              </a:solidFill>
              <a:latin typeface="华文细黑" pitchFamily="2" charset="-122"/>
              <a:ea typeface="华文细黑" pitchFamily="2" charset="-122"/>
              <a:cs typeface="Arial" pitchFamily="34" charset="0"/>
            </a:endParaRPr>
          </a:p>
        </p:txBody>
      </p:sp>
    </p:spTree>
    <p:extLst>
      <p:ext uri="{BB962C8B-B14F-4D97-AF65-F5344CB8AC3E}">
        <p14:creationId xmlns:p14="http://schemas.microsoft.com/office/powerpoint/2010/main" val="264027525"/>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50" fill="hold"/>
                                        <p:tgtEl>
                                          <p:spTgt spid="10"/>
                                        </p:tgtEl>
                                        <p:attrNameLst>
                                          <p:attrName>ppt_w</p:attrName>
                                        </p:attrNameLst>
                                      </p:cBhvr>
                                      <p:tavLst>
                                        <p:tav tm="0">
                                          <p:val>
                                            <p:fltVal val="0"/>
                                          </p:val>
                                        </p:tav>
                                        <p:tav tm="100000">
                                          <p:val>
                                            <p:strVal val="#ppt_w"/>
                                          </p:val>
                                        </p:tav>
                                      </p:tavLst>
                                    </p:anim>
                                    <p:anim calcmode="lin" valueType="num">
                                      <p:cBhvr>
                                        <p:cTn id="8" dur="250" fill="hold"/>
                                        <p:tgtEl>
                                          <p:spTgt spid="10"/>
                                        </p:tgtEl>
                                        <p:attrNameLst>
                                          <p:attrName>ppt_h</p:attrName>
                                        </p:attrNameLst>
                                      </p:cBhvr>
                                      <p:tavLst>
                                        <p:tav tm="0">
                                          <p:val>
                                            <p:fltVal val="0"/>
                                          </p:val>
                                        </p:tav>
                                        <p:tav tm="100000">
                                          <p:val>
                                            <p:strVal val="#ppt_h"/>
                                          </p:val>
                                        </p:tav>
                                      </p:tavLst>
                                    </p:anim>
                                    <p:animEffect transition="in" filter="fade">
                                      <p:cBhvr>
                                        <p:cTn id="9" dur="250"/>
                                        <p:tgtEl>
                                          <p:spTgt spid="10"/>
                                        </p:tgtEl>
                                      </p:cBhvr>
                                    </p:animEffect>
                                  </p:childTnLst>
                                </p:cTn>
                              </p:par>
                              <p:par>
                                <p:cTn id="10" presetID="6" presetClass="emph" presetSubtype="0" decel="100000" fill="hold" nodeType="withEffect">
                                  <p:stCondLst>
                                    <p:cond delay="200"/>
                                  </p:stCondLst>
                                  <p:childTnLst>
                                    <p:animScale>
                                      <p:cBhvr>
                                        <p:cTn id="11" dur="250" fill="hold"/>
                                        <p:tgtEl>
                                          <p:spTgt spid="10"/>
                                        </p:tgtEl>
                                      </p:cBhvr>
                                      <p:by x="110000" y="110000"/>
                                    </p:animScale>
                                  </p:childTnLst>
                                </p:cTn>
                              </p:par>
                              <p:par>
                                <p:cTn id="12" presetID="6" presetClass="emph" presetSubtype="0" decel="100000" fill="hold" nodeType="withEffect">
                                  <p:stCondLst>
                                    <p:cond delay="300"/>
                                  </p:stCondLst>
                                  <p:childTnLst>
                                    <p:animScale>
                                      <p:cBhvr>
                                        <p:cTn id="13" dur="250" fill="hold"/>
                                        <p:tgtEl>
                                          <p:spTgt spid="10"/>
                                        </p:tgtEl>
                                      </p:cBhvr>
                                      <p:by x="91000" y="91000"/>
                                    </p:animScale>
                                  </p:childTnLst>
                                </p:cTn>
                              </p:par>
                            </p:childTnLst>
                          </p:cTn>
                        </p:par>
                        <p:par>
                          <p:cTn id="14" fill="hold" nodeType="afterGroup">
                            <p:stCondLst>
                              <p:cond delay="550"/>
                            </p:stCondLst>
                            <p:childTnLst>
                              <p:par>
                                <p:cTn id="15" presetID="2" presetClass="entr" presetSubtype="6" decel="10000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400" fill="hold"/>
                                        <p:tgtEl>
                                          <p:spTgt spid="11"/>
                                        </p:tgtEl>
                                        <p:attrNameLst>
                                          <p:attrName>ppt_x</p:attrName>
                                        </p:attrNameLst>
                                      </p:cBhvr>
                                      <p:tavLst>
                                        <p:tav tm="0">
                                          <p:val>
                                            <p:strVal val="1+#ppt_w/2"/>
                                          </p:val>
                                        </p:tav>
                                        <p:tav tm="100000">
                                          <p:val>
                                            <p:strVal val="#ppt_x"/>
                                          </p:val>
                                        </p:tav>
                                      </p:tavLst>
                                    </p:anim>
                                    <p:anim calcmode="lin" valueType="num">
                                      <p:cBhvr additive="base">
                                        <p:cTn id="18" dur="400" fill="hold"/>
                                        <p:tgtEl>
                                          <p:spTgt spid="11"/>
                                        </p:tgtEl>
                                        <p:attrNameLst>
                                          <p:attrName>ppt_y</p:attrName>
                                        </p:attrNameLst>
                                      </p:cBhvr>
                                      <p:tavLst>
                                        <p:tav tm="0">
                                          <p:val>
                                            <p:strVal val="1+#ppt_h/2"/>
                                          </p:val>
                                        </p:tav>
                                        <p:tav tm="100000">
                                          <p:val>
                                            <p:strVal val="#ppt_y"/>
                                          </p:val>
                                        </p:tav>
                                      </p:tavLst>
                                    </p:anim>
                                  </p:childTnLst>
                                </p:cTn>
                              </p:par>
                              <p:par>
                                <p:cTn id="19" presetID="2" presetClass="entr" presetSubtype="9" decel="100000" fill="hold" grpId="0" nodeType="withEffect">
                                  <p:stCondLst>
                                    <p:cond delay="15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400" fill="hold"/>
                                        <p:tgtEl>
                                          <p:spTgt spid="13"/>
                                        </p:tgtEl>
                                        <p:attrNameLst>
                                          <p:attrName>ppt_x</p:attrName>
                                        </p:attrNameLst>
                                      </p:cBhvr>
                                      <p:tavLst>
                                        <p:tav tm="0">
                                          <p:val>
                                            <p:strVal val="0-#ppt_w/2"/>
                                          </p:val>
                                        </p:tav>
                                        <p:tav tm="100000">
                                          <p:val>
                                            <p:strVal val="#ppt_x"/>
                                          </p:val>
                                        </p:tav>
                                      </p:tavLst>
                                    </p:anim>
                                    <p:anim calcmode="lin" valueType="num">
                                      <p:cBhvr additive="base">
                                        <p:cTn id="22" dur="400" fill="hold"/>
                                        <p:tgtEl>
                                          <p:spTgt spid="13"/>
                                        </p:tgtEl>
                                        <p:attrNameLst>
                                          <p:attrName>ppt_y</p:attrName>
                                        </p:attrNameLst>
                                      </p:cBhvr>
                                      <p:tavLst>
                                        <p:tav tm="0">
                                          <p:val>
                                            <p:strVal val="0-#ppt_h/2"/>
                                          </p:val>
                                        </p:tav>
                                        <p:tav tm="100000">
                                          <p:val>
                                            <p:strVal val="#ppt_y"/>
                                          </p:val>
                                        </p:tav>
                                      </p:tavLst>
                                    </p:anim>
                                  </p:childTnLst>
                                </p:cTn>
                              </p:par>
                              <p:par>
                                <p:cTn id="23" presetID="2" presetClass="entr" presetSubtype="12" decel="100000" fill="hold" grpId="0" nodeType="withEffect">
                                  <p:stCondLst>
                                    <p:cond delay="300"/>
                                  </p:stCondLst>
                                  <p:childTnLst>
                                    <p:set>
                                      <p:cBhvr>
                                        <p:cTn id="24" dur="1" fill="hold">
                                          <p:stCondLst>
                                            <p:cond delay="0"/>
                                          </p:stCondLst>
                                        </p:cTn>
                                        <p:tgtEl>
                                          <p:spTgt spid="12"/>
                                        </p:tgtEl>
                                        <p:attrNameLst>
                                          <p:attrName>style.visibility</p:attrName>
                                        </p:attrNameLst>
                                      </p:cBhvr>
                                      <p:to>
                                        <p:strVal val="visible"/>
                                      </p:to>
                                    </p:set>
                                    <p:anim calcmode="lin" valueType="num">
                                      <p:cBhvr additive="base">
                                        <p:cTn id="25" dur="400" fill="hold"/>
                                        <p:tgtEl>
                                          <p:spTgt spid="12"/>
                                        </p:tgtEl>
                                        <p:attrNameLst>
                                          <p:attrName>ppt_x</p:attrName>
                                        </p:attrNameLst>
                                      </p:cBhvr>
                                      <p:tavLst>
                                        <p:tav tm="0">
                                          <p:val>
                                            <p:strVal val="0-#ppt_w/2"/>
                                          </p:val>
                                        </p:tav>
                                        <p:tav tm="100000">
                                          <p:val>
                                            <p:strVal val="#ppt_x"/>
                                          </p:val>
                                        </p:tav>
                                      </p:tavLst>
                                    </p:anim>
                                    <p:anim calcmode="lin" valueType="num">
                                      <p:cBhvr additive="base">
                                        <p:cTn id="26" dur="400" fill="hold"/>
                                        <p:tgtEl>
                                          <p:spTgt spid="12"/>
                                        </p:tgtEl>
                                        <p:attrNameLst>
                                          <p:attrName>ppt_y</p:attrName>
                                        </p:attrNameLst>
                                      </p:cBhvr>
                                      <p:tavLst>
                                        <p:tav tm="0">
                                          <p:val>
                                            <p:strVal val="1+#ppt_h/2"/>
                                          </p:val>
                                        </p:tav>
                                        <p:tav tm="100000">
                                          <p:val>
                                            <p:strVal val="#ppt_y"/>
                                          </p:val>
                                        </p:tav>
                                      </p:tavLst>
                                    </p:anim>
                                  </p:childTnLst>
                                </p:cTn>
                              </p:par>
                            </p:childTnLst>
                          </p:cTn>
                        </p:par>
                        <p:par>
                          <p:cTn id="27" fill="hold" nodeType="afterGroup">
                            <p:stCondLst>
                              <p:cond delay="1250"/>
                            </p:stCondLst>
                            <p:childTnLst>
                              <p:par>
                                <p:cTn id="28" presetID="2" presetClass="entr" presetSubtype="1" decel="100000" fill="hold" grpId="0"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0-#ppt_h/2"/>
                                          </p:val>
                                        </p:tav>
                                        <p:tav tm="100000">
                                          <p:val>
                                            <p:strVal val="#ppt_y"/>
                                          </p:val>
                                        </p:tav>
                                      </p:tavLst>
                                    </p:anim>
                                  </p:childTnLst>
                                </p:cTn>
                              </p:par>
                            </p:childTnLst>
                          </p:cTn>
                        </p:par>
                        <p:par>
                          <p:cTn id="32" fill="hold" nodeType="afterGroup">
                            <p:stCondLst>
                              <p:cond delay="1750"/>
                            </p:stCondLst>
                            <p:childTnLst>
                              <p:par>
                                <p:cTn id="33" presetID="10" presetClass="entr" presetSubtype="0" fill="hold" grpId="0" nodeType="afterEffect">
                                  <p:stCondLst>
                                    <p:cond delay="0"/>
                                  </p:stCondLst>
                                  <p:iterate type="lt">
                                    <p:tmPct val="10000"/>
                                  </p:iterate>
                                  <p:childTnLst>
                                    <p:set>
                                      <p:cBhvr>
                                        <p:cTn id="34" dur="1" fill="hold">
                                          <p:stCondLst>
                                            <p:cond delay="0"/>
                                          </p:stCondLst>
                                        </p:cTn>
                                        <p:tgtEl>
                                          <p:spTgt spid="17"/>
                                        </p:tgtEl>
                                        <p:attrNameLst>
                                          <p:attrName>style.visibility</p:attrName>
                                        </p:attrNameLst>
                                      </p:cBhvr>
                                      <p:to>
                                        <p:strVal val="visible"/>
                                      </p:to>
                                    </p:set>
                                    <p:animEffect transition="in" filter="fade">
                                      <p:cBhvr>
                                        <p:cTn id="35"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5"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4"/>
          <p:cNvGrpSpPr>
            <a:grpSpLocks/>
          </p:cNvGrpSpPr>
          <p:nvPr/>
        </p:nvGrpSpPr>
        <p:grpSpPr bwMode="auto">
          <a:xfrm>
            <a:off x="9144000" y="2211916"/>
            <a:ext cx="2379133" cy="3846164"/>
            <a:chOff x="6858016" y="1659315"/>
            <a:chExt cx="1784804" cy="2883665"/>
          </a:xfrm>
        </p:grpSpPr>
        <p:grpSp>
          <p:nvGrpSpPr>
            <p:cNvPr id="46082" name="Group 49"/>
            <p:cNvGrpSpPr>
              <a:grpSpLocks/>
            </p:cNvGrpSpPr>
            <p:nvPr/>
          </p:nvGrpSpPr>
          <p:grpSpPr bwMode="auto">
            <a:xfrm>
              <a:off x="6858016" y="3357377"/>
              <a:ext cx="1643481" cy="1185603"/>
              <a:chOff x="6858016" y="3357377"/>
              <a:chExt cx="1643481" cy="1185603"/>
            </a:xfrm>
          </p:grpSpPr>
          <p:sp>
            <p:nvSpPr>
              <p:cNvPr id="46083" name="Rectangle 22"/>
              <p:cNvSpPr>
                <a:spLocks noChangeArrowheads="1"/>
              </p:cNvSpPr>
              <p:nvPr/>
            </p:nvSpPr>
            <p:spPr bwMode="auto">
              <a:xfrm>
                <a:off x="6858016" y="3643032"/>
                <a:ext cx="1643481" cy="899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ms-MY" altLang="zh-CN" sz="1200">
                    <a:solidFill>
                      <a:srgbClr val="F2F2F2"/>
                    </a:solidFill>
                  </a:rPr>
                  <a:t>Praesent sodales odio sit amet odio tristi Praesent sodales odio sit amet odio tristi Lorem ipsum dolor sit amet consectetur adipiscing</a:t>
                </a:r>
                <a:endParaRPr lang="en-US" altLang="zh-CN" sz="1200">
                  <a:solidFill>
                    <a:srgbClr val="F2F2F2"/>
                  </a:solidFill>
                </a:endParaRPr>
              </a:p>
            </p:txBody>
          </p:sp>
          <p:sp>
            <p:nvSpPr>
              <p:cNvPr id="24" name="Rectangle 23"/>
              <p:cNvSpPr/>
              <p:nvPr/>
            </p:nvSpPr>
            <p:spPr>
              <a:xfrm>
                <a:off x="7075928" y="3357377"/>
                <a:ext cx="1212420" cy="253831"/>
              </a:xfrm>
              <a:prstGeom prst="rect">
                <a:avLst/>
              </a:prstGeom>
            </p:spPr>
            <p:txBody>
              <a:bodyPr wrap="none">
                <a:spAutoFit/>
              </a:bodyPr>
              <a:lstStyle/>
              <a:p>
                <a:pPr algn="ctr" defTabSz="913530">
                  <a:defRPr/>
                </a:pPr>
                <a:r>
                  <a:rPr lang="en-US" sz="1600" dirty="0">
                    <a:solidFill>
                      <a:prstClr val="white">
                        <a:lumMod val="95000"/>
                      </a:prstClr>
                    </a:solidFill>
                    <a:ea typeface="Open Sans" pitchFamily="34" charset="0"/>
                    <a:cs typeface="Open Sans" pitchFamily="34" charset="0"/>
                  </a:rPr>
                  <a:t>Document File</a:t>
                </a:r>
              </a:p>
            </p:txBody>
          </p:sp>
        </p:grpSp>
        <p:sp>
          <p:nvSpPr>
            <p:cNvPr id="11" name="Rectangle 10"/>
            <p:cNvSpPr/>
            <p:nvPr/>
          </p:nvSpPr>
          <p:spPr>
            <a:xfrm rot="2700000">
              <a:off x="7087795" y="1659783"/>
              <a:ext cx="1114055" cy="1113120"/>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sp>
          <p:nvSpPr>
            <p:cNvPr id="16" name="Rectangle 15"/>
            <p:cNvSpPr/>
            <p:nvPr/>
          </p:nvSpPr>
          <p:spPr>
            <a:xfrm rot="13500000">
              <a:off x="8038651" y="2080331"/>
              <a:ext cx="95218" cy="1113120"/>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grpSp>
          <p:nvGrpSpPr>
            <p:cNvPr id="4" name="Group 39"/>
            <p:cNvGrpSpPr/>
            <p:nvPr/>
          </p:nvGrpSpPr>
          <p:grpSpPr>
            <a:xfrm>
              <a:off x="7429520" y="2000246"/>
              <a:ext cx="366050" cy="355413"/>
              <a:chOff x="6251143" y="1082816"/>
              <a:chExt cx="366050" cy="355413"/>
            </a:xfrm>
            <a:solidFill>
              <a:schemeClr val="accent6"/>
            </a:solidFill>
          </p:grpSpPr>
          <p:sp>
            <p:nvSpPr>
              <p:cNvPr id="25" name="AutoShape 16"/>
              <p:cNvSpPr/>
              <p:nvPr/>
            </p:nvSpPr>
            <p:spPr bwMode="auto">
              <a:xfrm>
                <a:off x="6434481" y="1277418"/>
                <a:ext cx="45678" cy="4630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cubicBezTo>
                      <a:pt x="4838" y="0"/>
                      <a:pt x="0" y="4841"/>
                      <a:pt x="0" y="10800"/>
                    </a:cubicBezTo>
                    <a:cubicBezTo>
                      <a:pt x="0" y="16758"/>
                      <a:pt x="4838" y="21599"/>
                      <a:pt x="10800" y="21599"/>
                    </a:cubicBezTo>
                    <a:cubicBezTo>
                      <a:pt x="16761" y="21599"/>
                      <a:pt x="21600" y="16758"/>
                      <a:pt x="21600" y="10800"/>
                    </a:cubicBezTo>
                    <a:cubicBezTo>
                      <a:pt x="21600" y="4841"/>
                      <a:pt x="16761" y="0"/>
                      <a:pt x="10800" y="0"/>
                    </a:cubicBezTo>
                  </a:path>
                </a:pathLst>
              </a:custGeom>
              <a:solidFill>
                <a:schemeClr val="bg1">
                  <a:lumMod val="95000"/>
                </a:schemeClr>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26" name="AutoShape 17"/>
              <p:cNvSpPr/>
              <p:nvPr/>
            </p:nvSpPr>
            <p:spPr bwMode="auto">
              <a:xfrm>
                <a:off x="6251143" y="1082816"/>
                <a:ext cx="366050" cy="355413"/>
              </a:xfrm>
              <a:custGeom>
                <a:avLst/>
                <a:gdLst>
                  <a:gd name="T0" fmla="*/ 10473 w 20946"/>
                  <a:gd name="T1" fmla="*/ 10800 h 21600"/>
                  <a:gd name="T2" fmla="*/ 10473 w 20946"/>
                  <a:gd name="T3" fmla="*/ 10800 h 21600"/>
                  <a:gd name="T4" fmla="*/ 10473 w 20946"/>
                  <a:gd name="T5" fmla="*/ 10800 h 21600"/>
                  <a:gd name="T6" fmla="*/ 10473 w 20946"/>
                  <a:gd name="T7" fmla="*/ 10800 h 21600"/>
                </a:gdLst>
                <a:ahLst/>
                <a:cxnLst>
                  <a:cxn ang="0">
                    <a:pos x="T0" y="T1"/>
                  </a:cxn>
                  <a:cxn ang="0">
                    <a:pos x="T2" y="T3"/>
                  </a:cxn>
                  <a:cxn ang="0">
                    <a:pos x="T4" y="T5"/>
                  </a:cxn>
                  <a:cxn ang="0">
                    <a:pos x="T6" y="T7"/>
                  </a:cxn>
                </a:cxnLst>
                <a:rect l="0" t="0" r="r" b="b"/>
                <a:pathLst>
                  <a:path w="20946" h="21600">
                    <a:moveTo>
                      <a:pt x="18509" y="15329"/>
                    </a:moveTo>
                    <a:lnTo>
                      <a:pt x="11782" y="15329"/>
                    </a:lnTo>
                    <a:cubicBezTo>
                      <a:pt x="10699" y="15329"/>
                      <a:pt x="9818" y="14391"/>
                      <a:pt x="9818" y="13238"/>
                    </a:cubicBezTo>
                    <a:cubicBezTo>
                      <a:pt x="9818" y="12086"/>
                      <a:pt x="10699" y="11148"/>
                      <a:pt x="11782" y="11148"/>
                    </a:cubicBezTo>
                    <a:lnTo>
                      <a:pt x="17673" y="11148"/>
                    </a:lnTo>
                    <a:cubicBezTo>
                      <a:pt x="18077" y="11142"/>
                      <a:pt x="18477" y="10934"/>
                      <a:pt x="18721" y="10588"/>
                    </a:cubicBezTo>
                    <a:cubicBezTo>
                      <a:pt x="18789" y="10491"/>
                      <a:pt x="18842" y="10381"/>
                      <a:pt x="18885" y="10267"/>
                    </a:cubicBezTo>
                    <a:cubicBezTo>
                      <a:pt x="18890" y="10251"/>
                      <a:pt x="18901" y="10239"/>
                      <a:pt x="18906" y="10224"/>
                    </a:cubicBezTo>
                    <a:cubicBezTo>
                      <a:pt x="19377" y="10880"/>
                      <a:pt x="19636" y="11686"/>
                      <a:pt x="19636" y="12541"/>
                    </a:cubicBezTo>
                    <a:cubicBezTo>
                      <a:pt x="19636" y="13613"/>
                      <a:pt x="19230" y="14607"/>
                      <a:pt x="18509" y="15329"/>
                    </a:cubicBezTo>
                    <a:moveTo>
                      <a:pt x="17673" y="17767"/>
                    </a:moveTo>
                    <a:cubicBezTo>
                      <a:pt x="17673" y="19114"/>
                      <a:pt x="16647" y="20206"/>
                      <a:pt x="15382" y="20206"/>
                    </a:cubicBezTo>
                    <a:lnTo>
                      <a:pt x="3600" y="20206"/>
                    </a:lnTo>
                    <a:cubicBezTo>
                      <a:pt x="2334" y="20206"/>
                      <a:pt x="1309" y="19114"/>
                      <a:pt x="1309" y="17767"/>
                    </a:cubicBezTo>
                    <a:lnTo>
                      <a:pt x="1309" y="6786"/>
                    </a:lnTo>
                    <a:cubicBezTo>
                      <a:pt x="1931" y="7334"/>
                      <a:pt x="2730" y="7664"/>
                      <a:pt x="3600" y="7664"/>
                    </a:cubicBezTo>
                    <a:lnTo>
                      <a:pt x="14400" y="7664"/>
                    </a:lnTo>
                    <a:lnTo>
                      <a:pt x="17018" y="7664"/>
                    </a:lnTo>
                    <a:cubicBezTo>
                      <a:pt x="17379" y="7664"/>
                      <a:pt x="17673" y="7976"/>
                      <a:pt x="17673" y="8361"/>
                    </a:cubicBezTo>
                    <a:lnTo>
                      <a:pt x="17673" y="9754"/>
                    </a:lnTo>
                    <a:lnTo>
                      <a:pt x="11782" y="9754"/>
                    </a:lnTo>
                    <a:cubicBezTo>
                      <a:pt x="9974" y="9754"/>
                      <a:pt x="8509" y="11314"/>
                      <a:pt x="8509" y="13238"/>
                    </a:cubicBezTo>
                    <a:cubicBezTo>
                      <a:pt x="8509" y="15163"/>
                      <a:pt x="9974" y="16722"/>
                      <a:pt x="11782" y="16722"/>
                    </a:cubicBezTo>
                    <a:lnTo>
                      <a:pt x="17673" y="16722"/>
                    </a:lnTo>
                    <a:cubicBezTo>
                      <a:pt x="17673" y="16722"/>
                      <a:pt x="17673" y="17767"/>
                      <a:pt x="17673" y="17767"/>
                    </a:cubicBezTo>
                    <a:close/>
                    <a:moveTo>
                      <a:pt x="16363" y="5574"/>
                    </a:moveTo>
                    <a:lnTo>
                      <a:pt x="16363" y="6270"/>
                    </a:lnTo>
                    <a:lnTo>
                      <a:pt x="14400" y="6270"/>
                    </a:lnTo>
                    <a:lnTo>
                      <a:pt x="3600" y="6270"/>
                    </a:lnTo>
                    <a:cubicBezTo>
                      <a:pt x="3246" y="6270"/>
                      <a:pt x="2916" y="6179"/>
                      <a:pt x="2617" y="6027"/>
                    </a:cubicBezTo>
                    <a:lnTo>
                      <a:pt x="2617" y="5574"/>
                    </a:lnTo>
                    <a:cubicBezTo>
                      <a:pt x="2617" y="5574"/>
                      <a:pt x="16363" y="5574"/>
                      <a:pt x="16363" y="5574"/>
                    </a:cubicBezTo>
                    <a:close/>
                    <a:moveTo>
                      <a:pt x="16363" y="4877"/>
                    </a:moveTo>
                    <a:lnTo>
                      <a:pt x="2617" y="4877"/>
                    </a:lnTo>
                    <a:lnTo>
                      <a:pt x="2617" y="4180"/>
                    </a:lnTo>
                    <a:lnTo>
                      <a:pt x="16363" y="4180"/>
                    </a:lnTo>
                    <a:cubicBezTo>
                      <a:pt x="16363" y="4180"/>
                      <a:pt x="16363" y="4877"/>
                      <a:pt x="16363" y="4877"/>
                    </a:cubicBezTo>
                    <a:close/>
                    <a:moveTo>
                      <a:pt x="16363" y="3483"/>
                    </a:moveTo>
                    <a:lnTo>
                      <a:pt x="2617" y="3483"/>
                    </a:lnTo>
                    <a:lnTo>
                      <a:pt x="2617" y="2787"/>
                    </a:lnTo>
                    <a:lnTo>
                      <a:pt x="16363" y="2787"/>
                    </a:lnTo>
                    <a:cubicBezTo>
                      <a:pt x="16363" y="2787"/>
                      <a:pt x="16363" y="3483"/>
                      <a:pt x="16363" y="3483"/>
                    </a:cubicBezTo>
                    <a:close/>
                    <a:moveTo>
                      <a:pt x="3600" y="1393"/>
                    </a:moveTo>
                    <a:lnTo>
                      <a:pt x="14400" y="1393"/>
                    </a:lnTo>
                    <a:lnTo>
                      <a:pt x="17018" y="1393"/>
                    </a:lnTo>
                    <a:cubicBezTo>
                      <a:pt x="17379" y="1393"/>
                      <a:pt x="17673" y="1705"/>
                      <a:pt x="17673" y="2090"/>
                    </a:cubicBezTo>
                    <a:lnTo>
                      <a:pt x="17673" y="3832"/>
                    </a:lnTo>
                    <a:lnTo>
                      <a:pt x="17673" y="4180"/>
                    </a:lnTo>
                    <a:lnTo>
                      <a:pt x="17673" y="6398"/>
                    </a:lnTo>
                    <a:cubicBezTo>
                      <a:pt x="17466" y="6321"/>
                      <a:pt x="17249" y="6270"/>
                      <a:pt x="17018" y="6270"/>
                    </a:cubicBezTo>
                    <a:lnTo>
                      <a:pt x="17018" y="5574"/>
                    </a:lnTo>
                    <a:lnTo>
                      <a:pt x="17018" y="4180"/>
                    </a:lnTo>
                    <a:lnTo>
                      <a:pt x="17018" y="2787"/>
                    </a:lnTo>
                    <a:cubicBezTo>
                      <a:pt x="17018" y="2401"/>
                      <a:pt x="16724" y="2090"/>
                      <a:pt x="16363" y="2090"/>
                    </a:cubicBezTo>
                    <a:lnTo>
                      <a:pt x="2617" y="2090"/>
                    </a:lnTo>
                    <a:cubicBezTo>
                      <a:pt x="2256" y="2090"/>
                      <a:pt x="1963" y="2401"/>
                      <a:pt x="1963" y="2787"/>
                    </a:cubicBezTo>
                    <a:lnTo>
                      <a:pt x="1963" y="4180"/>
                    </a:lnTo>
                    <a:lnTo>
                      <a:pt x="1963" y="5534"/>
                    </a:lnTo>
                    <a:cubicBezTo>
                      <a:pt x="1559" y="5094"/>
                      <a:pt x="1309" y="4495"/>
                      <a:pt x="1309" y="3832"/>
                    </a:cubicBezTo>
                    <a:cubicBezTo>
                      <a:pt x="1309" y="2485"/>
                      <a:pt x="2334" y="1393"/>
                      <a:pt x="3600" y="1393"/>
                    </a:cubicBezTo>
                    <a:moveTo>
                      <a:pt x="18983" y="8361"/>
                    </a:moveTo>
                    <a:lnTo>
                      <a:pt x="18982" y="8361"/>
                    </a:lnTo>
                    <a:lnTo>
                      <a:pt x="18982" y="4180"/>
                    </a:lnTo>
                    <a:lnTo>
                      <a:pt x="18982" y="3832"/>
                    </a:lnTo>
                    <a:lnTo>
                      <a:pt x="18982" y="2090"/>
                    </a:lnTo>
                    <a:cubicBezTo>
                      <a:pt x="18982" y="935"/>
                      <a:pt x="18102" y="0"/>
                      <a:pt x="17018" y="0"/>
                    </a:cubicBezTo>
                    <a:lnTo>
                      <a:pt x="14400" y="0"/>
                    </a:lnTo>
                    <a:lnTo>
                      <a:pt x="3600" y="0"/>
                    </a:lnTo>
                    <a:cubicBezTo>
                      <a:pt x="1614" y="0"/>
                      <a:pt x="0" y="1719"/>
                      <a:pt x="0" y="3832"/>
                    </a:cubicBezTo>
                    <a:lnTo>
                      <a:pt x="0" y="17767"/>
                    </a:lnTo>
                    <a:cubicBezTo>
                      <a:pt x="0" y="19880"/>
                      <a:pt x="1614" y="21600"/>
                      <a:pt x="3600" y="21600"/>
                    </a:cubicBezTo>
                    <a:lnTo>
                      <a:pt x="15382" y="21600"/>
                    </a:lnTo>
                    <a:cubicBezTo>
                      <a:pt x="17366" y="21600"/>
                      <a:pt x="18982" y="19880"/>
                      <a:pt x="18982" y="17767"/>
                    </a:cubicBezTo>
                    <a:lnTo>
                      <a:pt x="18982" y="16722"/>
                    </a:lnTo>
                    <a:lnTo>
                      <a:pt x="18983" y="16722"/>
                    </a:lnTo>
                    <a:cubicBezTo>
                      <a:pt x="21600" y="14631"/>
                      <a:pt x="21600" y="10452"/>
                      <a:pt x="18983" y="836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grpSp>
      </p:grpSp>
      <p:grpSp>
        <p:nvGrpSpPr>
          <p:cNvPr id="47" name="组合 46"/>
          <p:cNvGrpSpPr>
            <a:grpSpLocks/>
          </p:cNvGrpSpPr>
          <p:nvPr/>
        </p:nvGrpSpPr>
        <p:grpSpPr bwMode="auto">
          <a:xfrm>
            <a:off x="6381751" y="1636184"/>
            <a:ext cx="2190749" cy="4421894"/>
            <a:chOff x="6385076" y="1636400"/>
            <a:chExt cx="2191906" cy="4422517"/>
          </a:xfrm>
        </p:grpSpPr>
        <p:grpSp>
          <p:nvGrpSpPr>
            <p:cNvPr id="46089" name="Group 48"/>
            <p:cNvGrpSpPr>
              <a:grpSpLocks/>
            </p:cNvGrpSpPr>
            <p:nvPr/>
          </p:nvGrpSpPr>
          <p:grpSpPr bwMode="auto">
            <a:xfrm>
              <a:off x="6385076" y="4477366"/>
              <a:ext cx="2191906" cy="1581551"/>
              <a:chOff x="4786314" y="3358024"/>
              <a:chExt cx="1643074" cy="1186163"/>
            </a:xfrm>
          </p:grpSpPr>
          <p:sp>
            <p:nvSpPr>
              <p:cNvPr id="46090" name="Rectangle 20"/>
              <p:cNvSpPr>
                <a:spLocks noChangeArrowheads="1"/>
              </p:cNvSpPr>
              <p:nvPr/>
            </p:nvSpPr>
            <p:spPr bwMode="auto">
              <a:xfrm>
                <a:off x="4786314" y="3643814"/>
                <a:ext cx="1643074" cy="900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ms-MY" altLang="zh-CN" sz="1200">
                    <a:solidFill>
                      <a:srgbClr val="F2F2F2"/>
                    </a:solidFill>
                    <a:latin typeface="Open Sans Light"/>
                  </a:rPr>
                  <a:t>Praesent sodales odio sit amet odio tristi Praesent sodales odio sit amet odio tristi Lorem ipsum dolor sit amet consectetur adipiscing</a:t>
                </a:r>
                <a:endParaRPr lang="en-US" altLang="zh-CN" sz="1200">
                  <a:solidFill>
                    <a:srgbClr val="F2F2F2"/>
                  </a:solidFill>
                  <a:latin typeface="Open Sans Light"/>
                </a:endParaRPr>
              </a:p>
            </p:txBody>
          </p:sp>
          <p:sp>
            <p:nvSpPr>
              <p:cNvPr id="22" name="Rectangle 21"/>
              <p:cNvSpPr/>
              <p:nvPr/>
            </p:nvSpPr>
            <p:spPr>
              <a:xfrm>
                <a:off x="5108174" y="3358024"/>
                <a:ext cx="1043804" cy="253951"/>
              </a:xfrm>
              <a:prstGeom prst="rect">
                <a:avLst/>
              </a:prstGeom>
            </p:spPr>
            <p:txBody>
              <a:bodyPr wrap="none">
                <a:spAutoFit/>
              </a:bodyPr>
              <a:lstStyle/>
              <a:p>
                <a:pPr algn="ctr" defTabSz="913530">
                  <a:defRPr/>
                </a:pPr>
                <a:r>
                  <a:rPr lang="en-US" sz="1600" dirty="0">
                    <a:solidFill>
                      <a:prstClr val="white">
                        <a:lumMod val="95000"/>
                      </a:prstClr>
                    </a:solidFill>
                    <a:latin typeface="Open Sans" pitchFamily="34" charset="0"/>
                    <a:ea typeface="Open Sans" pitchFamily="34" charset="0"/>
                    <a:cs typeface="Open Sans" pitchFamily="34" charset="0"/>
                  </a:rPr>
                  <a:t>Calendar List</a:t>
                </a:r>
              </a:p>
            </p:txBody>
          </p:sp>
        </p:grpSp>
        <p:sp>
          <p:nvSpPr>
            <p:cNvPr id="10" name="Rectangle 9"/>
            <p:cNvSpPr/>
            <p:nvPr/>
          </p:nvSpPr>
          <p:spPr>
            <a:xfrm rot="2700000">
              <a:off x="6693500" y="2210868"/>
              <a:ext cx="1483992" cy="1486685"/>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sp>
          <p:nvSpPr>
            <p:cNvPr id="15" name="Rectangle 14"/>
            <p:cNvSpPr/>
            <p:nvPr/>
          </p:nvSpPr>
          <p:spPr>
            <a:xfrm rot="8100000">
              <a:off x="7943765" y="1636400"/>
              <a:ext cx="127067" cy="1483992"/>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grpSp>
          <p:nvGrpSpPr>
            <p:cNvPr id="7" name="Group 38"/>
            <p:cNvGrpSpPr/>
            <p:nvPr/>
          </p:nvGrpSpPr>
          <p:grpSpPr>
            <a:xfrm>
              <a:off x="7147478" y="2666996"/>
              <a:ext cx="488321" cy="488901"/>
              <a:chOff x="5519041" y="1071552"/>
              <a:chExt cx="366050" cy="366676"/>
            </a:xfrm>
            <a:solidFill>
              <a:schemeClr val="bg1"/>
            </a:solidFill>
          </p:grpSpPr>
          <p:sp>
            <p:nvSpPr>
              <p:cNvPr id="27" name="AutoShape 18"/>
              <p:cNvSpPr/>
              <p:nvPr/>
            </p:nvSpPr>
            <p:spPr bwMode="auto">
              <a:xfrm>
                <a:off x="5519041" y="1071552"/>
                <a:ext cx="366050" cy="36667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799"/>
                    </a:moveTo>
                    <a:cubicBezTo>
                      <a:pt x="20249" y="20048"/>
                      <a:pt x="20048" y="20249"/>
                      <a:pt x="19799" y="20249"/>
                    </a:cubicBezTo>
                    <a:lnTo>
                      <a:pt x="1800" y="20249"/>
                    </a:lnTo>
                    <a:cubicBezTo>
                      <a:pt x="1551" y="20249"/>
                      <a:pt x="1349" y="20048"/>
                      <a:pt x="1349" y="19799"/>
                    </a:cubicBezTo>
                    <a:lnTo>
                      <a:pt x="1349" y="3824"/>
                    </a:lnTo>
                    <a:cubicBezTo>
                      <a:pt x="1349" y="3576"/>
                      <a:pt x="1551" y="3375"/>
                      <a:pt x="1800" y="3375"/>
                    </a:cubicBezTo>
                    <a:lnTo>
                      <a:pt x="4724" y="3375"/>
                    </a:lnTo>
                    <a:lnTo>
                      <a:pt x="4724" y="4725"/>
                    </a:lnTo>
                    <a:cubicBezTo>
                      <a:pt x="4724" y="5098"/>
                      <a:pt x="5027" y="5400"/>
                      <a:pt x="5399" y="5400"/>
                    </a:cubicBezTo>
                    <a:cubicBezTo>
                      <a:pt x="5772" y="5400"/>
                      <a:pt x="6074" y="5098"/>
                      <a:pt x="6074" y="4725"/>
                    </a:cubicBezTo>
                    <a:lnTo>
                      <a:pt x="6074" y="3375"/>
                    </a:lnTo>
                    <a:lnTo>
                      <a:pt x="10124" y="3375"/>
                    </a:lnTo>
                    <a:lnTo>
                      <a:pt x="10124" y="4725"/>
                    </a:lnTo>
                    <a:cubicBezTo>
                      <a:pt x="10124" y="5098"/>
                      <a:pt x="10427" y="5400"/>
                      <a:pt x="10800" y="5400"/>
                    </a:cubicBezTo>
                    <a:cubicBezTo>
                      <a:pt x="11172" y="5400"/>
                      <a:pt x="11474" y="5098"/>
                      <a:pt x="11474" y="4725"/>
                    </a:cubicBezTo>
                    <a:lnTo>
                      <a:pt x="11474" y="3375"/>
                    </a:lnTo>
                    <a:lnTo>
                      <a:pt x="15524" y="3375"/>
                    </a:lnTo>
                    <a:lnTo>
                      <a:pt x="15524" y="4725"/>
                    </a:lnTo>
                    <a:cubicBezTo>
                      <a:pt x="15524" y="5098"/>
                      <a:pt x="15827" y="5400"/>
                      <a:pt x="16199" y="5400"/>
                    </a:cubicBezTo>
                    <a:cubicBezTo>
                      <a:pt x="16572" y="5400"/>
                      <a:pt x="16874" y="5098"/>
                      <a:pt x="16874" y="4725"/>
                    </a:cubicBezTo>
                    <a:lnTo>
                      <a:pt x="16874" y="3375"/>
                    </a:lnTo>
                    <a:lnTo>
                      <a:pt x="19799" y="3375"/>
                    </a:lnTo>
                    <a:cubicBezTo>
                      <a:pt x="20048" y="3375"/>
                      <a:pt x="20249" y="3576"/>
                      <a:pt x="20249" y="3824"/>
                    </a:cubicBezTo>
                    <a:cubicBezTo>
                      <a:pt x="20249" y="3824"/>
                      <a:pt x="20249" y="19799"/>
                      <a:pt x="20249" y="19799"/>
                    </a:cubicBezTo>
                    <a:close/>
                    <a:moveTo>
                      <a:pt x="19799" y="2025"/>
                    </a:moveTo>
                    <a:lnTo>
                      <a:pt x="16874" y="2025"/>
                    </a:lnTo>
                    <a:lnTo>
                      <a:pt x="16874" y="675"/>
                    </a:lnTo>
                    <a:cubicBezTo>
                      <a:pt x="16874" y="301"/>
                      <a:pt x="16572" y="0"/>
                      <a:pt x="16199" y="0"/>
                    </a:cubicBezTo>
                    <a:cubicBezTo>
                      <a:pt x="15827" y="0"/>
                      <a:pt x="15524" y="301"/>
                      <a:pt x="15524" y="675"/>
                    </a:cubicBezTo>
                    <a:lnTo>
                      <a:pt x="15524" y="2025"/>
                    </a:lnTo>
                    <a:lnTo>
                      <a:pt x="11474" y="2025"/>
                    </a:lnTo>
                    <a:lnTo>
                      <a:pt x="11474" y="675"/>
                    </a:lnTo>
                    <a:cubicBezTo>
                      <a:pt x="11474" y="301"/>
                      <a:pt x="11172" y="0"/>
                      <a:pt x="10800" y="0"/>
                    </a:cubicBezTo>
                    <a:cubicBezTo>
                      <a:pt x="10427" y="0"/>
                      <a:pt x="10124" y="301"/>
                      <a:pt x="10124" y="675"/>
                    </a:cubicBezTo>
                    <a:lnTo>
                      <a:pt x="10124" y="2025"/>
                    </a:lnTo>
                    <a:lnTo>
                      <a:pt x="6074" y="2025"/>
                    </a:lnTo>
                    <a:lnTo>
                      <a:pt x="6074" y="675"/>
                    </a:lnTo>
                    <a:cubicBezTo>
                      <a:pt x="6074" y="301"/>
                      <a:pt x="5772" y="0"/>
                      <a:pt x="5399" y="0"/>
                    </a:cubicBezTo>
                    <a:cubicBezTo>
                      <a:pt x="5027" y="0"/>
                      <a:pt x="4724" y="301"/>
                      <a:pt x="4724" y="675"/>
                    </a:cubicBezTo>
                    <a:lnTo>
                      <a:pt x="4724" y="2025"/>
                    </a:lnTo>
                    <a:lnTo>
                      <a:pt x="1800" y="2025"/>
                    </a:lnTo>
                    <a:cubicBezTo>
                      <a:pt x="805" y="2025"/>
                      <a:pt x="0" y="2830"/>
                      <a:pt x="0" y="3824"/>
                    </a:cubicBezTo>
                    <a:lnTo>
                      <a:pt x="0" y="19799"/>
                    </a:lnTo>
                    <a:cubicBezTo>
                      <a:pt x="0" y="20793"/>
                      <a:pt x="805" y="21599"/>
                      <a:pt x="1800" y="21599"/>
                    </a:cubicBezTo>
                    <a:lnTo>
                      <a:pt x="19799" y="21599"/>
                    </a:lnTo>
                    <a:cubicBezTo>
                      <a:pt x="20794" y="21599"/>
                      <a:pt x="21600" y="20793"/>
                      <a:pt x="21600" y="19799"/>
                    </a:cubicBezTo>
                    <a:lnTo>
                      <a:pt x="21600" y="3824"/>
                    </a:lnTo>
                    <a:cubicBezTo>
                      <a:pt x="21600" y="2830"/>
                      <a:pt x="20794" y="2025"/>
                      <a:pt x="19799" y="202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28" name="AutoShape 19"/>
              <p:cNvSpPr/>
              <p:nvPr/>
            </p:nvSpPr>
            <p:spPr bwMode="auto">
              <a:xfrm>
                <a:off x="5599134"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29" name="AutoShape 20"/>
              <p:cNvSpPr/>
              <p:nvPr/>
            </p:nvSpPr>
            <p:spPr bwMode="auto">
              <a:xfrm>
                <a:off x="5599134"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30" name="AutoShape 21"/>
              <p:cNvSpPr/>
              <p:nvPr/>
            </p:nvSpPr>
            <p:spPr bwMode="auto">
              <a:xfrm>
                <a:off x="5599134"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31" name="AutoShape 22"/>
              <p:cNvSpPr/>
              <p:nvPr/>
            </p:nvSpPr>
            <p:spPr bwMode="auto">
              <a:xfrm>
                <a:off x="5679227"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32" name="AutoShape 23"/>
              <p:cNvSpPr/>
              <p:nvPr/>
            </p:nvSpPr>
            <p:spPr bwMode="auto">
              <a:xfrm>
                <a:off x="5679227"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33" name="AutoShape 24"/>
              <p:cNvSpPr/>
              <p:nvPr/>
            </p:nvSpPr>
            <p:spPr bwMode="auto">
              <a:xfrm>
                <a:off x="5679227"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34" name="AutoShape 25"/>
              <p:cNvSpPr/>
              <p:nvPr/>
            </p:nvSpPr>
            <p:spPr bwMode="auto">
              <a:xfrm>
                <a:off x="5759321" y="1323722"/>
                <a:ext cx="45678" cy="3378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35" name="AutoShape 26"/>
              <p:cNvSpPr/>
              <p:nvPr/>
            </p:nvSpPr>
            <p:spPr bwMode="auto">
              <a:xfrm>
                <a:off x="5759321" y="1266155"/>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sp>
            <p:nvSpPr>
              <p:cNvPr id="36" name="AutoShape 27"/>
              <p:cNvSpPr/>
              <p:nvPr/>
            </p:nvSpPr>
            <p:spPr bwMode="auto">
              <a:xfrm>
                <a:off x="5759321" y="1209213"/>
                <a:ext cx="45678" cy="344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1599"/>
                    </a:moveTo>
                    <a:lnTo>
                      <a:pt x="21600" y="21599"/>
                    </a:lnTo>
                    <a:lnTo>
                      <a:pt x="21600" y="0"/>
                    </a:lnTo>
                    <a:lnTo>
                      <a:pt x="0" y="0"/>
                    </a:lnTo>
                    <a:cubicBezTo>
                      <a:pt x="0" y="0"/>
                      <a:pt x="0" y="21599"/>
                      <a:pt x="0" y="21599"/>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grpSp>
      </p:grpSp>
      <p:grpSp>
        <p:nvGrpSpPr>
          <p:cNvPr id="12" name="Group 56"/>
          <p:cNvGrpSpPr>
            <a:grpSpLocks/>
          </p:cNvGrpSpPr>
          <p:nvPr/>
        </p:nvGrpSpPr>
        <p:grpSpPr bwMode="auto">
          <a:xfrm>
            <a:off x="762001" y="2211917"/>
            <a:ext cx="2190751" cy="3846163"/>
            <a:chOff x="571472" y="1659313"/>
            <a:chExt cx="1643074" cy="2883667"/>
          </a:xfrm>
        </p:grpSpPr>
        <p:grpSp>
          <p:nvGrpSpPr>
            <p:cNvPr id="46096" name="Group 46"/>
            <p:cNvGrpSpPr>
              <a:grpSpLocks/>
            </p:cNvGrpSpPr>
            <p:nvPr/>
          </p:nvGrpSpPr>
          <p:grpSpPr bwMode="auto">
            <a:xfrm>
              <a:off x="571472" y="3357375"/>
              <a:ext cx="1643074" cy="1185605"/>
              <a:chOff x="571472" y="3357375"/>
              <a:chExt cx="1643074" cy="1185605"/>
            </a:xfrm>
          </p:grpSpPr>
          <p:sp>
            <p:nvSpPr>
              <p:cNvPr id="46097" name="Rectangle 16"/>
              <p:cNvSpPr>
                <a:spLocks noChangeArrowheads="1"/>
              </p:cNvSpPr>
              <p:nvPr/>
            </p:nvSpPr>
            <p:spPr bwMode="auto">
              <a:xfrm>
                <a:off x="571472" y="3643031"/>
                <a:ext cx="1643074" cy="899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ms-MY" altLang="zh-CN" sz="1200">
                    <a:solidFill>
                      <a:srgbClr val="F2F2F2"/>
                    </a:solidFill>
                  </a:rPr>
                  <a:t>Praesent sodales odio sit amet odio tristi Praesent sodales odio sit amet odio tristi Lorem ipsum dolor sit amet consectetur adipiscing</a:t>
                </a:r>
                <a:endParaRPr lang="en-US" altLang="zh-CN" sz="1200">
                  <a:solidFill>
                    <a:srgbClr val="F2F2F2"/>
                  </a:solidFill>
                </a:endParaRPr>
              </a:p>
            </p:txBody>
          </p:sp>
          <p:sp>
            <p:nvSpPr>
              <p:cNvPr id="18" name="Rectangle 17"/>
              <p:cNvSpPr/>
              <p:nvPr/>
            </p:nvSpPr>
            <p:spPr>
              <a:xfrm>
                <a:off x="870746" y="3357375"/>
                <a:ext cx="1036589" cy="253831"/>
              </a:xfrm>
              <a:prstGeom prst="rect">
                <a:avLst/>
              </a:prstGeom>
            </p:spPr>
            <p:txBody>
              <a:bodyPr wrap="none">
                <a:spAutoFit/>
              </a:bodyPr>
              <a:lstStyle/>
              <a:p>
                <a:pPr algn="ctr" defTabSz="913530">
                  <a:defRPr/>
                </a:pPr>
                <a:r>
                  <a:rPr lang="en-US" sz="1600" dirty="0">
                    <a:solidFill>
                      <a:prstClr val="white">
                        <a:lumMod val="95000"/>
                      </a:prstClr>
                    </a:solidFill>
                    <a:ea typeface="Open Sans" pitchFamily="34" charset="0"/>
                    <a:cs typeface="Open Sans" pitchFamily="34" charset="0"/>
                  </a:rPr>
                  <a:t>Shop Online</a:t>
                </a:r>
              </a:p>
            </p:txBody>
          </p:sp>
        </p:grpSp>
        <p:sp>
          <p:nvSpPr>
            <p:cNvPr id="8" name="Rectangle 7"/>
            <p:cNvSpPr/>
            <p:nvPr/>
          </p:nvSpPr>
          <p:spPr>
            <a:xfrm rot="2700000">
              <a:off x="944726" y="1659125"/>
              <a:ext cx="1114056" cy="1114432"/>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sp>
          <p:nvSpPr>
            <p:cNvPr id="13" name="Rectangle 12"/>
            <p:cNvSpPr/>
            <p:nvPr/>
          </p:nvSpPr>
          <p:spPr>
            <a:xfrm rot="2700000">
              <a:off x="507366" y="2604339"/>
              <a:ext cx="1112470" cy="101601"/>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sp>
          <p:nvSpPr>
            <p:cNvPr id="37" name="AutoShape 28"/>
            <p:cNvSpPr/>
            <p:nvPr/>
          </p:nvSpPr>
          <p:spPr bwMode="auto">
            <a:xfrm>
              <a:off x="1285852" y="2000512"/>
              <a:ext cx="366715" cy="36659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9450"/>
                  </a:moveTo>
                  <a:cubicBezTo>
                    <a:pt x="20249" y="9823"/>
                    <a:pt x="19947" y="10124"/>
                    <a:pt x="19575" y="10124"/>
                  </a:cubicBezTo>
                  <a:lnTo>
                    <a:pt x="18324" y="10124"/>
                  </a:lnTo>
                  <a:lnTo>
                    <a:pt x="15624" y="5400"/>
                  </a:lnTo>
                  <a:lnTo>
                    <a:pt x="17549" y="5400"/>
                  </a:lnTo>
                  <a:cubicBezTo>
                    <a:pt x="17762" y="5400"/>
                    <a:pt x="17962" y="5500"/>
                    <a:pt x="18089" y="5670"/>
                  </a:cubicBezTo>
                  <a:lnTo>
                    <a:pt x="20114" y="8370"/>
                  </a:lnTo>
                  <a:cubicBezTo>
                    <a:pt x="20202" y="8486"/>
                    <a:pt x="20249" y="8628"/>
                    <a:pt x="20249" y="8774"/>
                  </a:cubicBezTo>
                  <a:cubicBezTo>
                    <a:pt x="20249" y="8774"/>
                    <a:pt x="20249" y="9450"/>
                    <a:pt x="20249" y="9450"/>
                  </a:cubicBezTo>
                  <a:close/>
                  <a:moveTo>
                    <a:pt x="18224" y="20249"/>
                  </a:moveTo>
                  <a:lnTo>
                    <a:pt x="14174" y="20249"/>
                  </a:lnTo>
                  <a:lnTo>
                    <a:pt x="14174" y="13500"/>
                  </a:lnTo>
                  <a:cubicBezTo>
                    <a:pt x="14174" y="13126"/>
                    <a:pt x="13872" y="12825"/>
                    <a:pt x="13499" y="12825"/>
                  </a:cubicBezTo>
                  <a:lnTo>
                    <a:pt x="8437" y="12825"/>
                  </a:lnTo>
                  <a:cubicBezTo>
                    <a:pt x="8064" y="12825"/>
                    <a:pt x="7762" y="13126"/>
                    <a:pt x="7762" y="13500"/>
                  </a:cubicBezTo>
                  <a:lnTo>
                    <a:pt x="7762" y="20249"/>
                  </a:lnTo>
                  <a:lnTo>
                    <a:pt x="3374" y="20249"/>
                  </a:lnTo>
                  <a:lnTo>
                    <a:pt x="3374" y="11475"/>
                  </a:lnTo>
                  <a:lnTo>
                    <a:pt x="18224" y="11475"/>
                  </a:lnTo>
                  <a:cubicBezTo>
                    <a:pt x="18224" y="11475"/>
                    <a:pt x="18224" y="20249"/>
                    <a:pt x="18224" y="20249"/>
                  </a:cubicBezTo>
                  <a:close/>
                  <a:moveTo>
                    <a:pt x="13499" y="20249"/>
                  </a:moveTo>
                  <a:lnTo>
                    <a:pt x="8437" y="20249"/>
                  </a:lnTo>
                  <a:lnTo>
                    <a:pt x="8437" y="13500"/>
                  </a:lnTo>
                  <a:lnTo>
                    <a:pt x="13499" y="13500"/>
                  </a:lnTo>
                  <a:cubicBezTo>
                    <a:pt x="13499" y="13500"/>
                    <a:pt x="13499" y="20249"/>
                    <a:pt x="13499" y="20249"/>
                  </a:cubicBezTo>
                  <a:close/>
                  <a:moveTo>
                    <a:pt x="1349" y="9450"/>
                  </a:moveTo>
                  <a:lnTo>
                    <a:pt x="1349" y="8774"/>
                  </a:lnTo>
                  <a:cubicBezTo>
                    <a:pt x="1349" y="8628"/>
                    <a:pt x="1397" y="8486"/>
                    <a:pt x="1485" y="8370"/>
                  </a:cubicBezTo>
                  <a:lnTo>
                    <a:pt x="3510" y="5670"/>
                  </a:lnTo>
                  <a:cubicBezTo>
                    <a:pt x="3637" y="5500"/>
                    <a:pt x="3837" y="5400"/>
                    <a:pt x="4049" y="5400"/>
                  </a:cubicBezTo>
                  <a:lnTo>
                    <a:pt x="5975" y="5400"/>
                  </a:lnTo>
                  <a:lnTo>
                    <a:pt x="3275" y="10124"/>
                  </a:lnTo>
                  <a:lnTo>
                    <a:pt x="2024" y="10124"/>
                  </a:lnTo>
                  <a:cubicBezTo>
                    <a:pt x="1652" y="10124"/>
                    <a:pt x="1349" y="9823"/>
                    <a:pt x="1349" y="9450"/>
                  </a:cubicBezTo>
                  <a:moveTo>
                    <a:pt x="13369" y="5400"/>
                  </a:moveTo>
                  <a:lnTo>
                    <a:pt x="14846" y="5400"/>
                  </a:lnTo>
                  <a:lnTo>
                    <a:pt x="17546" y="10124"/>
                  </a:lnTo>
                  <a:lnTo>
                    <a:pt x="14719" y="10124"/>
                  </a:lnTo>
                  <a:cubicBezTo>
                    <a:pt x="14719" y="10124"/>
                    <a:pt x="13369" y="5400"/>
                    <a:pt x="13369" y="5400"/>
                  </a:cubicBezTo>
                  <a:close/>
                  <a:moveTo>
                    <a:pt x="11137" y="5400"/>
                  </a:moveTo>
                  <a:lnTo>
                    <a:pt x="12666" y="5400"/>
                  </a:lnTo>
                  <a:lnTo>
                    <a:pt x="14016" y="10124"/>
                  </a:lnTo>
                  <a:lnTo>
                    <a:pt x="11137" y="10124"/>
                  </a:lnTo>
                  <a:cubicBezTo>
                    <a:pt x="11137" y="10124"/>
                    <a:pt x="11137" y="5400"/>
                    <a:pt x="11137" y="5400"/>
                  </a:cubicBezTo>
                  <a:close/>
                  <a:moveTo>
                    <a:pt x="8932" y="5400"/>
                  </a:moveTo>
                  <a:lnTo>
                    <a:pt x="10462" y="5400"/>
                  </a:lnTo>
                  <a:lnTo>
                    <a:pt x="10462" y="10124"/>
                  </a:lnTo>
                  <a:lnTo>
                    <a:pt x="7582" y="10124"/>
                  </a:lnTo>
                  <a:cubicBezTo>
                    <a:pt x="7582" y="10124"/>
                    <a:pt x="8932" y="5400"/>
                    <a:pt x="8932" y="5400"/>
                  </a:cubicBezTo>
                  <a:close/>
                  <a:moveTo>
                    <a:pt x="6880" y="10124"/>
                  </a:moveTo>
                  <a:lnTo>
                    <a:pt x="4052" y="10124"/>
                  </a:lnTo>
                  <a:lnTo>
                    <a:pt x="6752" y="5400"/>
                  </a:lnTo>
                  <a:lnTo>
                    <a:pt x="8230" y="5400"/>
                  </a:lnTo>
                  <a:cubicBezTo>
                    <a:pt x="8230" y="5400"/>
                    <a:pt x="6880" y="10124"/>
                    <a:pt x="6880" y="10124"/>
                  </a:cubicBezTo>
                  <a:close/>
                  <a:moveTo>
                    <a:pt x="17549" y="1350"/>
                  </a:moveTo>
                  <a:lnTo>
                    <a:pt x="17549" y="4050"/>
                  </a:lnTo>
                  <a:lnTo>
                    <a:pt x="4049" y="4050"/>
                  </a:lnTo>
                  <a:lnTo>
                    <a:pt x="4049" y="1350"/>
                  </a:lnTo>
                  <a:cubicBezTo>
                    <a:pt x="4049" y="1350"/>
                    <a:pt x="17549" y="1350"/>
                    <a:pt x="17549" y="1350"/>
                  </a:cubicBezTo>
                  <a:close/>
                  <a:moveTo>
                    <a:pt x="21194" y="7560"/>
                  </a:moveTo>
                  <a:lnTo>
                    <a:pt x="19170" y="4861"/>
                  </a:lnTo>
                  <a:cubicBezTo>
                    <a:pt x="19091" y="4755"/>
                    <a:pt x="18997" y="4663"/>
                    <a:pt x="18899" y="4576"/>
                  </a:cubicBezTo>
                  <a:lnTo>
                    <a:pt x="18899" y="1350"/>
                  </a:lnTo>
                  <a:cubicBezTo>
                    <a:pt x="18899" y="605"/>
                    <a:pt x="18295" y="0"/>
                    <a:pt x="17549" y="0"/>
                  </a:cubicBezTo>
                  <a:lnTo>
                    <a:pt x="4049" y="0"/>
                  </a:lnTo>
                  <a:cubicBezTo>
                    <a:pt x="3304" y="0"/>
                    <a:pt x="2699" y="605"/>
                    <a:pt x="2699" y="1350"/>
                  </a:cubicBezTo>
                  <a:lnTo>
                    <a:pt x="2699" y="4576"/>
                  </a:lnTo>
                  <a:cubicBezTo>
                    <a:pt x="2602" y="4663"/>
                    <a:pt x="2508" y="4754"/>
                    <a:pt x="2430" y="4860"/>
                  </a:cubicBezTo>
                  <a:lnTo>
                    <a:pt x="406" y="7559"/>
                  </a:lnTo>
                  <a:cubicBezTo>
                    <a:pt x="143" y="7907"/>
                    <a:pt x="0" y="8338"/>
                    <a:pt x="0" y="8774"/>
                  </a:cubicBezTo>
                  <a:lnTo>
                    <a:pt x="0" y="9450"/>
                  </a:lnTo>
                  <a:cubicBezTo>
                    <a:pt x="0" y="10566"/>
                    <a:pt x="908" y="11475"/>
                    <a:pt x="2024" y="11475"/>
                  </a:cubicBezTo>
                  <a:lnTo>
                    <a:pt x="2024" y="20249"/>
                  </a:lnTo>
                  <a:cubicBezTo>
                    <a:pt x="2024" y="20994"/>
                    <a:pt x="2629" y="21599"/>
                    <a:pt x="3374" y="21599"/>
                  </a:cubicBezTo>
                  <a:lnTo>
                    <a:pt x="18224" y="21599"/>
                  </a:lnTo>
                  <a:cubicBezTo>
                    <a:pt x="18970" y="21599"/>
                    <a:pt x="19575" y="20994"/>
                    <a:pt x="19575" y="20249"/>
                  </a:cubicBezTo>
                  <a:lnTo>
                    <a:pt x="19575" y="11475"/>
                  </a:lnTo>
                  <a:cubicBezTo>
                    <a:pt x="20691" y="11475"/>
                    <a:pt x="21600" y="10566"/>
                    <a:pt x="21600" y="9450"/>
                  </a:cubicBezTo>
                  <a:lnTo>
                    <a:pt x="21600" y="8774"/>
                  </a:lnTo>
                  <a:cubicBezTo>
                    <a:pt x="21600" y="8338"/>
                    <a:pt x="21456" y="7907"/>
                    <a:pt x="21194" y="756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grpSp>
      <p:grpSp>
        <p:nvGrpSpPr>
          <p:cNvPr id="40" name="Group 57"/>
          <p:cNvGrpSpPr>
            <a:grpSpLocks/>
          </p:cNvGrpSpPr>
          <p:nvPr/>
        </p:nvGrpSpPr>
        <p:grpSpPr bwMode="auto">
          <a:xfrm>
            <a:off x="3405719" y="2211918"/>
            <a:ext cx="2309283" cy="3846161"/>
            <a:chOff x="2554002" y="1659314"/>
            <a:chExt cx="1732246" cy="2883665"/>
          </a:xfrm>
        </p:grpSpPr>
        <p:grpSp>
          <p:nvGrpSpPr>
            <p:cNvPr id="46103" name="Group 47"/>
            <p:cNvGrpSpPr>
              <a:grpSpLocks/>
            </p:cNvGrpSpPr>
            <p:nvPr/>
          </p:nvGrpSpPr>
          <p:grpSpPr bwMode="auto">
            <a:xfrm>
              <a:off x="2642917" y="3357376"/>
              <a:ext cx="1643331" cy="1185603"/>
              <a:chOff x="2642917" y="3357376"/>
              <a:chExt cx="1643331" cy="1185603"/>
            </a:xfrm>
          </p:grpSpPr>
          <p:sp>
            <p:nvSpPr>
              <p:cNvPr id="46104" name="Rectangle 18"/>
              <p:cNvSpPr>
                <a:spLocks noChangeArrowheads="1"/>
              </p:cNvSpPr>
              <p:nvPr/>
            </p:nvSpPr>
            <p:spPr bwMode="auto">
              <a:xfrm>
                <a:off x="2642917" y="3643031"/>
                <a:ext cx="1643331" cy="899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ms-MY" altLang="zh-CN" sz="1200">
                    <a:solidFill>
                      <a:srgbClr val="F2F2F2"/>
                    </a:solidFill>
                  </a:rPr>
                  <a:t>Praesent sodales odio sit amet odio tristi Praesent sodales odio sit amet odio tristi Lorem ipsum dolor sit amet consectetur adipiscing</a:t>
                </a:r>
                <a:endParaRPr lang="en-US" altLang="zh-CN" sz="1200">
                  <a:solidFill>
                    <a:srgbClr val="F2F2F2"/>
                  </a:solidFill>
                </a:endParaRPr>
              </a:p>
            </p:txBody>
          </p:sp>
          <p:sp>
            <p:nvSpPr>
              <p:cNvPr id="20" name="Rectangle 19"/>
              <p:cNvSpPr/>
              <p:nvPr/>
            </p:nvSpPr>
            <p:spPr>
              <a:xfrm>
                <a:off x="2782698" y="3357376"/>
                <a:ext cx="1359007" cy="253831"/>
              </a:xfrm>
              <a:prstGeom prst="rect">
                <a:avLst/>
              </a:prstGeom>
            </p:spPr>
            <p:txBody>
              <a:bodyPr wrap="none">
                <a:spAutoFit/>
              </a:bodyPr>
              <a:lstStyle/>
              <a:p>
                <a:pPr algn="ctr" defTabSz="913530">
                  <a:defRPr/>
                </a:pPr>
                <a:r>
                  <a:rPr lang="en-US" sz="1600" dirty="0">
                    <a:solidFill>
                      <a:prstClr val="white">
                        <a:lumMod val="95000"/>
                      </a:prstClr>
                    </a:solidFill>
                    <a:ea typeface="Open Sans" pitchFamily="34" charset="0"/>
                    <a:cs typeface="Open Sans" pitchFamily="34" charset="0"/>
                  </a:rPr>
                  <a:t>Research Online</a:t>
                </a:r>
              </a:p>
            </p:txBody>
          </p:sp>
        </p:grpSp>
        <p:sp>
          <p:nvSpPr>
            <p:cNvPr id="9" name="Rectangle 8"/>
            <p:cNvSpPr/>
            <p:nvPr/>
          </p:nvSpPr>
          <p:spPr>
            <a:xfrm rot="2700000">
              <a:off x="2986149" y="1659038"/>
              <a:ext cx="1114056" cy="1114608"/>
            </a:xfrm>
            <a:prstGeom prst="rect">
              <a:avLst/>
            </a:prstGeom>
            <a:solidFill>
              <a:schemeClr val="bg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sp>
          <p:nvSpPr>
            <p:cNvPr id="14" name="Rectangle 13"/>
            <p:cNvSpPr/>
            <p:nvPr/>
          </p:nvSpPr>
          <p:spPr>
            <a:xfrm rot="2700000">
              <a:off x="3062903" y="1231348"/>
              <a:ext cx="95218" cy="1113019"/>
            </a:xfrm>
            <a:prstGeom prst="rect">
              <a:avLst/>
            </a:prstGeom>
            <a:solidFill>
              <a:schemeClr val="bg1">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en-US" dirty="0">
                <a:solidFill>
                  <a:prstClr val="white">
                    <a:lumMod val="95000"/>
                  </a:prstClr>
                </a:solidFill>
              </a:endParaRPr>
            </a:p>
          </p:txBody>
        </p:sp>
        <p:sp>
          <p:nvSpPr>
            <p:cNvPr id="38" name="AutoShape 100"/>
            <p:cNvSpPr/>
            <p:nvPr/>
          </p:nvSpPr>
          <p:spPr bwMode="auto">
            <a:xfrm>
              <a:off x="3357409" y="2000513"/>
              <a:ext cx="320728" cy="36659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057" y="6750"/>
                  </a:moveTo>
                  <a:lnTo>
                    <a:pt x="1542" y="6750"/>
                  </a:lnTo>
                  <a:lnTo>
                    <a:pt x="1542" y="4725"/>
                  </a:lnTo>
                  <a:lnTo>
                    <a:pt x="20057" y="4725"/>
                  </a:lnTo>
                  <a:cubicBezTo>
                    <a:pt x="20057" y="4725"/>
                    <a:pt x="20057" y="6750"/>
                    <a:pt x="20057" y="6750"/>
                  </a:cubicBezTo>
                  <a:close/>
                  <a:moveTo>
                    <a:pt x="17485" y="10124"/>
                  </a:moveTo>
                  <a:lnTo>
                    <a:pt x="4113" y="10124"/>
                  </a:lnTo>
                  <a:lnTo>
                    <a:pt x="3857" y="8100"/>
                  </a:lnTo>
                  <a:lnTo>
                    <a:pt x="17742" y="8100"/>
                  </a:lnTo>
                  <a:cubicBezTo>
                    <a:pt x="17742" y="8100"/>
                    <a:pt x="17485" y="10124"/>
                    <a:pt x="17485" y="10124"/>
                  </a:cubicBezTo>
                  <a:close/>
                  <a:moveTo>
                    <a:pt x="16542" y="17549"/>
                  </a:moveTo>
                  <a:lnTo>
                    <a:pt x="5057" y="17549"/>
                  </a:lnTo>
                  <a:lnTo>
                    <a:pt x="4199" y="10800"/>
                  </a:lnTo>
                  <a:lnTo>
                    <a:pt x="17399" y="10800"/>
                  </a:lnTo>
                  <a:cubicBezTo>
                    <a:pt x="17399" y="10800"/>
                    <a:pt x="16542" y="17549"/>
                    <a:pt x="16542" y="17549"/>
                  </a:cubicBezTo>
                  <a:close/>
                  <a:moveTo>
                    <a:pt x="5400" y="20249"/>
                  </a:moveTo>
                  <a:lnTo>
                    <a:pt x="5142" y="18225"/>
                  </a:lnTo>
                  <a:lnTo>
                    <a:pt x="16456" y="18225"/>
                  </a:lnTo>
                  <a:lnTo>
                    <a:pt x="16200" y="20249"/>
                  </a:lnTo>
                  <a:cubicBezTo>
                    <a:pt x="16200" y="20249"/>
                    <a:pt x="5400" y="20249"/>
                    <a:pt x="5400" y="20249"/>
                  </a:cubicBezTo>
                  <a:close/>
                  <a:moveTo>
                    <a:pt x="3857" y="1350"/>
                  </a:moveTo>
                  <a:lnTo>
                    <a:pt x="17742" y="1350"/>
                  </a:lnTo>
                  <a:lnTo>
                    <a:pt x="18514" y="3375"/>
                  </a:lnTo>
                  <a:lnTo>
                    <a:pt x="3085" y="3375"/>
                  </a:lnTo>
                  <a:cubicBezTo>
                    <a:pt x="3085" y="3375"/>
                    <a:pt x="3857" y="1350"/>
                    <a:pt x="3857" y="1350"/>
                  </a:cubicBezTo>
                  <a:close/>
                  <a:moveTo>
                    <a:pt x="20143" y="3389"/>
                  </a:moveTo>
                  <a:lnTo>
                    <a:pt x="19205" y="922"/>
                  </a:lnTo>
                  <a:cubicBezTo>
                    <a:pt x="18996" y="371"/>
                    <a:pt x="18407" y="0"/>
                    <a:pt x="17742" y="0"/>
                  </a:cubicBezTo>
                  <a:lnTo>
                    <a:pt x="3857" y="0"/>
                  </a:lnTo>
                  <a:cubicBezTo>
                    <a:pt x="3192" y="0"/>
                    <a:pt x="2603" y="371"/>
                    <a:pt x="2393" y="922"/>
                  </a:cubicBezTo>
                  <a:lnTo>
                    <a:pt x="1448" y="3391"/>
                  </a:lnTo>
                  <a:cubicBezTo>
                    <a:pt x="643" y="3436"/>
                    <a:pt x="0" y="4008"/>
                    <a:pt x="0" y="4725"/>
                  </a:cubicBezTo>
                  <a:lnTo>
                    <a:pt x="0" y="6750"/>
                  </a:lnTo>
                  <a:cubicBezTo>
                    <a:pt x="0" y="7495"/>
                    <a:pt x="690" y="8100"/>
                    <a:pt x="1542" y="8100"/>
                  </a:cubicBezTo>
                  <a:lnTo>
                    <a:pt x="2340" y="8100"/>
                  </a:lnTo>
                  <a:cubicBezTo>
                    <a:pt x="2340" y="8150"/>
                    <a:pt x="2317" y="8198"/>
                    <a:pt x="2323" y="8249"/>
                  </a:cubicBezTo>
                  <a:lnTo>
                    <a:pt x="3866" y="20398"/>
                  </a:lnTo>
                  <a:cubicBezTo>
                    <a:pt x="3953" y="21082"/>
                    <a:pt x="4614" y="21599"/>
                    <a:pt x="5400" y="21599"/>
                  </a:cubicBezTo>
                  <a:lnTo>
                    <a:pt x="16200" y="21599"/>
                  </a:lnTo>
                  <a:cubicBezTo>
                    <a:pt x="16986" y="21599"/>
                    <a:pt x="17646" y="21082"/>
                    <a:pt x="17732" y="20398"/>
                  </a:cubicBezTo>
                  <a:lnTo>
                    <a:pt x="19275" y="8249"/>
                  </a:lnTo>
                  <a:cubicBezTo>
                    <a:pt x="19282" y="8198"/>
                    <a:pt x="19258" y="8150"/>
                    <a:pt x="19258" y="8100"/>
                  </a:cubicBezTo>
                  <a:lnTo>
                    <a:pt x="20057" y="8100"/>
                  </a:lnTo>
                  <a:cubicBezTo>
                    <a:pt x="20908" y="8100"/>
                    <a:pt x="21600" y="7495"/>
                    <a:pt x="21600" y="6750"/>
                  </a:cubicBezTo>
                  <a:lnTo>
                    <a:pt x="21600" y="4725"/>
                  </a:lnTo>
                  <a:cubicBezTo>
                    <a:pt x="21600" y="4006"/>
                    <a:pt x="20952" y="3431"/>
                    <a:pt x="20143" y="3389"/>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50800" tIns="50800" rIns="50800" bIns="50800" anchor="ctr"/>
            <a:lstStyle/>
            <a:p>
              <a:pPr defTabSz="608738">
                <a:defRPr/>
              </a:pPr>
              <a:endParaRPr lang="en-US" sz="4267" dirty="0">
                <a:solidFill>
                  <a:prstClr val="white">
                    <a:lumMod val="95000"/>
                  </a:prstClr>
                </a:solidFill>
                <a:effectLst>
                  <a:outerShdw blurRad="38100" dist="38100" dir="2700000" algn="tl">
                    <a:srgbClr val="000000"/>
                  </a:outerShdw>
                </a:effectLst>
              </a:endParaRPr>
            </a:p>
          </p:txBody>
        </p:sp>
      </p:grpSp>
    </p:spTree>
    <p:extLst>
      <p:ext uri="{BB962C8B-B14F-4D97-AF65-F5344CB8AC3E}">
        <p14:creationId xmlns:p14="http://schemas.microsoft.com/office/powerpoint/2010/main" val="1370197340"/>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2" presetClass="entr" presetSubtype="1"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slide(fromTop)">
                                      <p:cBhvr>
                                        <p:cTn id="7" dur="500"/>
                                        <p:tgtEl>
                                          <p:spTgt spid="12"/>
                                        </p:tgtEl>
                                      </p:cBhvr>
                                    </p:animEffect>
                                  </p:childTnLst>
                                </p:cTn>
                              </p:par>
                            </p:childTnLst>
                          </p:cTn>
                        </p:par>
                        <p:par>
                          <p:cTn id="8" fill="hold" nodeType="afterGroup">
                            <p:stCondLst>
                              <p:cond delay="500"/>
                            </p:stCondLst>
                            <p:childTnLst>
                              <p:par>
                                <p:cTn id="9" presetID="12" presetClass="entr" presetSubtype="1"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slide(fromTop)">
                                      <p:cBhvr>
                                        <p:cTn id="11" dur="500"/>
                                        <p:tgtEl>
                                          <p:spTgt spid="40"/>
                                        </p:tgtEl>
                                      </p:cBhvr>
                                    </p:animEffect>
                                  </p:childTnLst>
                                </p:cTn>
                              </p:par>
                            </p:childTnLst>
                          </p:cTn>
                        </p:par>
                        <p:par>
                          <p:cTn id="12" fill="hold" nodeType="afterGroup">
                            <p:stCondLst>
                              <p:cond delay="1000"/>
                            </p:stCondLst>
                            <p:childTnLst>
                              <p:par>
                                <p:cTn id="13" presetID="12" presetClass="entr" presetSubtype="1"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slide(fromTop)">
                                      <p:cBhvr>
                                        <p:cTn id="15" dur="500"/>
                                        <p:tgtEl>
                                          <p:spTgt spid="47"/>
                                        </p:tgtEl>
                                      </p:cBhvr>
                                    </p:animEffect>
                                  </p:childTnLst>
                                </p:cTn>
                              </p:par>
                            </p:childTnLst>
                          </p:cTn>
                        </p:par>
                        <p:par>
                          <p:cTn id="16" fill="hold" nodeType="afterGroup">
                            <p:stCondLst>
                              <p:cond delay="1500"/>
                            </p:stCondLst>
                            <p:childTnLst>
                              <p:par>
                                <p:cTn id="17" presetID="12" presetClass="entr" presetSubtype="1"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slide(fromTop)">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空心弧 2"/>
          <p:cNvSpPr>
            <a:spLocks noChangeArrowheads="1"/>
          </p:cNvSpPr>
          <p:nvPr/>
        </p:nvSpPr>
        <p:spPr bwMode="auto">
          <a:xfrm rot="16200000">
            <a:off x="1623485" y="2537885"/>
            <a:ext cx="2931583" cy="2931583"/>
          </a:xfrm>
          <a:custGeom>
            <a:avLst/>
            <a:gdLst>
              <a:gd name="G0" fmla="+- 9012 0 0"/>
              <a:gd name="G1" fmla="+- 9868328 0 0"/>
              <a:gd name="G2" fmla="+- 0 0 9868328"/>
              <a:gd name="T0" fmla="*/ 0 256 1"/>
              <a:gd name="T1" fmla="*/ 180 256 1"/>
              <a:gd name="G3" fmla="+- 9868328 T0 T1"/>
              <a:gd name="T2" fmla="*/ 0 256 1"/>
              <a:gd name="T3" fmla="*/ 90 256 1"/>
              <a:gd name="G4" fmla="+- 9868328 T2 T3"/>
              <a:gd name="G5" fmla="*/ G4 2 1"/>
              <a:gd name="T4" fmla="*/ 90 256 1"/>
              <a:gd name="T5" fmla="*/ 0 256 1"/>
              <a:gd name="G6" fmla="+- 9868328 T4 T5"/>
              <a:gd name="G7" fmla="*/ G6 2 1"/>
              <a:gd name="G8" fmla="abs 9868328"/>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12"/>
              <a:gd name="G18" fmla="*/ 9012 1 2"/>
              <a:gd name="G19" fmla="+- G18 5400 0"/>
              <a:gd name="G20" fmla="cos G19 9868328"/>
              <a:gd name="G21" fmla="sin G19 9868328"/>
              <a:gd name="G22" fmla="+- G20 10800 0"/>
              <a:gd name="G23" fmla="+- G21 10800 0"/>
              <a:gd name="G24" fmla="+- 10800 0 G20"/>
              <a:gd name="G25" fmla="+- 9012 10800 0"/>
              <a:gd name="G26" fmla="?: G9 G17 G25"/>
              <a:gd name="G27" fmla="?: G9 0 21600"/>
              <a:gd name="G28" fmla="cos 10800 9868328"/>
              <a:gd name="G29" fmla="sin 10800 9868328"/>
              <a:gd name="G30" fmla="sin 9012 9868328"/>
              <a:gd name="G31" fmla="+- G28 10800 0"/>
              <a:gd name="G32" fmla="+- G29 10800 0"/>
              <a:gd name="G33" fmla="+- G30 10800 0"/>
              <a:gd name="G34" fmla="?: G4 0 G31"/>
              <a:gd name="G35" fmla="?: 9868328 G34 0"/>
              <a:gd name="G36" fmla="?: G6 G35 G31"/>
              <a:gd name="G37" fmla="+- 21600 0 G36"/>
              <a:gd name="G38" fmla="?: G4 0 G33"/>
              <a:gd name="G39" fmla="?: 9868328 G38 G32"/>
              <a:gd name="G40" fmla="?: G6 G39 0"/>
              <a:gd name="G41" fmla="?: G4 G32 21600"/>
              <a:gd name="G42" fmla="?: G6 G41 G33"/>
              <a:gd name="T12" fmla="*/ 10800 w 21600"/>
              <a:gd name="T13" fmla="*/ 0 h 21600"/>
              <a:gd name="T14" fmla="*/ 2171 w 21600"/>
              <a:gd name="T15" fmla="*/ 15666 h 21600"/>
              <a:gd name="T16" fmla="*/ 10800 w 21600"/>
              <a:gd name="T17" fmla="*/ 1788 h 21600"/>
              <a:gd name="T18" fmla="*/ 19429 w 21600"/>
              <a:gd name="T19" fmla="*/ 15666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950" y="15226"/>
                </a:moveTo>
                <a:cubicBezTo>
                  <a:pt x="2188" y="13875"/>
                  <a:pt x="1788" y="12351"/>
                  <a:pt x="1788" y="10800"/>
                </a:cubicBezTo>
                <a:cubicBezTo>
                  <a:pt x="1788" y="5822"/>
                  <a:pt x="5822" y="1788"/>
                  <a:pt x="10800" y="1788"/>
                </a:cubicBezTo>
                <a:cubicBezTo>
                  <a:pt x="15777" y="1788"/>
                  <a:pt x="19812" y="5822"/>
                  <a:pt x="19812" y="10800"/>
                </a:cubicBezTo>
                <a:cubicBezTo>
                  <a:pt x="19812" y="12351"/>
                  <a:pt x="19411" y="13875"/>
                  <a:pt x="18649" y="15226"/>
                </a:cubicBezTo>
                <a:lnTo>
                  <a:pt x="20207" y="16105"/>
                </a:lnTo>
                <a:cubicBezTo>
                  <a:pt x="21120" y="14486"/>
                  <a:pt x="21600" y="12658"/>
                  <a:pt x="21600" y="10800"/>
                </a:cubicBezTo>
                <a:cubicBezTo>
                  <a:pt x="21600" y="4835"/>
                  <a:pt x="16764" y="0"/>
                  <a:pt x="10800" y="0"/>
                </a:cubicBezTo>
                <a:cubicBezTo>
                  <a:pt x="4835" y="0"/>
                  <a:pt x="0" y="4835"/>
                  <a:pt x="0" y="10800"/>
                </a:cubicBezTo>
                <a:cubicBezTo>
                  <a:pt x="-1" y="12658"/>
                  <a:pt x="479" y="14486"/>
                  <a:pt x="1392" y="16105"/>
                </a:cubicBezTo>
                <a:close/>
              </a:path>
            </a:pathLst>
          </a:custGeom>
          <a:solidFill>
            <a:schemeClr val="bg1">
              <a:alpha val="50000"/>
            </a:schemeClr>
          </a:solidFill>
          <a:ln>
            <a:noFill/>
          </a:ln>
        </p:spPr>
        <p:txBody>
          <a:bodyPr lIns="121891" tIns="60945" rIns="121891" bIns="60945" anchor="ctr"/>
          <a:lstStyle/>
          <a:p>
            <a:pPr algn="ctr" defTabSz="913530">
              <a:defRPr/>
            </a:pPr>
            <a:endParaRPr lang="zh-CN" altLang="zh-CN" dirty="0">
              <a:solidFill>
                <a:prstClr val="white">
                  <a:lumMod val="95000"/>
                </a:prstClr>
              </a:solidFill>
              <a:sym typeface="宋体" pitchFamily="2" charset="-122"/>
            </a:endParaRPr>
          </a:p>
        </p:txBody>
      </p:sp>
      <p:sp>
        <p:nvSpPr>
          <p:cNvPr id="16389" name="空心弧 3"/>
          <p:cNvSpPr>
            <a:spLocks noChangeArrowheads="1"/>
          </p:cNvSpPr>
          <p:nvPr/>
        </p:nvSpPr>
        <p:spPr bwMode="auto">
          <a:xfrm rot="16426183">
            <a:off x="1859492" y="2776009"/>
            <a:ext cx="2432051" cy="2434167"/>
          </a:xfrm>
          <a:custGeom>
            <a:avLst/>
            <a:gdLst>
              <a:gd name="G0" fmla="+- 8720 0 0"/>
              <a:gd name="G1" fmla="+- 13154032 0 0"/>
              <a:gd name="G2" fmla="+- 0 0 13154032"/>
              <a:gd name="T0" fmla="*/ 0 256 1"/>
              <a:gd name="T1" fmla="*/ 180 256 1"/>
              <a:gd name="G3" fmla="+- 13154032 T0 T1"/>
              <a:gd name="T2" fmla="*/ 0 256 1"/>
              <a:gd name="T3" fmla="*/ 90 256 1"/>
              <a:gd name="G4" fmla="+- 13154032 T2 T3"/>
              <a:gd name="G5" fmla="*/ G4 2 1"/>
              <a:gd name="T4" fmla="*/ 90 256 1"/>
              <a:gd name="T5" fmla="*/ 0 256 1"/>
              <a:gd name="G6" fmla="+- 13154032 T4 T5"/>
              <a:gd name="G7" fmla="*/ G6 2 1"/>
              <a:gd name="G8" fmla="abs 13154032"/>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8720"/>
              <a:gd name="G18" fmla="*/ 8720 1 2"/>
              <a:gd name="G19" fmla="+- G18 5400 0"/>
              <a:gd name="G20" fmla="cos G19 13154032"/>
              <a:gd name="G21" fmla="sin G19 13154032"/>
              <a:gd name="G22" fmla="+- G20 10800 0"/>
              <a:gd name="G23" fmla="+- G21 10800 0"/>
              <a:gd name="G24" fmla="+- 10800 0 G20"/>
              <a:gd name="G25" fmla="+- 8720 10800 0"/>
              <a:gd name="G26" fmla="?: G9 G17 G25"/>
              <a:gd name="G27" fmla="?: G9 0 21600"/>
              <a:gd name="G28" fmla="cos 10800 13154032"/>
              <a:gd name="G29" fmla="sin 10800 13154032"/>
              <a:gd name="G30" fmla="sin 8720 13154032"/>
              <a:gd name="G31" fmla="+- G28 10800 0"/>
              <a:gd name="G32" fmla="+- G29 10800 0"/>
              <a:gd name="G33" fmla="+- G30 10800 0"/>
              <a:gd name="G34" fmla="?: G4 0 G31"/>
              <a:gd name="G35" fmla="?: 13154032 G34 0"/>
              <a:gd name="G36" fmla="?: G6 G35 G31"/>
              <a:gd name="G37" fmla="+- 21600 0 G36"/>
              <a:gd name="G38" fmla="?: G4 0 G33"/>
              <a:gd name="G39" fmla="?: 13154032 G38 G32"/>
              <a:gd name="G40" fmla="?: G6 G39 0"/>
              <a:gd name="G41" fmla="?: G4 G32 21600"/>
              <a:gd name="G42" fmla="?: G6 G41 G33"/>
              <a:gd name="T12" fmla="*/ 10800 w 21600"/>
              <a:gd name="T13" fmla="*/ 0 h 21600"/>
              <a:gd name="T14" fmla="*/ 1670 w 21600"/>
              <a:gd name="T15" fmla="*/ 7347 h 21600"/>
              <a:gd name="T16" fmla="*/ 10800 w 21600"/>
              <a:gd name="T17" fmla="*/ 2080 h 21600"/>
              <a:gd name="T18" fmla="*/ 19930 w 21600"/>
              <a:gd name="T19" fmla="*/ 7347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2643" y="7715"/>
                </a:moveTo>
                <a:cubicBezTo>
                  <a:pt x="3926" y="4323"/>
                  <a:pt x="7173" y="2080"/>
                  <a:pt x="10799" y="2080"/>
                </a:cubicBezTo>
                <a:cubicBezTo>
                  <a:pt x="14426" y="2079"/>
                  <a:pt x="17673" y="4323"/>
                  <a:pt x="18956" y="7715"/>
                </a:cubicBezTo>
                <a:lnTo>
                  <a:pt x="20901" y="6979"/>
                </a:lnTo>
                <a:cubicBezTo>
                  <a:pt x="19313" y="2779"/>
                  <a:pt x="15290" y="0"/>
                  <a:pt x="10800" y="0"/>
                </a:cubicBezTo>
                <a:cubicBezTo>
                  <a:pt x="6309" y="-1"/>
                  <a:pt x="2286" y="2779"/>
                  <a:pt x="698" y="6979"/>
                </a:cubicBezTo>
                <a:close/>
              </a:path>
            </a:pathLst>
          </a:custGeom>
          <a:solidFill>
            <a:schemeClr val="bg1">
              <a:alpha val="80000"/>
            </a:schemeClr>
          </a:solidFill>
          <a:ln>
            <a:noFill/>
          </a:ln>
        </p:spPr>
        <p:txBody>
          <a:bodyPr lIns="121891" tIns="60945" rIns="121891" bIns="60945" anchor="ctr"/>
          <a:lstStyle/>
          <a:p>
            <a:pPr algn="ctr" defTabSz="913530">
              <a:defRPr/>
            </a:pPr>
            <a:endParaRPr lang="zh-CN" altLang="zh-CN" dirty="0">
              <a:solidFill>
                <a:prstClr val="white">
                  <a:lumMod val="95000"/>
                </a:prstClr>
              </a:solidFill>
              <a:sym typeface="宋体" pitchFamily="2" charset="-122"/>
            </a:endParaRPr>
          </a:p>
        </p:txBody>
      </p:sp>
      <p:sp>
        <p:nvSpPr>
          <p:cNvPr id="16390" name="空心弧 4"/>
          <p:cNvSpPr>
            <a:spLocks noChangeArrowheads="1"/>
          </p:cNvSpPr>
          <p:nvPr/>
        </p:nvSpPr>
        <p:spPr bwMode="auto">
          <a:xfrm rot="16200000">
            <a:off x="1356785" y="2309285"/>
            <a:ext cx="3414183" cy="3414183"/>
          </a:xfrm>
          <a:custGeom>
            <a:avLst/>
            <a:gdLst>
              <a:gd name="G0" fmla="+- 9049 0 0"/>
              <a:gd name="G1" fmla="+- 7945690 0 0"/>
              <a:gd name="G2" fmla="+- 0 0 7945690"/>
              <a:gd name="T0" fmla="*/ 0 256 1"/>
              <a:gd name="T1" fmla="*/ 180 256 1"/>
              <a:gd name="G3" fmla="+- 7945690 T0 T1"/>
              <a:gd name="T2" fmla="*/ 0 256 1"/>
              <a:gd name="T3" fmla="*/ 90 256 1"/>
              <a:gd name="G4" fmla="+- 7945690 T2 T3"/>
              <a:gd name="G5" fmla="*/ G4 2 1"/>
              <a:gd name="T4" fmla="*/ 90 256 1"/>
              <a:gd name="T5" fmla="*/ 0 256 1"/>
              <a:gd name="G6" fmla="+- 7945690 T4 T5"/>
              <a:gd name="G7" fmla="*/ G6 2 1"/>
              <a:gd name="G8" fmla="abs 794569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9049"/>
              <a:gd name="G18" fmla="*/ 9049 1 2"/>
              <a:gd name="G19" fmla="+- G18 5400 0"/>
              <a:gd name="G20" fmla="cos G19 7945690"/>
              <a:gd name="G21" fmla="sin G19 7945690"/>
              <a:gd name="G22" fmla="+- G20 10800 0"/>
              <a:gd name="G23" fmla="+- G21 10800 0"/>
              <a:gd name="G24" fmla="+- 10800 0 G20"/>
              <a:gd name="G25" fmla="+- 9049 10800 0"/>
              <a:gd name="G26" fmla="?: G9 G17 G25"/>
              <a:gd name="G27" fmla="?: G9 0 21600"/>
              <a:gd name="G28" fmla="cos 10800 7945690"/>
              <a:gd name="G29" fmla="sin 10800 7945690"/>
              <a:gd name="G30" fmla="sin 9049 7945690"/>
              <a:gd name="G31" fmla="+- G28 10800 0"/>
              <a:gd name="G32" fmla="+- G29 10800 0"/>
              <a:gd name="G33" fmla="+- G30 10800 0"/>
              <a:gd name="G34" fmla="?: G4 0 G31"/>
              <a:gd name="G35" fmla="?: 7945690 G34 0"/>
              <a:gd name="G36" fmla="?: G6 G35 G31"/>
              <a:gd name="G37" fmla="+- 21600 0 G36"/>
              <a:gd name="G38" fmla="?: G4 0 G33"/>
              <a:gd name="G39" fmla="?: 7945690 G38 G32"/>
              <a:gd name="G40" fmla="?: G6 G39 0"/>
              <a:gd name="G41" fmla="?: G4 G32 21600"/>
              <a:gd name="G42" fmla="?: G6 G41 G33"/>
              <a:gd name="T12" fmla="*/ 10800 w 21600"/>
              <a:gd name="T13" fmla="*/ 0 h 21600"/>
              <a:gd name="T14" fmla="*/ 5652 w 21600"/>
              <a:gd name="T15" fmla="*/ 19285 h 21600"/>
              <a:gd name="T16" fmla="*/ 10800 w 21600"/>
              <a:gd name="T17" fmla="*/ 1751 h 21600"/>
              <a:gd name="T18" fmla="*/ 15948 w 21600"/>
              <a:gd name="T19" fmla="*/ 19285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6106" y="18536"/>
                </a:moveTo>
                <a:cubicBezTo>
                  <a:pt x="3402" y="16896"/>
                  <a:pt x="1751" y="13962"/>
                  <a:pt x="1751" y="10800"/>
                </a:cubicBezTo>
                <a:cubicBezTo>
                  <a:pt x="1751" y="5802"/>
                  <a:pt x="5802" y="1751"/>
                  <a:pt x="10800" y="1751"/>
                </a:cubicBezTo>
                <a:cubicBezTo>
                  <a:pt x="15797" y="1751"/>
                  <a:pt x="19849" y="5802"/>
                  <a:pt x="19849" y="10800"/>
                </a:cubicBezTo>
                <a:cubicBezTo>
                  <a:pt x="19849" y="13962"/>
                  <a:pt x="18197" y="16896"/>
                  <a:pt x="15493" y="18536"/>
                </a:cubicBezTo>
                <a:lnTo>
                  <a:pt x="16401" y="20033"/>
                </a:lnTo>
                <a:cubicBezTo>
                  <a:pt x="19628" y="18075"/>
                  <a:pt x="21600" y="14574"/>
                  <a:pt x="21600" y="10800"/>
                </a:cubicBezTo>
                <a:cubicBezTo>
                  <a:pt x="21600" y="4835"/>
                  <a:pt x="16764" y="0"/>
                  <a:pt x="10800" y="0"/>
                </a:cubicBezTo>
                <a:cubicBezTo>
                  <a:pt x="4835" y="0"/>
                  <a:pt x="0" y="4835"/>
                  <a:pt x="0" y="10800"/>
                </a:cubicBezTo>
                <a:cubicBezTo>
                  <a:pt x="-1" y="14574"/>
                  <a:pt x="1971" y="18075"/>
                  <a:pt x="5198" y="20033"/>
                </a:cubicBezTo>
                <a:close/>
              </a:path>
            </a:pathLst>
          </a:custGeom>
          <a:solidFill>
            <a:schemeClr val="bg1">
              <a:alpha val="20000"/>
            </a:schemeClr>
          </a:solidFill>
          <a:ln>
            <a:noFill/>
          </a:ln>
        </p:spPr>
        <p:txBody>
          <a:bodyPr lIns="121891" tIns="60945" rIns="121891" bIns="60945" anchor="ctr"/>
          <a:lstStyle/>
          <a:p>
            <a:pPr algn="ctr" defTabSz="913530">
              <a:defRPr/>
            </a:pPr>
            <a:endParaRPr lang="zh-CN" altLang="zh-CN" dirty="0">
              <a:solidFill>
                <a:prstClr val="white">
                  <a:lumMod val="95000"/>
                </a:prstClr>
              </a:solidFill>
              <a:sym typeface="宋体" pitchFamily="2" charset="-122"/>
            </a:endParaRPr>
          </a:p>
        </p:txBody>
      </p:sp>
      <p:sp>
        <p:nvSpPr>
          <p:cNvPr id="16391" name="矩形 5"/>
          <p:cNvSpPr>
            <a:spLocks noChangeArrowheads="1"/>
          </p:cNvSpPr>
          <p:nvPr/>
        </p:nvSpPr>
        <p:spPr bwMode="auto">
          <a:xfrm>
            <a:off x="2250018" y="3759200"/>
            <a:ext cx="2694516" cy="4000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891" tIns="60945" rIns="121891" bIns="60945">
            <a:spAutoFit/>
          </a:bodyPr>
          <a:lstStyle/>
          <a:p>
            <a:pPr defTabSz="913530">
              <a:defRPr/>
            </a:pPr>
            <a:r>
              <a:rPr lang="en-US" altLang="zh-CN" dirty="0">
                <a:solidFill>
                  <a:prstClr val="white">
                    <a:lumMod val="95000"/>
                  </a:prstClr>
                </a:solidFill>
              </a:rPr>
              <a:t>TEXT HERE</a:t>
            </a:r>
            <a:endParaRPr lang="zh-CN" altLang="en-US" baseline="-3000" dirty="0">
              <a:solidFill>
                <a:prstClr val="white">
                  <a:lumMod val="95000"/>
                </a:prstClr>
              </a:solidFill>
            </a:endParaRPr>
          </a:p>
        </p:txBody>
      </p:sp>
      <p:grpSp>
        <p:nvGrpSpPr>
          <p:cNvPr id="16392" name="组合 34"/>
          <p:cNvGrpSpPr>
            <a:grpSpLocks/>
          </p:cNvGrpSpPr>
          <p:nvPr/>
        </p:nvGrpSpPr>
        <p:grpSpPr bwMode="auto">
          <a:xfrm>
            <a:off x="6000751" y="1631951"/>
            <a:ext cx="5082116" cy="1716796"/>
            <a:chOff x="0" y="0"/>
            <a:chExt cx="3811400" cy="1285746"/>
          </a:xfrm>
        </p:grpSpPr>
        <p:sp>
          <p:nvSpPr>
            <p:cNvPr id="16393" name="矩形 22"/>
            <p:cNvSpPr>
              <a:spLocks noChangeArrowheads="1"/>
            </p:cNvSpPr>
            <p:nvPr/>
          </p:nvSpPr>
          <p:spPr bwMode="auto">
            <a:xfrm>
              <a:off x="95245" y="115720"/>
              <a:ext cx="358757" cy="229857"/>
            </a:xfrm>
            <a:prstGeom prst="rect">
              <a:avLst/>
            </a:prstGeom>
            <a:solidFill>
              <a:schemeClr val="bg1">
                <a:alpha val="2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530">
                <a:defRPr/>
              </a:pPr>
              <a:endParaRPr lang="zh-CN" altLang="zh-CN" dirty="0">
                <a:solidFill>
                  <a:prstClr val="white">
                    <a:lumMod val="95000"/>
                  </a:prstClr>
                </a:solidFill>
                <a:sym typeface="宋体" pitchFamily="2" charset="-122"/>
              </a:endParaRPr>
            </a:p>
          </p:txBody>
        </p:sp>
        <p:sp>
          <p:nvSpPr>
            <p:cNvPr id="16394" name="TextBox 23"/>
            <p:cNvSpPr>
              <a:spLocks noChangeArrowheads="1"/>
            </p:cNvSpPr>
            <p:nvPr/>
          </p:nvSpPr>
          <p:spPr bwMode="auto">
            <a:xfrm>
              <a:off x="0" y="386793"/>
              <a:ext cx="3811400" cy="8989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3530">
                <a:lnSpc>
                  <a:spcPct val="150000"/>
                </a:lnSpc>
                <a:buClr>
                  <a:srgbClr val="E36C09"/>
                </a:buClr>
                <a:defRPr/>
              </a:pPr>
              <a:r>
                <a:rPr lang="en-US" sz="1600" dirty="0">
                  <a:solidFill>
                    <a:prstClr val="white">
                      <a:lumMod val="95000"/>
                    </a:prstClr>
                  </a:solidFill>
                  <a:cs typeface="Calibri" pitchFamily="34" charset="0"/>
                  <a:sym typeface="Calibri" pitchFamily="34" charset="0"/>
                </a:rPr>
                <a:t>You can click here to enter your text. You can click here to enter your text. You can click here to enter your text. </a:t>
              </a:r>
              <a:endParaRPr lang="zh-CN" altLang="en-US" sz="1600" dirty="0">
                <a:solidFill>
                  <a:prstClr val="white">
                    <a:lumMod val="95000"/>
                  </a:prstClr>
                </a:solidFill>
                <a:sym typeface="宋体" pitchFamily="2" charset="-122"/>
              </a:endParaRPr>
            </a:p>
          </p:txBody>
        </p:sp>
        <p:sp>
          <p:nvSpPr>
            <p:cNvPr id="16395" name="矩形 25"/>
            <p:cNvSpPr>
              <a:spLocks noChangeArrowheads="1"/>
            </p:cNvSpPr>
            <p:nvPr/>
          </p:nvSpPr>
          <p:spPr bwMode="auto">
            <a:xfrm>
              <a:off x="558773" y="0"/>
              <a:ext cx="2020788" cy="4379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3530">
                <a:defRPr/>
              </a:pPr>
              <a:r>
                <a:rPr lang="en-US" sz="3200" dirty="0">
                  <a:solidFill>
                    <a:prstClr val="white">
                      <a:lumMod val="95000"/>
                    </a:prstClr>
                  </a:solidFill>
                  <a:cs typeface="Calibri" pitchFamily="34" charset="0"/>
                  <a:sym typeface="Calibri" pitchFamily="34" charset="0"/>
                </a:rPr>
                <a:t>70%</a:t>
              </a:r>
              <a:endParaRPr lang="zh-CN" altLang="en-US" sz="3200" dirty="0">
                <a:solidFill>
                  <a:prstClr val="white">
                    <a:lumMod val="95000"/>
                  </a:prstClr>
                </a:solidFill>
                <a:sym typeface="宋体" pitchFamily="2" charset="-122"/>
              </a:endParaRPr>
            </a:p>
          </p:txBody>
        </p:sp>
      </p:grpSp>
      <p:grpSp>
        <p:nvGrpSpPr>
          <p:cNvPr id="16396" name="组合 35"/>
          <p:cNvGrpSpPr>
            <a:grpSpLocks/>
          </p:cNvGrpSpPr>
          <p:nvPr/>
        </p:nvGrpSpPr>
        <p:grpSpPr bwMode="auto">
          <a:xfrm>
            <a:off x="6000751" y="3304118"/>
            <a:ext cx="5082116" cy="1716796"/>
            <a:chOff x="0" y="0"/>
            <a:chExt cx="3811399" cy="1288695"/>
          </a:xfrm>
        </p:grpSpPr>
        <p:sp>
          <p:nvSpPr>
            <p:cNvPr id="16397" name="矩形 26"/>
            <p:cNvSpPr>
              <a:spLocks noChangeArrowheads="1"/>
            </p:cNvSpPr>
            <p:nvPr/>
          </p:nvSpPr>
          <p:spPr bwMode="auto">
            <a:xfrm>
              <a:off x="95245" y="115986"/>
              <a:ext cx="358757" cy="230384"/>
            </a:xfrm>
            <a:prstGeom prst="rect">
              <a:avLst/>
            </a:prstGeom>
            <a:solidFill>
              <a:schemeClr val="bg1">
                <a:alpha val="5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530">
                <a:defRPr/>
              </a:pPr>
              <a:endParaRPr lang="zh-CN" altLang="zh-CN" dirty="0">
                <a:solidFill>
                  <a:prstClr val="white">
                    <a:lumMod val="95000"/>
                  </a:prstClr>
                </a:solidFill>
                <a:sym typeface="宋体" pitchFamily="2" charset="-122"/>
              </a:endParaRPr>
            </a:p>
          </p:txBody>
        </p:sp>
        <p:sp>
          <p:nvSpPr>
            <p:cNvPr id="16398" name="TextBox 27"/>
            <p:cNvSpPr>
              <a:spLocks noChangeArrowheads="1"/>
            </p:cNvSpPr>
            <p:nvPr/>
          </p:nvSpPr>
          <p:spPr bwMode="auto">
            <a:xfrm>
              <a:off x="0" y="387680"/>
              <a:ext cx="3811399" cy="901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3530">
                <a:lnSpc>
                  <a:spcPct val="150000"/>
                </a:lnSpc>
                <a:buClr>
                  <a:srgbClr val="E36C09"/>
                </a:buClr>
                <a:defRPr/>
              </a:pPr>
              <a:r>
                <a:rPr lang="en-US" sz="1600" dirty="0">
                  <a:solidFill>
                    <a:prstClr val="white">
                      <a:lumMod val="95000"/>
                    </a:prstClr>
                  </a:solidFill>
                  <a:cs typeface="Calibri" pitchFamily="34" charset="0"/>
                  <a:sym typeface="Calibri" pitchFamily="34" charset="0"/>
                </a:rPr>
                <a:t>You can click here to enter your text. You can click here to enter your text. You can click here to enter your text. </a:t>
              </a:r>
              <a:endParaRPr lang="zh-CN" altLang="en-US" sz="1600" dirty="0">
                <a:solidFill>
                  <a:prstClr val="white">
                    <a:lumMod val="95000"/>
                  </a:prstClr>
                </a:solidFill>
                <a:sym typeface="宋体" pitchFamily="2" charset="-122"/>
              </a:endParaRPr>
            </a:p>
          </p:txBody>
        </p:sp>
        <p:sp>
          <p:nvSpPr>
            <p:cNvPr id="16399" name="矩形 28"/>
            <p:cNvSpPr>
              <a:spLocks noChangeArrowheads="1"/>
            </p:cNvSpPr>
            <p:nvPr/>
          </p:nvSpPr>
          <p:spPr bwMode="auto">
            <a:xfrm>
              <a:off x="558772" y="0"/>
              <a:ext cx="2020787" cy="438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3530">
                <a:defRPr/>
              </a:pPr>
              <a:r>
                <a:rPr lang="en-US" sz="3200" dirty="0">
                  <a:solidFill>
                    <a:prstClr val="white">
                      <a:lumMod val="95000"/>
                    </a:prstClr>
                  </a:solidFill>
                  <a:cs typeface="Calibri" pitchFamily="34" charset="0"/>
                  <a:sym typeface="Calibri" pitchFamily="34" charset="0"/>
                </a:rPr>
                <a:t>55%</a:t>
              </a:r>
              <a:endParaRPr lang="zh-CN" altLang="en-US" sz="3200" dirty="0">
                <a:solidFill>
                  <a:prstClr val="white">
                    <a:lumMod val="95000"/>
                  </a:prstClr>
                </a:solidFill>
                <a:sym typeface="宋体" pitchFamily="2" charset="-122"/>
              </a:endParaRPr>
            </a:p>
          </p:txBody>
        </p:sp>
      </p:grpSp>
      <p:grpSp>
        <p:nvGrpSpPr>
          <p:cNvPr id="16400" name="组合 36"/>
          <p:cNvGrpSpPr>
            <a:grpSpLocks/>
          </p:cNvGrpSpPr>
          <p:nvPr/>
        </p:nvGrpSpPr>
        <p:grpSpPr bwMode="auto">
          <a:xfrm>
            <a:off x="6000751" y="4878918"/>
            <a:ext cx="5082116" cy="1716796"/>
            <a:chOff x="0" y="0"/>
            <a:chExt cx="3811398" cy="1288695"/>
          </a:xfrm>
        </p:grpSpPr>
        <p:sp>
          <p:nvSpPr>
            <p:cNvPr id="16401" name="矩形 29"/>
            <p:cNvSpPr>
              <a:spLocks noChangeArrowheads="1"/>
            </p:cNvSpPr>
            <p:nvPr/>
          </p:nvSpPr>
          <p:spPr bwMode="auto">
            <a:xfrm>
              <a:off x="95245" y="115986"/>
              <a:ext cx="358757" cy="230384"/>
            </a:xfrm>
            <a:prstGeom prst="rect">
              <a:avLst/>
            </a:prstGeom>
            <a:solidFill>
              <a:schemeClr val="bg1">
                <a:alpha val="80000"/>
              </a:schemeClr>
            </a:solidFill>
            <a:ln>
              <a:noFill/>
            </a:ln>
            <a:extLst>
              <a:ext uri="{91240B29-F687-4F45-9708-019B960494DF}">
                <a14:hiddenLine xmlns:a14="http://schemas.microsoft.com/office/drawing/2010/main" w="25400">
                  <a:solidFill>
                    <a:srgbClr val="395E8A"/>
                  </a:solidFill>
                  <a:bevel/>
                </a14:hiddenLine>
              </a:ext>
            </a:extLst>
          </p:spPr>
          <p:txBody>
            <a:bodyPr anchor="ctr"/>
            <a:lstStyle/>
            <a:p>
              <a:pPr algn="ctr" defTabSz="913530">
                <a:defRPr/>
              </a:pPr>
              <a:endParaRPr lang="zh-CN" altLang="zh-CN" dirty="0">
                <a:solidFill>
                  <a:prstClr val="white">
                    <a:lumMod val="95000"/>
                  </a:prstClr>
                </a:solidFill>
                <a:sym typeface="宋体" pitchFamily="2" charset="-122"/>
              </a:endParaRPr>
            </a:p>
          </p:txBody>
        </p:sp>
        <p:sp>
          <p:nvSpPr>
            <p:cNvPr id="16402" name="TextBox 30"/>
            <p:cNvSpPr>
              <a:spLocks noChangeArrowheads="1"/>
            </p:cNvSpPr>
            <p:nvPr/>
          </p:nvSpPr>
          <p:spPr bwMode="auto">
            <a:xfrm>
              <a:off x="0" y="387680"/>
              <a:ext cx="3811398" cy="901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3530">
                <a:lnSpc>
                  <a:spcPct val="150000"/>
                </a:lnSpc>
                <a:buClr>
                  <a:srgbClr val="E36C09"/>
                </a:buClr>
                <a:defRPr/>
              </a:pPr>
              <a:r>
                <a:rPr lang="en-US" sz="1600" dirty="0">
                  <a:solidFill>
                    <a:prstClr val="white">
                      <a:lumMod val="95000"/>
                    </a:prstClr>
                  </a:solidFill>
                  <a:cs typeface="Calibri" pitchFamily="34" charset="0"/>
                  <a:sym typeface="Calibri" pitchFamily="34" charset="0"/>
                </a:rPr>
                <a:t>You can click here to enter your text. You can click here to enter your text. You can click here to enter your text. </a:t>
              </a:r>
              <a:endParaRPr lang="zh-CN" altLang="en-US" sz="1600" dirty="0">
                <a:solidFill>
                  <a:prstClr val="white">
                    <a:lumMod val="95000"/>
                  </a:prstClr>
                </a:solidFill>
                <a:sym typeface="宋体" pitchFamily="2" charset="-122"/>
              </a:endParaRPr>
            </a:p>
          </p:txBody>
        </p:sp>
        <p:sp>
          <p:nvSpPr>
            <p:cNvPr id="16403" name="矩形 31"/>
            <p:cNvSpPr>
              <a:spLocks noChangeArrowheads="1"/>
            </p:cNvSpPr>
            <p:nvPr/>
          </p:nvSpPr>
          <p:spPr bwMode="auto">
            <a:xfrm>
              <a:off x="558772" y="0"/>
              <a:ext cx="2020787" cy="438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3530">
                <a:defRPr/>
              </a:pPr>
              <a:r>
                <a:rPr lang="en-US" sz="3200" dirty="0">
                  <a:solidFill>
                    <a:prstClr val="white">
                      <a:lumMod val="95000"/>
                    </a:prstClr>
                  </a:solidFill>
                  <a:cs typeface="Calibri" pitchFamily="34" charset="0"/>
                  <a:sym typeface="Calibri" pitchFamily="34" charset="0"/>
                </a:rPr>
                <a:t>40%</a:t>
              </a:r>
              <a:endParaRPr lang="zh-CN" altLang="en-US" sz="3200" dirty="0">
                <a:solidFill>
                  <a:prstClr val="white">
                    <a:lumMod val="95000"/>
                  </a:prstClr>
                </a:solidFill>
                <a:sym typeface="宋体" pitchFamily="2" charset="-122"/>
              </a:endParaRPr>
            </a:p>
          </p:txBody>
        </p:sp>
      </p:grpSp>
    </p:spTree>
    <p:extLst>
      <p:ext uri="{BB962C8B-B14F-4D97-AF65-F5344CB8AC3E}">
        <p14:creationId xmlns:p14="http://schemas.microsoft.com/office/powerpoint/2010/main" val="3080956152"/>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16389"/>
                                        </p:tgtEl>
                                        <p:attrNameLst>
                                          <p:attrName>style.visibility</p:attrName>
                                        </p:attrNameLst>
                                      </p:cBhvr>
                                      <p:to>
                                        <p:strVal val="visible"/>
                                      </p:to>
                                    </p:set>
                                    <p:anim calcmode="lin" valueType="num">
                                      <p:cBhvr>
                                        <p:cTn id="7" dur="500" fill="hold"/>
                                        <p:tgtEl>
                                          <p:spTgt spid="16389"/>
                                        </p:tgtEl>
                                        <p:attrNameLst>
                                          <p:attrName>ppt_w</p:attrName>
                                        </p:attrNameLst>
                                      </p:cBhvr>
                                      <p:tavLst>
                                        <p:tav tm="0">
                                          <p:val>
                                            <p:fltVal val="0"/>
                                          </p:val>
                                        </p:tav>
                                        <p:tav tm="100000">
                                          <p:val>
                                            <p:strVal val="#ppt_w"/>
                                          </p:val>
                                        </p:tav>
                                      </p:tavLst>
                                    </p:anim>
                                    <p:anim calcmode="lin" valueType="num">
                                      <p:cBhvr>
                                        <p:cTn id="8" dur="500" fill="hold"/>
                                        <p:tgtEl>
                                          <p:spTgt spid="16389"/>
                                        </p:tgtEl>
                                        <p:attrNameLst>
                                          <p:attrName>ppt_h</p:attrName>
                                        </p:attrNameLst>
                                      </p:cBhvr>
                                      <p:tavLst>
                                        <p:tav tm="0">
                                          <p:val>
                                            <p:fltVal val="0"/>
                                          </p:val>
                                        </p:tav>
                                        <p:tav tm="100000">
                                          <p:val>
                                            <p:strVal val="#ppt_h"/>
                                          </p:val>
                                        </p:tav>
                                      </p:tavLst>
                                    </p:anim>
                                    <p:anim calcmode="lin" valueType="num">
                                      <p:cBhvr>
                                        <p:cTn id="9" dur="500" fill="hold"/>
                                        <p:tgtEl>
                                          <p:spTgt spid="16389"/>
                                        </p:tgtEl>
                                        <p:attrNameLst>
                                          <p:attrName>style.rotation</p:attrName>
                                        </p:attrNameLst>
                                      </p:cBhvr>
                                      <p:tavLst>
                                        <p:tav tm="0">
                                          <p:val>
                                            <p:fltVal val="360"/>
                                          </p:val>
                                        </p:tav>
                                        <p:tav tm="100000">
                                          <p:val>
                                            <p:fltVal val="0"/>
                                          </p:val>
                                        </p:tav>
                                      </p:tavLst>
                                    </p:anim>
                                    <p:animEffect transition="in" filter="fade">
                                      <p:cBhvr>
                                        <p:cTn id="10" dur="500"/>
                                        <p:tgtEl>
                                          <p:spTgt spid="16389"/>
                                        </p:tgtEl>
                                      </p:cBhvr>
                                    </p:animEffect>
                                  </p:childTnLst>
                                </p:cTn>
                              </p:par>
                            </p:childTnLst>
                          </p:cTn>
                        </p:par>
                        <p:par>
                          <p:cTn id="11" fill="hold" nodeType="afterGroup">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16388"/>
                                        </p:tgtEl>
                                        <p:attrNameLst>
                                          <p:attrName>style.visibility</p:attrName>
                                        </p:attrNameLst>
                                      </p:cBhvr>
                                      <p:to>
                                        <p:strVal val="visible"/>
                                      </p:to>
                                    </p:set>
                                    <p:anim calcmode="lin" valueType="num">
                                      <p:cBhvr>
                                        <p:cTn id="14" dur="500" fill="hold"/>
                                        <p:tgtEl>
                                          <p:spTgt spid="16388"/>
                                        </p:tgtEl>
                                        <p:attrNameLst>
                                          <p:attrName>ppt_w</p:attrName>
                                        </p:attrNameLst>
                                      </p:cBhvr>
                                      <p:tavLst>
                                        <p:tav tm="0">
                                          <p:val>
                                            <p:fltVal val="0"/>
                                          </p:val>
                                        </p:tav>
                                        <p:tav tm="100000">
                                          <p:val>
                                            <p:strVal val="#ppt_w"/>
                                          </p:val>
                                        </p:tav>
                                      </p:tavLst>
                                    </p:anim>
                                    <p:anim calcmode="lin" valueType="num">
                                      <p:cBhvr>
                                        <p:cTn id="15" dur="500" fill="hold"/>
                                        <p:tgtEl>
                                          <p:spTgt spid="16388"/>
                                        </p:tgtEl>
                                        <p:attrNameLst>
                                          <p:attrName>ppt_h</p:attrName>
                                        </p:attrNameLst>
                                      </p:cBhvr>
                                      <p:tavLst>
                                        <p:tav tm="0">
                                          <p:val>
                                            <p:fltVal val="0"/>
                                          </p:val>
                                        </p:tav>
                                        <p:tav tm="100000">
                                          <p:val>
                                            <p:strVal val="#ppt_h"/>
                                          </p:val>
                                        </p:tav>
                                      </p:tavLst>
                                    </p:anim>
                                    <p:anim calcmode="lin" valueType="num">
                                      <p:cBhvr>
                                        <p:cTn id="16" dur="500" fill="hold"/>
                                        <p:tgtEl>
                                          <p:spTgt spid="16388"/>
                                        </p:tgtEl>
                                        <p:attrNameLst>
                                          <p:attrName>style.rotation</p:attrName>
                                        </p:attrNameLst>
                                      </p:cBhvr>
                                      <p:tavLst>
                                        <p:tav tm="0">
                                          <p:val>
                                            <p:fltVal val="360"/>
                                          </p:val>
                                        </p:tav>
                                        <p:tav tm="100000">
                                          <p:val>
                                            <p:fltVal val="0"/>
                                          </p:val>
                                        </p:tav>
                                      </p:tavLst>
                                    </p:anim>
                                    <p:animEffect transition="in" filter="fade">
                                      <p:cBhvr>
                                        <p:cTn id="17" dur="500"/>
                                        <p:tgtEl>
                                          <p:spTgt spid="16388"/>
                                        </p:tgtEl>
                                      </p:cBhvr>
                                    </p:animEffect>
                                  </p:childTnLst>
                                </p:cTn>
                              </p:par>
                            </p:childTnLst>
                          </p:cTn>
                        </p:par>
                        <p:par>
                          <p:cTn id="18" fill="hold" nodeType="afterGroup">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16390"/>
                                        </p:tgtEl>
                                        <p:attrNameLst>
                                          <p:attrName>style.visibility</p:attrName>
                                        </p:attrNameLst>
                                      </p:cBhvr>
                                      <p:to>
                                        <p:strVal val="visible"/>
                                      </p:to>
                                    </p:set>
                                    <p:anim calcmode="lin" valueType="num">
                                      <p:cBhvr>
                                        <p:cTn id="21" dur="500" fill="hold"/>
                                        <p:tgtEl>
                                          <p:spTgt spid="16390"/>
                                        </p:tgtEl>
                                        <p:attrNameLst>
                                          <p:attrName>ppt_w</p:attrName>
                                        </p:attrNameLst>
                                      </p:cBhvr>
                                      <p:tavLst>
                                        <p:tav tm="0">
                                          <p:val>
                                            <p:fltVal val="0"/>
                                          </p:val>
                                        </p:tav>
                                        <p:tav tm="100000">
                                          <p:val>
                                            <p:strVal val="#ppt_w"/>
                                          </p:val>
                                        </p:tav>
                                      </p:tavLst>
                                    </p:anim>
                                    <p:anim calcmode="lin" valueType="num">
                                      <p:cBhvr>
                                        <p:cTn id="22" dur="500" fill="hold"/>
                                        <p:tgtEl>
                                          <p:spTgt spid="16390"/>
                                        </p:tgtEl>
                                        <p:attrNameLst>
                                          <p:attrName>ppt_h</p:attrName>
                                        </p:attrNameLst>
                                      </p:cBhvr>
                                      <p:tavLst>
                                        <p:tav tm="0">
                                          <p:val>
                                            <p:fltVal val="0"/>
                                          </p:val>
                                        </p:tav>
                                        <p:tav tm="100000">
                                          <p:val>
                                            <p:strVal val="#ppt_h"/>
                                          </p:val>
                                        </p:tav>
                                      </p:tavLst>
                                    </p:anim>
                                    <p:anim calcmode="lin" valueType="num">
                                      <p:cBhvr>
                                        <p:cTn id="23" dur="500" fill="hold"/>
                                        <p:tgtEl>
                                          <p:spTgt spid="16390"/>
                                        </p:tgtEl>
                                        <p:attrNameLst>
                                          <p:attrName>style.rotation</p:attrName>
                                        </p:attrNameLst>
                                      </p:cBhvr>
                                      <p:tavLst>
                                        <p:tav tm="0">
                                          <p:val>
                                            <p:fltVal val="360"/>
                                          </p:val>
                                        </p:tav>
                                        <p:tav tm="100000">
                                          <p:val>
                                            <p:fltVal val="0"/>
                                          </p:val>
                                        </p:tav>
                                      </p:tavLst>
                                    </p:anim>
                                    <p:animEffect transition="in" filter="fade">
                                      <p:cBhvr>
                                        <p:cTn id="24" dur="500"/>
                                        <p:tgtEl>
                                          <p:spTgt spid="16390"/>
                                        </p:tgtEl>
                                      </p:cBhvr>
                                    </p:animEffect>
                                  </p:childTnLst>
                                </p:cTn>
                              </p:par>
                            </p:childTnLst>
                          </p:cTn>
                        </p:par>
                        <p:par>
                          <p:cTn id="25" fill="hold" nodeType="afterGroup">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16391"/>
                                        </p:tgtEl>
                                        <p:attrNameLst>
                                          <p:attrName>style.visibility</p:attrName>
                                        </p:attrNameLst>
                                      </p:cBhvr>
                                      <p:to>
                                        <p:strVal val="visible"/>
                                      </p:to>
                                    </p:set>
                                    <p:anim calcmode="lin" valueType="num">
                                      <p:cBhvr>
                                        <p:cTn id="28" dur="400" fill="hold"/>
                                        <p:tgtEl>
                                          <p:spTgt spid="16391"/>
                                        </p:tgtEl>
                                        <p:attrNameLst>
                                          <p:attrName>ppt_w</p:attrName>
                                        </p:attrNameLst>
                                      </p:cBhvr>
                                      <p:tavLst>
                                        <p:tav tm="0">
                                          <p:val>
                                            <p:fltVal val="0"/>
                                          </p:val>
                                        </p:tav>
                                        <p:tav tm="100000">
                                          <p:val>
                                            <p:strVal val="#ppt_w"/>
                                          </p:val>
                                        </p:tav>
                                      </p:tavLst>
                                    </p:anim>
                                    <p:anim calcmode="lin" valueType="num">
                                      <p:cBhvr>
                                        <p:cTn id="29" dur="400" fill="hold"/>
                                        <p:tgtEl>
                                          <p:spTgt spid="16391"/>
                                        </p:tgtEl>
                                        <p:attrNameLst>
                                          <p:attrName>ppt_h</p:attrName>
                                        </p:attrNameLst>
                                      </p:cBhvr>
                                      <p:tavLst>
                                        <p:tav tm="0">
                                          <p:val>
                                            <p:fltVal val="0"/>
                                          </p:val>
                                        </p:tav>
                                        <p:tav tm="100000">
                                          <p:val>
                                            <p:strVal val="#ppt_h"/>
                                          </p:val>
                                        </p:tav>
                                      </p:tavLst>
                                    </p:anim>
                                    <p:animEffect transition="in" filter="fade">
                                      <p:cBhvr>
                                        <p:cTn id="30" dur="400"/>
                                        <p:tgtEl>
                                          <p:spTgt spid="16391"/>
                                        </p:tgtEl>
                                      </p:cBhvr>
                                    </p:animEffect>
                                  </p:childTnLst>
                                </p:cTn>
                              </p:par>
                            </p:childTnLst>
                          </p:cTn>
                        </p:par>
                        <p:par>
                          <p:cTn id="31" fill="hold" nodeType="afterGroup">
                            <p:stCondLst>
                              <p:cond delay="1900"/>
                            </p:stCondLst>
                            <p:childTnLst>
                              <p:par>
                                <p:cTn id="32" presetID="42" presetClass="entr" presetSubtype="0" fill="hold" nodeType="afterEffect">
                                  <p:stCondLst>
                                    <p:cond delay="0"/>
                                  </p:stCondLst>
                                  <p:childTnLst>
                                    <p:set>
                                      <p:cBhvr>
                                        <p:cTn id="33" dur="1" fill="hold">
                                          <p:stCondLst>
                                            <p:cond delay="0"/>
                                          </p:stCondLst>
                                        </p:cTn>
                                        <p:tgtEl>
                                          <p:spTgt spid="16392"/>
                                        </p:tgtEl>
                                        <p:attrNameLst>
                                          <p:attrName>style.visibility</p:attrName>
                                        </p:attrNameLst>
                                      </p:cBhvr>
                                      <p:to>
                                        <p:strVal val="visible"/>
                                      </p:to>
                                    </p:set>
                                    <p:animEffect>
                                      <p:cBhvr>
                                        <p:cTn id="34" dur="750"/>
                                        <p:tgtEl>
                                          <p:spTgt spid="16392"/>
                                        </p:tgtEl>
                                      </p:cBhvr>
                                    </p:animEffect>
                                    <p:anim calcmode="lin" valueType="num">
                                      <p:cBhvr>
                                        <p:cTn id="35" dur="750" fill="hold"/>
                                        <p:tgtEl>
                                          <p:spTgt spid="16392"/>
                                        </p:tgtEl>
                                        <p:attrNameLst>
                                          <p:attrName>ppt_x</p:attrName>
                                        </p:attrNameLst>
                                      </p:cBhvr>
                                      <p:tavLst>
                                        <p:tav tm="0">
                                          <p:val>
                                            <p:strVal val="#ppt_x"/>
                                          </p:val>
                                        </p:tav>
                                        <p:tav tm="100000">
                                          <p:val>
                                            <p:strVal val="#ppt_x"/>
                                          </p:val>
                                        </p:tav>
                                      </p:tavLst>
                                    </p:anim>
                                    <p:anim calcmode="lin" valueType="num">
                                      <p:cBhvr>
                                        <p:cTn id="36" dur="750" fill="hold"/>
                                        <p:tgtEl>
                                          <p:spTgt spid="16392"/>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500"/>
                                  </p:stCondLst>
                                  <p:childTnLst>
                                    <p:set>
                                      <p:cBhvr>
                                        <p:cTn id="38" dur="1" fill="hold">
                                          <p:stCondLst>
                                            <p:cond delay="0"/>
                                          </p:stCondLst>
                                        </p:cTn>
                                        <p:tgtEl>
                                          <p:spTgt spid="16396"/>
                                        </p:tgtEl>
                                        <p:attrNameLst>
                                          <p:attrName>style.visibility</p:attrName>
                                        </p:attrNameLst>
                                      </p:cBhvr>
                                      <p:to>
                                        <p:strVal val="visible"/>
                                      </p:to>
                                    </p:set>
                                    <p:animEffect>
                                      <p:cBhvr>
                                        <p:cTn id="39" dur="750"/>
                                        <p:tgtEl>
                                          <p:spTgt spid="16396"/>
                                        </p:tgtEl>
                                      </p:cBhvr>
                                    </p:animEffect>
                                    <p:anim calcmode="lin" valueType="num">
                                      <p:cBhvr>
                                        <p:cTn id="40" dur="750" fill="hold"/>
                                        <p:tgtEl>
                                          <p:spTgt spid="16396"/>
                                        </p:tgtEl>
                                        <p:attrNameLst>
                                          <p:attrName>ppt_x</p:attrName>
                                        </p:attrNameLst>
                                      </p:cBhvr>
                                      <p:tavLst>
                                        <p:tav tm="0">
                                          <p:val>
                                            <p:strVal val="#ppt_x"/>
                                          </p:val>
                                        </p:tav>
                                        <p:tav tm="100000">
                                          <p:val>
                                            <p:strVal val="#ppt_x"/>
                                          </p:val>
                                        </p:tav>
                                      </p:tavLst>
                                    </p:anim>
                                    <p:anim calcmode="lin" valueType="num">
                                      <p:cBhvr>
                                        <p:cTn id="41" dur="750" fill="hold"/>
                                        <p:tgtEl>
                                          <p:spTgt spid="16396"/>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1000"/>
                                  </p:stCondLst>
                                  <p:childTnLst>
                                    <p:set>
                                      <p:cBhvr>
                                        <p:cTn id="43" dur="1" fill="hold">
                                          <p:stCondLst>
                                            <p:cond delay="0"/>
                                          </p:stCondLst>
                                        </p:cTn>
                                        <p:tgtEl>
                                          <p:spTgt spid="16400"/>
                                        </p:tgtEl>
                                        <p:attrNameLst>
                                          <p:attrName>style.visibility</p:attrName>
                                        </p:attrNameLst>
                                      </p:cBhvr>
                                      <p:to>
                                        <p:strVal val="visible"/>
                                      </p:to>
                                    </p:set>
                                    <p:animEffect>
                                      <p:cBhvr>
                                        <p:cTn id="44" dur="750"/>
                                        <p:tgtEl>
                                          <p:spTgt spid="16400"/>
                                        </p:tgtEl>
                                      </p:cBhvr>
                                    </p:animEffect>
                                    <p:anim calcmode="lin" valueType="num">
                                      <p:cBhvr>
                                        <p:cTn id="45" dur="750" fill="hold"/>
                                        <p:tgtEl>
                                          <p:spTgt spid="16400"/>
                                        </p:tgtEl>
                                        <p:attrNameLst>
                                          <p:attrName>ppt_x</p:attrName>
                                        </p:attrNameLst>
                                      </p:cBhvr>
                                      <p:tavLst>
                                        <p:tav tm="0">
                                          <p:val>
                                            <p:strVal val="#ppt_x"/>
                                          </p:val>
                                        </p:tav>
                                        <p:tav tm="100000">
                                          <p:val>
                                            <p:strVal val="#ppt_x"/>
                                          </p:val>
                                        </p:tav>
                                      </p:tavLst>
                                    </p:anim>
                                    <p:anim calcmode="lin" valueType="num">
                                      <p:cBhvr>
                                        <p:cTn id="46" dur="750" fill="hold"/>
                                        <p:tgtEl>
                                          <p:spTgt spid="164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a:grpSpLocks/>
          </p:cNvGrpSpPr>
          <p:nvPr/>
        </p:nvGrpSpPr>
        <p:grpSpPr bwMode="auto">
          <a:xfrm>
            <a:off x="1543051" y="4311651"/>
            <a:ext cx="2556933" cy="1633903"/>
            <a:chOff x="1156852" y="3234028"/>
            <a:chExt cx="1918854" cy="1225235"/>
          </a:xfrm>
        </p:grpSpPr>
        <p:sp>
          <p:nvSpPr>
            <p:cNvPr id="50178" name="文本框 6"/>
            <p:cNvSpPr txBox="1">
              <a:spLocks noChangeArrowheads="1"/>
            </p:cNvSpPr>
            <p:nvPr/>
          </p:nvSpPr>
          <p:spPr bwMode="auto">
            <a:xfrm>
              <a:off x="1156852" y="3234028"/>
              <a:ext cx="1918854" cy="25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Event One </a:t>
              </a:r>
              <a:endParaRPr lang="zh-CN" altLang="en-US" sz="1600">
                <a:solidFill>
                  <a:prstClr val="white"/>
                </a:solidFill>
              </a:endParaRPr>
            </a:p>
          </p:txBody>
        </p:sp>
        <p:sp>
          <p:nvSpPr>
            <p:cNvPr id="50179" name="Rectangle 23"/>
            <p:cNvSpPr>
              <a:spLocks noChangeArrowheads="1"/>
            </p:cNvSpPr>
            <p:nvPr/>
          </p:nvSpPr>
          <p:spPr bwMode="auto">
            <a:xfrm>
              <a:off x="1234582" y="3485541"/>
              <a:ext cx="1688723" cy="62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50000"/>
                </a:lnSpc>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a:t>
              </a:r>
              <a:endParaRPr lang="en-US" altLang="zh-CN" sz="1067">
                <a:solidFill>
                  <a:prstClr val="white"/>
                </a:solidFill>
                <a:cs typeface="Arial" panose="020B0604020202020204" pitchFamily="34" charset="0"/>
              </a:endParaRPr>
            </a:p>
          </p:txBody>
        </p:sp>
        <p:sp>
          <p:nvSpPr>
            <p:cNvPr id="50180" name="Rectangle 27"/>
            <p:cNvSpPr>
              <a:spLocks noChangeArrowheads="1"/>
            </p:cNvSpPr>
            <p:nvPr/>
          </p:nvSpPr>
          <p:spPr bwMode="auto">
            <a:xfrm>
              <a:off x="1724891" y="4246419"/>
              <a:ext cx="758308" cy="212844"/>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p>
              <a:pPr algn="ctr" defTabSz="912261" fontAlgn="base">
                <a:spcBef>
                  <a:spcPct val="0"/>
                </a:spcBef>
                <a:spcAft>
                  <a:spcPct val="0"/>
                </a:spcAft>
              </a:pPr>
              <a:r>
                <a:rPr lang="en-US" altLang="zh-CN" sz="1067">
                  <a:solidFill>
                    <a:prstClr val="white"/>
                  </a:solidFill>
                </a:rPr>
                <a:t>The Project</a:t>
              </a:r>
            </a:p>
          </p:txBody>
        </p:sp>
      </p:grpSp>
      <p:grpSp>
        <p:nvGrpSpPr>
          <p:cNvPr id="3" name="组合 2"/>
          <p:cNvGrpSpPr>
            <a:grpSpLocks/>
          </p:cNvGrpSpPr>
          <p:nvPr/>
        </p:nvGrpSpPr>
        <p:grpSpPr bwMode="auto">
          <a:xfrm>
            <a:off x="4868334" y="4311651"/>
            <a:ext cx="2556933" cy="1633903"/>
            <a:chOff x="3650670" y="3234028"/>
            <a:chExt cx="1918854" cy="1225235"/>
          </a:xfrm>
        </p:grpSpPr>
        <p:sp>
          <p:nvSpPr>
            <p:cNvPr id="50182" name="文本框 32"/>
            <p:cNvSpPr txBox="1">
              <a:spLocks noChangeArrowheads="1"/>
            </p:cNvSpPr>
            <p:nvPr/>
          </p:nvSpPr>
          <p:spPr bwMode="auto">
            <a:xfrm>
              <a:off x="3650670" y="3234028"/>
              <a:ext cx="1918854" cy="25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Event Two </a:t>
              </a:r>
              <a:endParaRPr lang="zh-CN" altLang="en-US" sz="1600">
                <a:solidFill>
                  <a:prstClr val="white"/>
                </a:solidFill>
              </a:endParaRPr>
            </a:p>
          </p:txBody>
        </p:sp>
        <p:sp>
          <p:nvSpPr>
            <p:cNvPr id="50183" name="Rectangle 23"/>
            <p:cNvSpPr>
              <a:spLocks noChangeArrowheads="1"/>
            </p:cNvSpPr>
            <p:nvPr/>
          </p:nvSpPr>
          <p:spPr bwMode="auto">
            <a:xfrm>
              <a:off x="3728400" y="3485541"/>
              <a:ext cx="1688723" cy="62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50000"/>
                </a:lnSpc>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a:t>
              </a:r>
              <a:endParaRPr lang="en-US" altLang="zh-CN" sz="1067">
                <a:solidFill>
                  <a:prstClr val="white"/>
                </a:solidFill>
                <a:cs typeface="Arial" panose="020B0604020202020204" pitchFamily="34" charset="0"/>
              </a:endParaRPr>
            </a:p>
          </p:txBody>
        </p:sp>
        <p:sp>
          <p:nvSpPr>
            <p:cNvPr id="50184" name="Rectangle 27"/>
            <p:cNvSpPr>
              <a:spLocks noChangeArrowheads="1"/>
            </p:cNvSpPr>
            <p:nvPr/>
          </p:nvSpPr>
          <p:spPr bwMode="auto">
            <a:xfrm>
              <a:off x="4218709" y="4246419"/>
              <a:ext cx="758308" cy="212844"/>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p>
              <a:pPr algn="ctr" defTabSz="912261" fontAlgn="base">
                <a:spcBef>
                  <a:spcPct val="0"/>
                </a:spcBef>
                <a:spcAft>
                  <a:spcPct val="0"/>
                </a:spcAft>
              </a:pPr>
              <a:r>
                <a:rPr lang="en-US" altLang="zh-CN" sz="1067">
                  <a:solidFill>
                    <a:prstClr val="white"/>
                  </a:solidFill>
                </a:rPr>
                <a:t>The Project</a:t>
              </a:r>
            </a:p>
          </p:txBody>
        </p:sp>
      </p:grpSp>
      <p:grpSp>
        <p:nvGrpSpPr>
          <p:cNvPr id="4" name="组合 3"/>
          <p:cNvGrpSpPr>
            <a:grpSpLocks/>
          </p:cNvGrpSpPr>
          <p:nvPr/>
        </p:nvGrpSpPr>
        <p:grpSpPr bwMode="auto">
          <a:xfrm>
            <a:off x="8191500" y="4311651"/>
            <a:ext cx="2559051" cy="1633903"/>
            <a:chOff x="6144363" y="3234028"/>
            <a:chExt cx="1918854" cy="1225235"/>
          </a:xfrm>
        </p:grpSpPr>
        <p:sp>
          <p:nvSpPr>
            <p:cNvPr id="50186" name="文本框 38"/>
            <p:cNvSpPr txBox="1">
              <a:spLocks noChangeArrowheads="1"/>
            </p:cNvSpPr>
            <p:nvPr/>
          </p:nvSpPr>
          <p:spPr bwMode="auto">
            <a:xfrm>
              <a:off x="6144363" y="3234028"/>
              <a:ext cx="1918854" cy="2538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600">
                  <a:solidFill>
                    <a:prstClr val="white"/>
                  </a:solidFill>
                </a:rPr>
                <a:t>Event Three </a:t>
              </a:r>
              <a:endParaRPr lang="zh-CN" altLang="en-US" sz="1600">
                <a:solidFill>
                  <a:prstClr val="white"/>
                </a:solidFill>
              </a:endParaRPr>
            </a:p>
          </p:txBody>
        </p:sp>
        <p:sp>
          <p:nvSpPr>
            <p:cNvPr id="50187" name="Rectangle 23"/>
            <p:cNvSpPr>
              <a:spLocks noChangeArrowheads="1"/>
            </p:cNvSpPr>
            <p:nvPr/>
          </p:nvSpPr>
          <p:spPr bwMode="auto">
            <a:xfrm>
              <a:off x="6222093" y="3485541"/>
              <a:ext cx="1688723" cy="623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algn="ctr" fontAlgn="base">
                <a:lnSpc>
                  <a:spcPct val="150000"/>
                </a:lnSpc>
                <a:spcBef>
                  <a:spcPct val="0"/>
                </a:spcBef>
                <a:spcAft>
                  <a:spcPct val="0"/>
                </a:spcAft>
                <a:buFont typeface="Arial" panose="020B0604020202020204" pitchFamily="34" charset="0"/>
                <a:buNone/>
              </a:pPr>
              <a:r>
                <a:rPr lang="en-US" altLang="zh-CN" sz="1067">
                  <a:solidFill>
                    <a:prstClr val="white"/>
                  </a:solidFill>
                </a:rPr>
                <a:t>There are many variations of passages of Lore m available, but the majority have suffered</a:t>
              </a:r>
              <a:endParaRPr lang="en-US" altLang="zh-CN" sz="1067">
                <a:solidFill>
                  <a:prstClr val="white"/>
                </a:solidFill>
                <a:cs typeface="Arial" panose="020B0604020202020204" pitchFamily="34" charset="0"/>
              </a:endParaRPr>
            </a:p>
          </p:txBody>
        </p:sp>
        <p:sp>
          <p:nvSpPr>
            <p:cNvPr id="50188" name="Rectangle 27"/>
            <p:cNvSpPr>
              <a:spLocks noChangeArrowheads="1"/>
            </p:cNvSpPr>
            <p:nvPr/>
          </p:nvSpPr>
          <p:spPr bwMode="auto">
            <a:xfrm>
              <a:off x="6712402" y="4246419"/>
              <a:ext cx="758308" cy="212844"/>
            </a:xfrm>
            <a:prstGeom prst="roundRect">
              <a:avLst>
                <a:gd name="adj" fmla="val 16667"/>
              </a:avLst>
            </a:prstGeom>
            <a:solidFill>
              <a:schemeClr val="accent1">
                <a:alpha val="39999"/>
              </a:schemeClr>
            </a:solidFill>
            <a:ln>
              <a:noFill/>
            </a:ln>
            <a:extLst>
              <a:ext uri="{91240B29-F687-4F45-9708-019B960494DF}">
                <a14:hiddenLine xmlns:a14="http://schemas.microsoft.com/office/drawing/2010/main" w="12700">
                  <a:solidFill>
                    <a:srgbClr val="000000"/>
                  </a:solidFill>
                  <a:round/>
                  <a:headEnd/>
                  <a:tailEnd/>
                </a14:hiddenLine>
              </a:ext>
            </a:extLst>
          </p:spPr>
          <p:txBody>
            <a:bodyPr>
              <a:spAutoFit/>
            </a:bodyPr>
            <a:lstStyle/>
            <a:p>
              <a:pPr algn="ctr" defTabSz="912261" fontAlgn="base">
                <a:spcBef>
                  <a:spcPct val="0"/>
                </a:spcBef>
                <a:spcAft>
                  <a:spcPct val="0"/>
                </a:spcAft>
              </a:pPr>
              <a:r>
                <a:rPr lang="en-US" altLang="zh-CN" sz="1067">
                  <a:solidFill>
                    <a:prstClr val="white"/>
                  </a:solidFill>
                </a:rPr>
                <a:t>The Project</a:t>
              </a:r>
            </a:p>
          </p:txBody>
        </p:sp>
      </p:grpSp>
      <p:sp>
        <p:nvSpPr>
          <p:cNvPr id="5" name="心形 4"/>
          <p:cNvSpPr/>
          <p:nvPr/>
        </p:nvSpPr>
        <p:spPr>
          <a:xfrm flipV="1">
            <a:off x="1714501" y="2053168"/>
            <a:ext cx="2197100" cy="2199217"/>
          </a:xfrm>
          <a:prstGeom prst="hear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1" name="心形 20"/>
          <p:cNvSpPr/>
          <p:nvPr/>
        </p:nvSpPr>
        <p:spPr>
          <a:xfrm flipV="1">
            <a:off x="4997451" y="2053168"/>
            <a:ext cx="2199216" cy="2199217"/>
          </a:xfrm>
          <a:prstGeom prst="hear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22" name="心形 21"/>
          <p:cNvSpPr/>
          <p:nvPr/>
        </p:nvSpPr>
        <p:spPr>
          <a:xfrm flipV="1">
            <a:off x="8339667" y="2053168"/>
            <a:ext cx="2197100" cy="2199217"/>
          </a:xfrm>
          <a:prstGeom prst="hear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Tree>
    <p:extLst>
      <p:ext uri="{BB962C8B-B14F-4D97-AF65-F5344CB8AC3E}">
        <p14:creationId xmlns:p14="http://schemas.microsoft.com/office/powerpoint/2010/main" val="152888386"/>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50" fill="hold"/>
                                        <p:tgtEl>
                                          <p:spTgt spid="5"/>
                                        </p:tgtEl>
                                        <p:attrNameLst>
                                          <p:attrName>ppt_w</p:attrName>
                                        </p:attrNameLst>
                                      </p:cBhvr>
                                      <p:tavLst>
                                        <p:tav tm="0">
                                          <p:val>
                                            <p:fltVal val="0"/>
                                          </p:val>
                                        </p:tav>
                                        <p:tav tm="100000">
                                          <p:val>
                                            <p:strVal val="#ppt_w"/>
                                          </p:val>
                                        </p:tav>
                                      </p:tavLst>
                                    </p:anim>
                                    <p:anim calcmode="lin" valueType="num">
                                      <p:cBhvr>
                                        <p:cTn id="8" dur="250" fill="hold"/>
                                        <p:tgtEl>
                                          <p:spTgt spid="5"/>
                                        </p:tgtEl>
                                        <p:attrNameLst>
                                          <p:attrName>ppt_h</p:attrName>
                                        </p:attrNameLst>
                                      </p:cBhvr>
                                      <p:tavLst>
                                        <p:tav tm="0">
                                          <p:val>
                                            <p:fltVal val="0"/>
                                          </p:val>
                                        </p:tav>
                                        <p:tav tm="100000">
                                          <p:val>
                                            <p:strVal val="#ppt_h"/>
                                          </p:val>
                                        </p:tav>
                                      </p:tavLst>
                                    </p:anim>
                                    <p:animEffect transition="in" filter="fade">
                                      <p:cBhvr>
                                        <p:cTn id="9" dur="250"/>
                                        <p:tgtEl>
                                          <p:spTgt spid="5"/>
                                        </p:tgtEl>
                                      </p:cBhvr>
                                    </p:animEffect>
                                  </p:childTnLst>
                                </p:cTn>
                              </p:par>
                              <p:par>
                                <p:cTn id="10" presetID="6" presetClass="emph" presetSubtype="0" decel="100000" fill="hold" nodeType="withEffect">
                                  <p:stCondLst>
                                    <p:cond delay="200"/>
                                  </p:stCondLst>
                                  <p:childTnLst>
                                    <p:animScale>
                                      <p:cBhvr>
                                        <p:cTn id="11" dur="250" fill="hold"/>
                                        <p:tgtEl>
                                          <p:spTgt spid="5"/>
                                        </p:tgtEl>
                                      </p:cBhvr>
                                      <p:by x="110000" y="110000"/>
                                    </p:animScale>
                                  </p:childTnLst>
                                </p:cTn>
                              </p:par>
                              <p:par>
                                <p:cTn id="12" presetID="6" presetClass="emph" presetSubtype="0" decel="100000" fill="hold" nodeType="withEffect">
                                  <p:stCondLst>
                                    <p:cond delay="300"/>
                                  </p:stCondLst>
                                  <p:childTnLst>
                                    <p:animScale>
                                      <p:cBhvr>
                                        <p:cTn id="13" dur="250" fill="hold"/>
                                        <p:tgtEl>
                                          <p:spTgt spid="5"/>
                                        </p:tgtEl>
                                      </p:cBhvr>
                                      <p:by x="91000" y="91000"/>
                                    </p:animScale>
                                  </p:childTnLst>
                                </p:cTn>
                              </p:par>
                            </p:childTnLst>
                          </p:cTn>
                        </p:par>
                        <p:par>
                          <p:cTn id="14" fill="hold" nodeType="afterGroup">
                            <p:stCondLst>
                              <p:cond delay="550"/>
                            </p:stCondLst>
                            <p:childTnLst>
                              <p:par>
                                <p:cTn id="15" presetID="2" presetClass="entr" presetSubtype="4" decel="100000"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ppt_x"/>
                                          </p:val>
                                        </p:tav>
                                        <p:tav tm="100000">
                                          <p:val>
                                            <p:strVal val="#ppt_x"/>
                                          </p:val>
                                        </p:tav>
                                      </p:tavLst>
                                    </p:anim>
                                    <p:anim calcmode="lin" valueType="num">
                                      <p:cBhvr additive="base">
                                        <p:cTn id="18" dur="500" fill="hold"/>
                                        <p:tgtEl>
                                          <p:spTgt spid="2"/>
                                        </p:tgtEl>
                                        <p:attrNameLst>
                                          <p:attrName>ppt_y</p:attrName>
                                        </p:attrNameLst>
                                      </p:cBhvr>
                                      <p:tavLst>
                                        <p:tav tm="0">
                                          <p:val>
                                            <p:strVal val="1+#ppt_h/2"/>
                                          </p:val>
                                        </p:tav>
                                        <p:tav tm="100000">
                                          <p:val>
                                            <p:strVal val="#ppt_y"/>
                                          </p:val>
                                        </p:tav>
                                      </p:tavLst>
                                    </p:anim>
                                  </p:childTnLst>
                                </p:cTn>
                              </p:par>
                            </p:childTnLst>
                          </p:cTn>
                        </p:par>
                        <p:par>
                          <p:cTn id="19" fill="hold" nodeType="afterGroup">
                            <p:stCondLst>
                              <p:cond delay="1050"/>
                            </p:stCondLst>
                            <p:childTnLst>
                              <p:par>
                                <p:cTn id="20" presetID="5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250" fill="hold"/>
                                        <p:tgtEl>
                                          <p:spTgt spid="21"/>
                                        </p:tgtEl>
                                        <p:attrNameLst>
                                          <p:attrName>ppt_w</p:attrName>
                                        </p:attrNameLst>
                                      </p:cBhvr>
                                      <p:tavLst>
                                        <p:tav tm="0">
                                          <p:val>
                                            <p:fltVal val="0"/>
                                          </p:val>
                                        </p:tav>
                                        <p:tav tm="100000">
                                          <p:val>
                                            <p:strVal val="#ppt_w"/>
                                          </p:val>
                                        </p:tav>
                                      </p:tavLst>
                                    </p:anim>
                                    <p:anim calcmode="lin" valueType="num">
                                      <p:cBhvr>
                                        <p:cTn id="23" dur="250" fill="hold"/>
                                        <p:tgtEl>
                                          <p:spTgt spid="21"/>
                                        </p:tgtEl>
                                        <p:attrNameLst>
                                          <p:attrName>ppt_h</p:attrName>
                                        </p:attrNameLst>
                                      </p:cBhvr>
                                      <p:tavLst>
                                        <p:tav tm="0">
                                          <p:val>
                                            <p:fltVal val="0"/>
                                          </p:val>
                                        </p:tav>
                                        <p:tav tm="100000">
                                          <p:val>
                                            <p:strVal val="#ppt_h"/>
                                          </p:val>
                                        </p:tav>
                                      </p:tavLst>
                                    </p:anim>
                                    <p:animEffect transition="in" filter="fade">
                                      <p:cBhvr>
                                        <p:cTn id="24" dur="250"/>
                                        <p:tgtEl>
                                          <p:spTgt spid="21"/>
                                        </p:tgtEl>
                                      </p:cBhvr>
                                    </p:animEffect>
                                  </p:childTnLst>
                                </p:cTn>
                              </p:par>
                              <p:par>
                                <p:cTn id="25" presetID="6" presetClass="emph" presetSubtype="0" decel="100000" fill="hold" nodeType="withEffect">
                                  <p:stCondLst>
                                    <p:cond delay="200"/>
                                  </p:stCondLst>
                                  <p:childTnLst>
                                    <p:animScale>
                                      <p:cBhvr>
                                        <p:cTn id="26" dur="250" fill="hold"/>
                                        <p:tgtEl>
                                          <p:spTgt spid="21"/>
                                        </p:tgtEl>
                                      </p:cBhvr>
                                      <p:by x="110000" y="110000"/>
                                    </p:animScale>
                                  </p:childTnLst>
                                </p:cTn>
                              </p:par>
                              <p:par>
                                <p:cTn id="27" presetID="6" presetClass="emph" presetSubtype="0" decel="100000" fill="hold" nodeType="withEffect">
                                  <p:stCondLst>
                                    <p:cond delay="300"/>
                                  </p:stCondLst>
                                  <p:childTnLst>
                                    <p:animScale>
                                      <p:cBhvr>
                                        <p:cTn id="28" dur="250" fill="hold"/>
                                        <p:tgtEl>
                                          <p:spTgt spid="21"/>
                                        </p:tgtEl>
                                      </p:cBhvr>
                                      <p:by x="91000" y="91000"/>
                                    </p:animScale>
                                  </p:childTnLst>
                                </p:cTn>
                              </p:par>
                            </p:childTnLst>
                          </p:cTn>
                        </p:par>
                        <p:par>
                          <p:cTn id="29" fill="hold" nodeType="afterGroup">
                            <p:stCondLst>
                              <p:cond delay="1600"/>
                            </p:stCondLst>
                            <p:childTnLst>
                              <p:par>
                                <p:cTn id="30" presetID="2" presetClass="entr" presetSubtype="4" decel="100000" fill="hold" nodeType="afterEffect">
                                  <p:stCondLst>
                                    <p:cond delay="0"/>
                                  </p:stCondLst>
                                  <p:childTnLst>
                                    <p:set>
                                      <p:cBhvr>
                                        <p:cTn id="31" dur="1" fill="hold">
                                          <p:stCondLst>
                                            <p:cond delay="0"/>
                                          </p:stCondLst>
                                        </p:cTn>
                                        <p:tgtEl>
                                          <p:spTgt spid="3"/>
                                        </p:tgtEl>
                                        <p:attrNameLst>
                                          <p:attrName>style.visibility</p:attrName>
                                        </p:attrNameLst>
                                      </p:cBhvr>
                                      <p:to>
                                        <p:strVal val="visible"/>
                                      </p:to>
                                    </p:set>
                                    <p:anim calcmode="lin" valueType="num">
                                      <p:cBhvr additive="base">
                                        <p:cTn id="32" dur="500" fill="hold"/>
                                        <p:tgtEl>
                                          <p:spTgt spid="3"/>
                                        </p:tgtEl>
                                        <p:attrNameLst>
                                          <p:attrName>ppt_x</p:attrName>
                                        </p:attrNameLst>
                                      </p:cBhvr>
                                      <p:tavLst>
                                        <p:tav tm="0">
                                          <p:val>
                                            <p:strVal val="#ppt_x"/>
                                          </p:val>
                                        </p:tav>
                                        <p:tav tm="100000">
                                          <p:val>
                                            <p:strVal val="#ppt_x"/>
                                          </p:val>
                                        </p:tav>
                                      </p:tavLst>
                                    </p:anim>
                                    <p:anim calcmode="lin" valueType="num">
                                      <p:cBhvr additive="base">
                                        <p:cTn id="33" dur="500" fill="hold"/>
                                        <p:tgtEl>
                                          <p:spTgt spid="3"/>
                                        </p:tgtEl>
                                        <p:attrNameLst>
                                          <p:attrName>ppt_y</p:attrName>
                                        </p:attrNameLst>
                                      </p:cBhvr>
                                      <p:tavLst>
                                        <p:tav tm="0">
                                          <p:val>
                                            <p:strVal val="1+#ppt_h/2"/>
                                          </p:val>
                                        </p:tav>
                                        <p:tav tm="100000">
                                          <p:val>
                                            <p:strVal val="#ppt_y"/>
                                          </p:val>
                                        </p:tav>
                                      </p:tavLst>
                                    </p:anim>
                                  </p:childTnLst>
                                </p:cTn>
                              </p:par>
                            </p:childTnLst>
                          </p:cTn>
                        </p:par>
                        <p:par>
                          <p:cTn id="34" fill="hold" nodeType="afterGroup">
                            <p:stCondLst>
                              <p:cond delay="2100"/>
                            </p:stCondLst>
                            <p:childTnLst>
                              <p:par>
                                <p:cTn id="35" presetID="53" presetClass="entr" presetSubtype="16"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p:cTn id="37" dur="250" fill="hold"/>
                                        <p:tgtEl>
                                          <p:spTgt spid="22"/>
                                        </p:tgtEl>
                                        <p:attrNameLst>
                                          <p:attrName>ppt_w</p:attrName>
                                        </p:attrNameLst>
                                      </p:cBhvr>
                                      <p:tavLst>
                                        <p:tav tm="0">
                                          <p:val>
                                            <p:fltVal val="0"/>
                                          </p:val>
                                        </p:tav>
                                        <p:tav tm="100000">
                                          <p:val>
                                            <p:strVal val="#ppt_w"/>
                                          </p:val>
                                        </p:tav>
                                      </p:tavLst>
                                    </p:anim>
                                    <p:anim calcmode="lin" valueType="num">
                                      <p:cBhvr>
                                        <p:cTn id="38" dur="250" fill="hold"/>
                                        <p:tgtEl>
                                          <p:spTgt spid="22"/>
                                        </p:tgtEl>
                                        <p:attrNameLst>
                                          <p:attrName>ppt_h</p:attrName>
                                        </p:attrNameLst>
                                      </p:cBhvr>
                                      <p:tavLst>
                                        <p:tav tm="0">
                                          <p:val>
                                            <p:fltVal val="0"/>
                                          </p:val>
                                        </p:tav>
                                        <p:tav tm="100000">
                                          <p:val>
                                            <p:strVal val="#ppt_h"/>
                                          </p:val>
                                        </p:tav>
                                      </p:tavLst>
                                    </p:anim>
                                    <p:animEffect transition="in" filter="fade">
                                      <p:cBhvr>
                                        <p:cTn id="39" dur="250"/>
                                        <p:tgtEl>
                                          <p:spTgt spid="22"/>
                                        </p:tgtEl>
                                      </p:cBhvr>
                                    </p:animEffect>
                                  </p:childTnLst>
                                </p:cTn>
                              </p:par>
                              <p:par>
                                <p:cTn id="40" presetID="6" presetClass="emph" presetSubtype="0" decel="100000" fill="hold" nodeType="withEffect">
                                  <p:stCondLst>
                                    <p:cond delay="200"/>
                                  </p:stCondLst>
                                  <p:childTnLst>
                                    <p:animScale>
                                      <p:cBhvr>
                                        <p:cTn id="41" dur="250" fill="hold"/>
                                        <p:tgtEl>
                                          <p:spTgt spid="22"/>
                                        </p:tgtEl>
                                      </p:cBhvr>
                                      <p:by x="110000" y="110000"/>
                                    </p:animScale>
                                  </p:childTnLst>
                                </p:cTn>
                              </p:par>
                              <p:par>
                                <p:cTn id="42" presetID="6" presetClass="emph" presetSubtype="0" decel="100000" fill="hold" nodeType="withEffect">
                                  <p:stCondLst>
                                    <p:cond delay="300"/>
                                  </p:stCondLst>
                                  <p:childTnLst>
                                    <p:animScale>
                                      <p:cBhvr>
                                        <p:cTn id="43" dur="250" fill="hold"/>
                                        <p:tgtEl>
                                          <p:spTgt spid="22"/>
                                        </p:tgtEl>
                                      </p:cBhvr>
                                      <p:by x="91000" y="91000"/>
                                    </p:animScale>
                                  </p:childTnLst>
                                </p:cTn>
                              </p:par>
                            </p:childTnLst>
                          </p:cTn>
                        </p:par>
                        <p:par>
                          <p:cTn id="44" fill="hold" nodeType="afterGroup">
                            <p:stCondLst>
                              <p:cond delay="2650"/>
                            </p:stCondLst>
                            <p:childTnLst>
                              <p:par>
                                <p:cTn id="45" presetID="2" presetClass="entr" presetSubtype="4" decel="100000"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 calcmode="lin" valueType="num">
                                      <p:cBhvr additive="base">
                                        <p:cTn id="47" dur="500" fill="hold"/>
                                        <p:tgtEl>
                                          <p:spTgt spid="4"/>
                                        </p:tgtEl>
                                        <p:attrNameLst>
                                          <p:attrName>ppt_x</p:attrName>
                                        </p:attrNameLst>
                                      </p:cBhvr>
                                      <p:tavLst>
                                        <p:tav tm="0">
                                          <p:val>
                                            <p:strVal val="#ppt_x"/>
                                          </p:val>
                                        </p:tav>
                                        <p:tav tm="100000">
                                          <p:val>
                                            <p:strVal val="#ppt_x"/>
                                          </p:val>
                                        </p:tav>
                                      </p:tavLst>
                                    </p:anim>
                                    <p:anim calcmode="lin" valueType="num">
                                      <p:cBhvr additive="base">
                                        <p:cTn id="4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95352" y="2061634"/>
            <a:ext cx="3204633" cy="21463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3" name="矩形 2"/>
          <p:cNvSpPr/>
          <p:nvPr/>
        </p:nvSpPr>
        <p:spPr>
          <a:xfrm>
            <a:off x="4379385" y="2061634"/>
            <a:ext cx="3204633" cy="214630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4" name="矩形 3"/>
          <p:cNvSpPr/>
          <p:nvPr/>
        </p:nvSpPr>
        <p:spPr>
          <a:xfrm>
            <a:off x="7861301" y="2061634"/>
            <a:ext cx="3204633" cy="214630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grpSp>
        <p:nvGrpSpPr>
          <p:cNvPr id="11" name="组合 10"/>
          <p:cNvGrpSpPr>
            <a:grpSpLocks/>
          </p:cNvGrpSpPr>
          <p:nvPr/>
        </p:nvGrpSpPr>
        <p:grpSpPr bwMode="auto">
          <a:xfrm>
            <a:off x="827618" y="4315885"/>
            <a:ext cx="3181349" cy="1808352"/>
            <a:chOff x="620340" y="3236977"/>
            <a:chExt cx="2387150" cy="1355477"/>
          </a:xfrm>
        </p:grpSpPr>
        <p:sp>
          <p:nvSpPr>
            <p:cNvPr id="52229" name="Rectangle 23"/>
            <p:cNvSpPr>
              <a:spLocks noChangeArrowheads="1"/>
            </p:cNvSpPr>
            <p:nvPr/>
          </p:nvSpPr>
          <p:spPr bwMode="auto">
            <a:xfrm>
              <a:off x="620340" y="3625837"/>
              <a:ext cx="2387150" cy="5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sz="1200">
                  <a:solidFill>
                    <a:prstClr val="white"/>
                  </a:solidFill>
                </a:rPr>
                <a:t>There are many variations of passages of Lore m available, but the majority have suffered alteration in some form </a:t>
              </a:r>
              <a:endParaRPr lang="en-US" altLang="zh-CN" sz="1200">
                <a:solidFill>
                  <a:prstClr val="white"/>
                </a:solidFill>
                <a:cs typeface="Arial" panose="020B0604020202020204" pitchFamily="34" charset="0"/>
              </a:endParaRPr>
            </a:p>
          </p:txBody>
        </p:sp>
        <p:sp>
          <p:nvSpPr>
            <p:cNvPr id="6" name="文本框 5"/>
            <p:cNvSpPr txBox="1"/>
            <p:nvPr/>
          </p:nvSpPr>
          <p:spPr>
            <a:xfrm>
              <a:off x="620340" y="3236977"/>
              <a:ext cx="1461197" cy="284577"/>
            </a:xfrm>
            <a:prstGeom prst="rect">
              <a:avLst/>
            </a:prstGeom>
            <a:noFill/>
          </p:spPr>
          <p:txBody>
            <a:bodyPr>
              <a:spAutoFit/>
            </a:bodyPr>
            <a:lstStyle/>
            <a:p>
              <a:pPr defTabSz="913530">
                <a:defRPr/>
              </a:pPr>
              <a:r>
                <a:rPr lang="en-US" altLang="zh-CN" sz="1867" dirty="0">
                  <a:solidFill>
                    <a:prstClr val="white"/>
                  </a:solidFill>
                </a:rPr>
                <a:t>Product  One</a:t>
              </a:r>
              <a:endParaRPr lang="zh-CN" altLang="en-US" sz="1867" dirty="0">
                <a:solidFill>
                  <a:prstClr val="white"/>
                </a:solidFill>
              </a:endParaRPr>
            </a:p>
          </p:txBody>
        </p:sp>
        <p:sp>
          <p:nvSpPr>
            <p:cNvPr id="52231" name="Rectangle 27"/>
            <p:cNvSpPr>
              <a:spLocks noChangeArrowheads="1"/>
            </p:cNvSpPr>
            <p:nvPr/>
          </p:nvSpPr>
          <p:spPr bwMode="auto">
            <a:xfrm>
              <a:off x="701260" y="4369493"/>
              <a:ext cx="917148" cy="22296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VIEW MORE</a:t>
              </a:r>
            </a:p>
          </p:txBody>
        </p:sp>
        <p:cxnSp>
          <p:nvCxnSpPr>
            <p:cNvPr id="20" name="直接连接符 19"/>
            <p:cNvCxnSpPr/>
            <p:nvPr/>
          </p:nvCxnSpPr>
          <p:spPr>
            <a:xfrm>
              <a:off x="701341" y="3601890"/>
              <a:ext cx="395477"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2" name="组合 11"/>
          <p:cNvGrpSpPr>
            <a:grpSpLocks/>
          </p:cNvGrpSpPr>
          <p:nvPr/>
        </p:nvGrpSpPr>
        <p:grpSpPr bwMode="auto">
          <a:xfrm>
            <a:off x="4267200" y="4315885"/>
            <a:ext cx="3183467" cy="1808352"/>
            <a:chOff x="3200351" y="3236977"/>
            <a:chExt cx="2387150" cy="1355477"/>
          </a:xfrm>
        </p:grpSpPr>
        <p:sp>
          <p:nvSpPr>
            <p:cNvPr id="52234" name="Rectangle 23"/>
            <p:cNvSpPr>
              <a:spLocks noChangeArrowheads="1"/>
            </p:cNvSpPr>
            <p:nvPr/>
          </p:nvSpPr>
          <p:spPr bwMode="auto">
            <a:xfrm>
              <a:off x="3200351" y="3625837"/>
              <a:ext cx="2387150" cy="5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sz="1200">
                  <a:solidFill>
                    <a:prstClr val="white"/>
                  </a:solidFill>
                </a:rPr>
                <a:t>There are many variations of passages of Lore m available, but the majority have suffered alteration in some form </a:t>
              </a:r>
              <a:endParaRPr lang="en-US" altLang="zh-CN" sz="1200">
                <a:solidFill>
                  <a:prstClr val="white"/>
                </a:solidFill>
                <a:cs typeface="Arial" panose="020B0604020202020204" pitchFamily="34" charset="0"/>
              </a:endParaRPr>
            </a:p>
          </p:txBody>
        </p:sp>
        <p:sp>
          <p:nvSpPr>
            <p:cNvPr id="14" name="文本框 13"/>
            <p:cNvSpPr txBox="1"/>
            <p:nvPr/>
          </p:nvSpPr>
          <p:spPr>
            <a:xfrm>
              <a:off x="3200351" y="3236977"/>
              <a:ext cx="1460225" cy="284577"/>
            </a:xfrm>
            <a:prstGeom prst="rect">
              <a:avLst/>
            </a:prstGeom>
            <a:noFill/>
          </p:spPr>
          <p:txBody>
            <a:bodyPr>
              <a:spAutoFit/>
            </a:bodyPr>
            <a:lstStyle/>
            <a:p>
              <a:pPr defTabSz="913530">
                <a:defRPr/>
              </a:pPr>
              <a:r>
                <a:rPr lang="en-US" altLang="zh-CN" sz="1867" dirty="0">
                  <a:solidFill>
                    <a:prstClr val="white"/>
                  </a:solidFill>
                </a:rPr>
                <a:t>Product  Two</a:t>
              </a:r>
              <a:endParaRPr lang="zh-CN" altLang="en-US" sz="1867" dirty="0">
                <a:solidFill>
                  <a:prstClr val="white"/>
                </a:solidFill>
              </a:endParaRPr>
            </a:p>
          </p:txBody>
        </p:sp>
        <p:sp>
          <p:nvSpPr>
            <p:cNvPr id="52236" name="Rectangle 27"/>
            <p:cNvSpPr>
              <a:spLocks noChangeArrowheads="1"/>
            </p:cNvSpPr>
            <p:nvPr/>
          </p:nvSpPr>
          <p:spPr bwMode="auto">
            <a:xfrm>
              <a:off x="3281271" y="4369493"/>
              <a:ext cx="917148" cy="22296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VIEW MORE</a:t>
              </a:r>
            </a:p>
          </p:txBody>
        </p:sp>
        <p:cxnSp>
          <p:nvCxnSpPr>
            <p:cNvPr id="21" name="直接连接符 20"/>
            <p:cNvCxnSpPr/>
            <p:nvPr/>
          </p:nvCxnSpPr>
          <p:spPr>
            <a:xfrm>
              <a:off x="3281299" y="3601890"/>
              <a:ext cx="395212"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16" name="组合 15"/>
          <p:cNvGrpSpPr>
            <a:grpSpLocks/>
          </p:cNvGrpSpPr>
          <p:nvPr/>
        </p:nvGrpSpPr>
        <p:grpSpPr bwMode="auto">
          <a:xfrm>
            <a:off x="7717367" y="4315885"/>
            <a:ext cx="3183467" cy="1808352"/>
            <a:chOff x="5788454" y="3236977"/>
            <a:chExt cx="2387150" cy="1355477"/>
          </a:xfrm>
        </p:grpSpPr>
        <p:sp>
          <p:nvSpPr>
            <p:cNvPr id="52239" name="Rectangle 23"/>
            <p:cNvSpPr>
              <a:spLocks noChangeArrowheads="1"/>
            </p:cNvSpPr>
            <p:nvPr/>
          </p:nvSpPr>
          <p:spPr bwMode="auto">
            <a:xfrm>
              <a:off x="5788454" y="3625837"/>
              <a:ext cx="2387150" cy="5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1087438">
                <a:defRPr sz="1300">
                  <a:solidFill>
                    <a:schemeClr val="tx1"/>
                  </a:solidFill>
                  <a:latin typeface="华文细黑" panose="02010600040101010101" pitchFamily="2" charset="-122"/>
                  <a:ea typeface="华文细黑" panose="02010600040101010101" pitchFamily="2" charset="-122"/>
                </a:defRPr>
              </a:lvl1pPr>
              <a:lvl2pPr defTabSz="1087438">
                <a:defRPr sz="1300">
                  <a:solidFill>
                    <a:schemeClr val="tx1"/>
                  </a:solidFill>
                  <a:latin typeface="华文细黑" panose="02010600040101010101" pitchFamily="2" charset="-122"/>
                  <a:ea typeface="华文细黑" panose="02010600040101010101" pitchFamily="2" charset="-122"/>
                </a:defRPr>
              </a:lvl2pPr>
              <a:lvl3pPr defTabSz="1087438">
                <a:defRPr sz="1300">
                  <a:solidFill>
                    <a:schemeClr val="tx1"/>
                  </a:solidFill>
                  <a:latin typeface="华文细黑" panose="02010600040101010101" pitchFamily="2" charset="-122"/>
                  <a:ea typeface="华文细黑" panose="02010600040101010101" pitchFamily="2" charset="-122"/>
                </a:defRPr>
              </a:lvl3pPr>
              <a:lvl4pPr defTabSz="1087438">
                <a:defRPr sz="1300">
                  <a:solidFill>
                    <a:schemeClr val="tx1"/>
                  </a:solidFill>
                  <a:latin typeface="华文细黑" panose="02010600040101010101" pitchFamily="2" charset="-122"/>
                  <a:ea typeface="华文细黑" panose="02010600040101010101" pitchFamily="2" charset="-122"/>
                </a:defRPr>
              </a:lvl4pPr>
              <a:lvl5pPr defTabSz="1087438">
                <a:defRPr sz="1300">
                  <a:solidFill>
                    <a:schemeClr val="tx1"/>
                  </a:solidFill>
                  <a:latin typeface="华文细黑" panose="02010600040101010101" pitchFamily="2" charset="-122"/>
                  <a:ea typeface="华文细黑" panose="02010600040101010101" pitchFamily="2" charset="-122"/>
                </a:defRPr>
              </a:lvl5pPr>
              <a:lvl6pPr marL="18272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6pPr>
              <a:lvl7pPr marL="22844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7pPr>
              <a:lvl8pPr marL="27416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8pPr>
              <a:lvl9pPr marL="3198813" indent="458788" defTabSz="1087438" fontAlgn="base">
                <a:spcBef>
                  <a:spcPct val="0"/>
                </a:spcBef>
                <a:spcAft>
                  <a:spcPct val="0"/>
                </a:spcAft>
                <a:buFont typeface="Arial" panose="020B0604020202020204" pitchFamily="34" charset="0"/>
                <a:defRPr sz="1300">
                  <a:solidFill>
                    <a:schemeClr val="tx1"/>
                  </a:solidFill>
                  <a:latin typeface="华文细黑" panose="02010600040101010101" pitchFamily="2" charset="-122"/>
                  <a:ea typeface="华文细黑" panose="02010600040101010101" pitchFamily="2" charset="-122"/>
                </a:defRPr>
              </a:lvl9pPr>
            </a:lstStyle>
            <a:p>
              <a:pPr fontAlgn="base">
                <a:lnSpc>
                  <a:spcPct val="120000"/>
                </a:lnSpc>
                <a:spcBef>
                  <a:spcPct val="0"/>
                </a:spcBef>
                <a:spcAft>
                  <a:spcPct val="0"/>
                </a:spcAft>
                <a:buFont typeface="Arial" panose="020B0604020202020204" pitchFamily="34" charset="0"/>
                <a:buNone/>
              </a:pPr>
              <a:r>
                <a:rPr lang="en-US" altLang="zh-CN" sz="1200">
                  <a:solidFill>
                    <a:prstClr val="white"/>
                  </a:solidFill>
                </a:rPr>
                <a:t>There are many variations of passages of Lore m available, but the majority have suffered alteration in some form </a:t>
              </a:r>
              <a:endParaRPr lang="en-US" altLang="zh-CN" sz="1200">
                <a:solidFill>
                  <a:prstClr val="white"/>
                </a:solidFill>
                <a:cs typeface="Arial" panose="020B0604020202020204" pitchFamily="34" charset="0"/>
              </a:endParaRPr>
            </a:p>
          </p:txBody>
        </p:sp>
        <p:sp>
          <p:nvSpPr>
            <p:cNvPr id="18" name="文本框 17"/>
            <p:cNvSpPr txBox="1"/>
            <p:nvPr/>
          </p:nvSpPr>
          <p:spPr>
            <a:xfrm>
              <a:off x="5788454" y="3236977"/>
              <a:ext cx="1460225" cy="284577"/>
            </a:xfrm>
            <a:prstGeom prst="rect">
              <a:avLst/>
            </a:prstGeom>
            <a:noFill/>
          </p:spPr>
          <p:txBody>
            <a:bodyPr>
              <a:spAutoFit/>
            </a:bodyPr>
            <a:lstStyle/>
            <a:p>
              <a:pPr defTabSz="913530">
                <a:defRPr/>
              </a:pPr>
              <a:r>
                <a:rPr lang="en-US" altLang="zh-CN" sz="1867" dirty="0">
                  <a:solidFill>
                    <a:prstClr val="white"/>
                  </a:solidFill>
                </a:rPr>
                <a:t>Product  Three</a:t>
              </a:r>
              <a:endParaRPr lang="zh-CN" altLang="en-US" sz="1867" dirty="0">
                <a:solidFill>
                  <a:prstClr val="white"/>
                </a:solidFill>
              </a:endParaRPr>
            </a:p>
          </p:txBody>
        </p:sp>
        <p:sp>
          <p:nvSpPr>
            <p:cNvPr id="52241" name="Rectangle 27"/>
            <p:cNvSpPr>
              <a:spLocks noChangeArrowheads="1"/>
            </p:cNvSpPr>
            <p:nvPr/>
          </p:nvSpPr>
          <p:spPr bwMode="auto">
            <a:xfrm>
              <a:off x="5869374" y="4369493"/>
              <a:ext cx="917148" cy="222961"/>
            </a:xfrm>
            <a:prstGeom prst="rect">
              <a:avLst/>
            </a:prstGeom>
            <a:solidFill>
              <a:schemeClr val="accent1">
                <a:alpha val="39999"/>
              </a:schemeClr>
            </a:solidFill>
            <a:ln>
              <a:noFill/>
            </a:ln>
            <a:extLs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1333">
                  <a:solidFill>
                    <a:prstClr val="white"/>
                  </a:solidFill>
                </a:rPr>
                <a:t>VIEW MORE</a:t>
              </a:r>
            </a:p>
          </p:txBody>
        </p:sp>
        <p:cxnSp>
          <p:nvCxnSpPr>
            <p:cNvPr id="22" name="直接连接符 21"/>
            <p:cNvCxnSpPr/>
            <p:nvPr/>
          </p:nvCxnSpPr>
          <p:spPr>
            <a:xfrm>
              <a:off x="5896384" y="3601890"/>
              <a:ext cx="396800" cy="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920088619"/>
      </p:ext>
    </p:extLst>
  </p:cSld>
  <p:clrMapOvr>
    <a:masterClrMapping/>
  </p:clrMapOvr>
  <p:transition spd="slow"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1" decel="10000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0-#ppt_h/2"/>
                                          </p:val>
                                        </p:tav>
                                        <p:tav tm="100000">
                                          <p:val>
                                            <p:strVal val="#ppt_y"/>
                                          </p:val>
                                        </p:tav>
                                      </p:tavLst>
                                    </p:anim>
                                  </p:childTnLst>
                                </p:cTn>
                              </p:par>
                              <p:par>
                                <p:cTn id="13" presetID="2" presetClass="entr" presetSubtype="4" decel="100000" fill="hold" grpId="0" nodeType="withEffect">
                                  <p:stCondLst>
                                    <p:cond delay="25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500" fill="hold"/>
                                        <p:tgtEl>
                                          <p:spTgt spid="3"/>
                                        </p:tgtEl>
                                        <p:attrNameLst>
                                          <p:attrName>ppt_x</p:attrName>
                                        </p:attrNameLst>
                                      </p:cBhvr>
                                      <p:tavLst>
                                        <p:tav tm="0">
                                          <p:val>
                                            <p:strVal val="#ppt_x"/>
                                          </p:val>
                                        </p:tav>
                                        <p:tav tm="100000">
                                          <p:val>
                                            <p:strVal val="#ppt_x"/>
                                          </p:val>
                                        </p:tav>
                                      </p:tavLst>
                                    </p:anim>
                                    <p:anim calcmode="lin" valueType="num">
                                      <p:cBhvr additive="base">
                                        <p:cTn id="16" dur="500" fill="hold"/>
                                        <p:tgtEl>
                                          <p:spTgt spid="3"/>
                                        </p:tgtEl>
                                        <p:attrNameLst>
                                          <p:attrName>ppt_y</p:attrName>
                                        </p:attrNameLst>
                                      </p:cBhvr>
                                      <p:tavLst>
                                        <p:tav tm="0">
                                          <p:val>
                                            <p:strVal val="1+#ppt_h/2"/>
                                          </p:val>
                                        </p:tav>
                                        <p:tav tm="100000">
                                          <p:val>
                                            <p:strVal val="#ppt_y"/>
                                          </p:val>
                                        </p:tav>
                                      </p:tavLst>
                                    </p:anim>
                                  </p:childTnLst>
                                </p:cTn>
                              </p:par>
                              <p:par>
                                <p:cTn id="17" presetID="2" presetClass="entr" presetSubtype="1" decel="100000" fill="hold" nodeType="withEffect">
                                  <p:stCondLst>
                                    <p:cond delay="25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0-#ppt_h/2"/>
                                          </p:val>
                                        </p:tav>
                                        <p:tav tm="100000">
                                          <p:val>
                                            <p:strVal val="#ppt_y"/>
                                          </p:val>
                                        </p:tav>
                                      </p:tavLst>
                                    </p:anim>
                                  </p:childTnLst>
                                </p:cTn>
                              </p:par>
                              <p:par>
                                <p:cTn id="21" presetID="2" presetClass="entr" presetSubtype="4" decel="100000" fill="hold" grpId="0" nodeType="withEffect">
                                  <p:stCondLst>
                                    <p:cond delay="500"/>
                                  </p:stCondLst>
                                  <p:childTnLst>
                                    <p:set>
                                      <p:cBhvr>
                                        <p:cTn id="22" dur="1" fill="hold">
                                          <p:stCondLst>
                                            <p:cond delay="0"/>
                                          </p:stCondLst>
                                        </p:cTn>
                                        <p:tgtEl>
                                          <p:spTgt spid="4"/>
                                        </p:tgtEl>
                                        <p:attrNameLst>
                                          <p:attrName>style.visibility</p:attrName>
                                        </p:attrNameLst>
                                      </p:cBhvr>
                                      <p:to>
                                        <p:strVal val="visible"/>
                                      </p:to>
                                    </p:set>
                                    <p:anim calcmode="lin" valueType="num">
                                      <p:cBhvr additive="base">
                                        <p:cTn id="23" dur="500" fill="hold"/>
                                        <p:tgtEl>
                                          <p:spTgt spid="4"/>
                                        </p:tgtEl>
                                        <p:attrNameLst>
                                          <p:attrName>ppt_x</p:attrName>
                                        </p:attrNameLst>
                                      </p:cBhvr>
                                      <p:tavLst>
                                        <p:tav tm="0">
                                          <p:val>
                                            <p:strVal val="#ppt_x"/>
                                          </p:val>
                                        </p:tav>
                                        <p:tav tm="100000">
                                          <p:val>
                                            <p:strVal val="#ppt_x"/>
                                          </p:val>
                                        </p:tav>
                                      </p:tavLst>
                                    </p:anim>
                                    <p:anim calcmode="lin" valueType="num">
                                      <p:cBhvr additive="base">
                                        <p:cTn id="24" dur="500" fill="hold"/>
                                        <p:tgtEl>
                                          <p:spTgt spid="4"/>
                                        </p:tgtEl>
                                        <p:attrNameLst>
                                          <p:attrName>ppt_y</p:attrName>
                                        </p:attrNameLst>
                                      </p:cBhvr>
                                      <p:tavLst>
                                        <p:tav tm="0">
                                          <p:val>
                                            <p:strVal val="1+#ppt_h/2"/>
                                          </p:val>
                                        </p:tav>
                                        <p:tav tm="100000">
                                          <p:val>
                                            <p:strVal val="#ppt_y"/>
                                          </p:val>
                                        </p:tav>
                                      </p:tavLst>
                                    </p:anim>
                                  </p:childTnLst>
                                </p:cTn>
                              </p:par>
                              <p:par>
                                <p:cTn id="25" presetID="2" presetClass="entr" presetSubtype="1" decel="100000" fill="hold" nodeType="withEffect">
                                  <p:stCondLst>
                                    <p:cond delay="500"/>
                                  </p:stCondLst>
                                  <p:childTnLst>
                                    <p:set>
                                      <p:cBhvr>
                                        <p:cTn id="26" dur="1" fill="hold">
                                          <p:stCondLst>
                                            <p:cond delay="0"/>
                                          </p:stCondLst>
                                        </p:cTn>
                                        <p:tgtEl>
                                          <p:spTgt spid="16"/>
                                        </p:tgtEl>
                                        <p:attrNameLst>
                                          <p:attrName>style.visibility</p:attrName>
                                        </p:attrNameLst>
                                      </p:cBhvr>
                                      <p:to>
                                        <p:strVal val="visible"/>
                                      </p:to>
                                    </p:set>
                                    <p:anim calcmode="lin" valueType="num">
                                      <p:cBhvr additive="base">
                                        <p:cTn id="27" dur="500" fill="hold"/>
                                        <p:tgtEl>
                                          <p:spTgt spid="16"/>
                                        </p:tgtEl>
                                        <p:attrNameLst>
                                          <p:attrName>ppt_x</p:attrName>
                                        </p:attrNameLst>
                                      </p:cBhvr>
                                      <p:tavLst>
                                        <p:tav tm="0">
                                          <p:val>
                                            <p:strVal val="#ppt_x"/>
                                          </p:val>
                                        </p:tav>
                                        <p:tav tm="100000">
                                          <p:val>
                                            <p:strVal val="#ppt_x"/>
                                          </p:val>
                                        </p:tav>
                                      </p:tavLst>
                                    </p:anim>
                                    <p:anim calcmode="lin" valueType="num">
                                      <p:cBhvr additive="base">
                                        <p:cTn id="28" dur="500" fill="hold"/>
                                        <p:tgtEl>
                                          <p:spTgt spid="1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文本框 7"/>
          <p:cNvSpPr txBox="1">
            <a:spLocks noChangeArrowheads="1"/>
          </p:cNvSpPr>
          <p:nvPr/>
        </p:nvSpPr>
        <p:spPr bwMode="auto">
          <a:xfrm>
            <a:off x="1845734" y="3310467"/>
            <a:ext cx="8500533" cy="144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defTabSz="912261" fontAlgn="base">
              <a:spcBef>
                <a:spcPct val="0"/>
              </a:spcBef>
              <a:spcAft>
                <a:spcPct val="0"/>
              </a:spcAft>
            </a:pPr>
            <a:r>
              <a:rPr lang="en-US" altLang="zh-CN" sz="8800" dirty="0">
                <a:solidFill>
                  <a:srgbClr val="DBEFF9"/>
                </a:solidFill>
                <a:latin typeface="Agency FB" panose="020B0503020202020204" pitchFamily="34" charset="0"/>
              </a:rPr>
              <a:t>THANK YOU</a:t>
            </a:r>
            <a:endParaRPr lang="zh-CN" altLang="en-US" sz="8800" dirty="0">
              <a:solidFill>
                <a:srgbClr val="DBEFF9"/>
              </a:solidFill>
              <a:latin typeface="Agency FB" panose="020B0503020202020204" pitchFamily="34" charset="0"/>
            </a:endParaRPr>
          </a:p>
        </p:txBody>
      </p:sp>
      <p:sp>
        <p:nvSpPr>
          <p:cNvPr id="12" name="矩形 11"/>
          <p:cNvSpPr/>
          <p:nvPr/>
        </p:nvSpPr>
        <p:spPr>
          <a:xfrm>
            <a:off x="2935818" y="1282701"/>
            <a:ext cx="6320367" cy="1885951"/>
          </a:xfrm>
          <a:prstGeom prst="rect">
            <a:avLst/>
          </a:prstGeom>
          <a:noFill/>
          <a:ln w="28575">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a:solidFill>
                <a:prstClr val="white"/>
              </a:solidFill>
            </a:endParaRPr>
          </a:p>
        </p:txBody>
      </p:sp>
      <p:sp>
        <p:nvSpPr>
          <p:cNvPr id="54275" name="文本框 12"/>
          <p:cNvSpPr>
            <a:spLocks noChangeAspect="1" noChangeArrowheads="1"/>
          </p:cNvSpPr>
          <p:nvPr/>
        </p:nvSpPr>
        <p:spPr bwMode="auto">
          <a:xfrm>
            <a:off x="3208868" y="1460501"/>
            <a:ext cx="726017" cy="1555751"/>
          </a:xfrm>
          <a:custGeom>
            <a:avLst/>
            <a:gdLst>
              <a:gd name="T0" fmla="*/ 313996 w 655935"/>
              <a:gd name="T1" fmla="*/ 402600 h 1404000"/>
              <a:gd name="T2" fmla="*/ 368684 w 655935"/>
              <a:gd name="T3" fmla="*/ 415660 h 1404000"/>
              <a:gd name="T4" fmla="*/ 383648 w 655935"/>
              <a:gd name="T5" fmla="*/ 470619 h 1404000"/>
              <a:gd name="T6" fmla="*/ 383648 w 655935"/>
              <a:gd name="T7" fmla="*/ 519049 h 1404000"/>
              <a:gd name="T8" fmla="*/ 368140 w 655935"/>
              <a:gd name="T9" fmla="*/ 587884 h 1404000"/>
              <a:gd name="T10" fmla="*/ 313996 w 655935"/>
              <a:gd name="T11" fmla="*/ 598495 h 1404000"/>
              <a:gd name="T12" fmla="*/ 313996 w 655935"/>
              <a:gd name="T13" fmla="*/ 402600 h 1404000"/>
              <a:gd name="T14" fmla="*/ 84908 w 655935"/>
              <a:gd name="T15" fmla="*/ 251870 h 1404000"/>
              <a:gd name="T16" fmla="*/ 84908 w 655935"/>
              <a:gd name="T17" fmla="*/ 1132853 h 1404000"/>
              <a:gd name="T18" fmla="*/ 313996 w 655935"/>
              <a:gd name="T19" fmla="*/ 1132853 h 1404000"/>
              <a:gd name="T20" fmla="*/ 313996 w 655935"/>
              <a:gd name="T21" fmla="*/ 735622 h 1404000"/>
              <a:gd name="T22" fmla="*/ 372493 w 655935"/>
              <a:gd name="T23" fmla="*/ 752490 h 1404000"/>
              <a:gd name="T24" fmla="*/ 383648 w 655935"/>
              <a:gd name="T25" fmla="*/ 840099 h 1404000"/>
              <a:gd name="T26" fmla="*/ 383648 w 655935"/>
              <a:gd name="T27" fmla="*/ 1132853 h 1404000"/>
              <a:gd name="T28" fmla="*/ 596412 w 655935"/>
              <a:gd name="T29" fmla="*/ 1132853 h 1404000"/>
              <a:gd name="T30" fmla="*/ 596412 w 655935"/>
              <a:gd name="T31" fmla="*/ 900500 h 1404000"/>
              <a:gd name="T32" fmla="*/ 590698 w 655935"/>
              <a:gd name="T33" fmla="*/ 770175 h 1404000"/>
              <a:gd name="T34" fmla="*/ 561586 w 655935"/>
              <a:gd name="T35" fmla="*/ 718209 h 1404000"/>
              <a:gd name="T36" fmla="*/ 470168 w 655935"/>
              <a:gd name="T37" fmla="*/ 673044 h 1404000"/>
              <a:gd name="T38" fmla="*/ 570836 w 655935"/>
              <a:gd name="T39" fmla="*/ 630600 h 1404000"/>
              <a:gd name="T40" fmla="*/ 596412 w 655935"/>
              <a:gd name="T41" fmla="*/ 492385 h 1404000"/>
              <a:gd name="T42" fmla="*/ 560225 w 655935"/>
              <a:gd name="T43" fmla="*/ 328323 h 1404000"/>
              <a:gd name="T44" fmla="*/ 466631 w 655935"/>
              <a:gd name="T45" fmla="*/ 264385 h 1404000"/>
              <a:gd name="T46" fmla="*/ 247066 w 655935"/>
              <a:gd name="T47" fmla="*/ 251870 h 1404000"/>
              <a:gd name="T48" fmla="*/ 84908 w 655935"/>
              <a:gd name="T49" fmla="*/ 251870 h 1404000"/>
              <a:gd name="T50" fmla="*/ 0 w 655935"/>
              <a:gd name="T51" fmla="*/ 0 h 1404000"/>
              <a:gd name="T52" fmla="*/ 655935 w 655935"/>
              <a:gd name="T53" fmla="*/ 0 h 1404000"/>
              <a:gd name="T54" fmla="*/ 655935 w 655935"/>
              <a:gd name="T55" fmla="*/ 1404000 h 1404000"/>
              <a:gd name="T56" fmla="*/ 0 w 655935"/>
              <a:gd name="T57" fmla="*/ 1404000 h 1404000"/>
              <a:gd name="T58" fmla="*/ 0 w 655935"/>
              <a:gd name="T59" fmla="*/ 0 h 140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5935" h="1404000">
                <a:moveTo>
                  <a:pt x="313996" y="402600"/>
                </a:moveTo>
                <a:cubicBezTo>
                  <a:pt x="340478" y="402600"/>
                  <a:pt x="358708" y="406953"/>
                  <a:pt x="368684" y="415660"/>
                </a:cubicBezTo>
                <a:cubicBezTo>
                  <a:pt x="378660" y="424366"/>
                  <a:pt x="383648" y="442686"/>
                  <a:pt x="383648" y="470619"/>
                </a:cubicBezTo>
                <a:lnTo>
                  <a:pt x="383648" y="519049"/>
                </a:lnTo>
                <a:cubicBezTo>
                  <a:pt x="383648" y="557865"/>
                  <a:pt x="378478"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6" y="630600"/>
                </a:cubicBezTo>
                <a:cubicBezTo>
                  <a:pt x="587887" y="607020"/>
                  <a:pt x="596412" y="560949"/>
                  <a:pt x="596412" y="492385"/>
                </a:cubicBezTo>
                <a:cubicBezTo>
                  <a:pt x="596412" y="417292"/>
                  <a:pt x="584350" y="362605"/>
                  <a:pt x="560225" y="328323"/>
                </a:cubicBezTo>
                <a:cubicBezTo>
                  <a:pt x="536101" y="294041"/>
                  <a:pt x="504903" y="272729"/>
                  <a:pt x="466631" y="264385"/>
                </a:cubicBezTo>
                <a:cubicBezTo>
                  <a:pt x="428359" y="256041"/>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54276" name="文本框 13"/>
          <p:cNvSpPr>
            <a:spLocks noChangeAspect="1" noChangeArrowheads="1"/>
          </p:cNvSpPr>
          <p:nvPr/>
        </p:nvSpPr>
        <p:spPr bwMode="auto">
          <a:xfrm>
            <a:off x="4231217" y="1460501"/>
            <a:ext cx="726016" cy="1555751"/>
          </a:xfrm>
          <a:custGeom>
            <a:avLst/>
            <a:gdLst>
              <a:gd name="T0" fmla="*/ 151583 w 655935"/>
              <a:gd name="T1" fmla="*/ 251870 h 1404000"/>
              <a:gd name="T2" fmla="*/ 151583 w 655935"/>
              <a:gd name="T3" fmla="*/ 1132853 h 1404000"/>
              <a:gd name="T4" fmla="*/ 548815 w 655935"/>
              <a:gd name="T5" fmla="*/ 1132853 h 1404000"/>
              <a:gd name="T6" fmla="*/ 548815 w 655935"/>
              <a:gd name="T7" fmla="*/ 956548 h 1404000"/>
              <a:gd name="T8" fmla="*/ 380671 w 655935"/>
              <a:gd name="T9" fmla="*/ 956548 h 1404000"/>
              <a:gd name="T10" fmla="*/ 380671 w 655935"/>
              <a:gd name="T11" fmla="*/ 762829 h 1404000"/>
              <a:gd name="T12" fmla="*/ 523784 w 655935"/>
              <a:gd name="T13" fmla="*/ 762829 h 1404000"/>
              <a:gd name="T14" fmla="*/ 523784 w 655935"/>
              <a:gd name="T15" fmla="*/ 595230 h 1404000"/>
              <a:gd name="T16" fmla="*/ 380671 w 655935"/>
              <a:gd name="T17" fmla="*/ 595230 h 1404000"/>
              <a:gd name="T18" fmla="*/ 380671 w 655935"/>
              <a:gd name="T19" fmla="*/ 428175 h 1404000"/>
              <a:gd name="T20" fmla="*/ 533578 w 655935"/>
              <a:gd name="T21" fmla="*/ 428175 h 1404000"/>
              <a:gd name="T22" fmla="*/ 533578 w 655935"/>
              <a:gd name="T23" fmla="*/ 251870 h 1404000"/>
              <a:gd name="T24" fmla="*/ 151583 w 655935"/>
              <a:gd name="T25" fmla="*/ 251870 h 1404000"/>
              <a:gd name="T26" fmla="*/ 0 w 655935"/>
              <a:gd name="T27" fmla="*/ 0 h 1404000"/>
              <a:gd name="T28" fmla="*/ 655935 w 655935"/>
              <a:gd name="T29" fmla="*/ 0 h 1404000"/>
              <a:gd name="T30" fmla="*/ 655935 w 655935"/>
              <a:gd name="T31" fmla="*/ 1404000 h 1404000"/>
              <a:gd name="T32" fmla="*/ 0 w 655935"/>
              <a:gd name="T33" fmla="*/ 1404000 h 1404000"/>
              <a:gd name="T34" fmla="*/ 0 w 655935"/>
              <a:gd name="T35" fmla="*/ 0 h 140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55935" h="1404000">
                <a:moveTo>
                  <a:pt x="151583" y="251870"/>
                </a:moveTo>
                <a:lnTo>
                  <a:pt x="151583" y="1132853"/>
                </a:lnTo>
                <a:lnTo>
                  <a:pt x="548815" y="1132853"/>
                </a:lnTo>
                <a:lnTo>
                  <a:pt x="548815" y="956548"/>
                </a:lnTo>
                <a:lnTo>
                  <a:pt x="380671" y="956548"/>
                </a:lnTo>
                <a:lnTo>
                  <a:pt x="380671" y="762829"/>
                </a:lnTo>
                <a:lnTo>
                  <a:pt x="523784" y="762829"/>
                </a:lnTo>
                <a:lnTo>
                  <a:pt x="523784" y="595230"/>
                </a:lnTo>
                <a:lnTo>
                  <a:pt x="380671" y="595230"/>
                </a:lnTo>
                <a:lnTo>
                  <a:pt x="380671" y="428175"/>
                </a:lnTo>
                <a:lnTo>
                  <a:pt x="533578" y="428175"/>
                </a:lnTo>
                <a:lnTo>
                  <a:pt x="533578" y="251870"/>
                </a:lnTo>
                <a:lnTo>
                  <a:pt x="151583"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54277" name="文本框 14"/>
          <p:cNvSpPr>
            <a:spLocks noChangeAspect="1" noChangeArrowheads="1"/>
          </p:cNvSpPr>
          <p:nvPr/>
        </p:nvSpPr>
        <p:spPr bwMode="auto">
          <a:xfrm>
            <a:off x="5251451" y="1460501"/>
            <a:ext cx="728133" cy="1555751"/>
          </a:xfrm>
          <a:custGeom>
            <a:avLst/>
            <a:gdLst>
              <a:gd name="T0" fmla="*/ 333046 w 655935"/>
              <a:gd name="T1" fmla="*/ 402600 h 1404000"/>
              <a:gd name="T2" fmla="*/ 391815 w 655935"/>
              <a:gd name="T3" fmla="*/ 416204 h 1404000"/>
              <a:gd name="T4" fmla="*/ 405963 w 655935"/>
              <a:gd name="T5" fmla="*/ 474972 h 1404000"/>
              <a:gd name="T6" fmla="*/ 405963 w 655935"/>
              <a:gd name="T7" fmla="*/ 547345 h 1404000"/>
              <a:gd name="T8" fmla="*/ 393719 w 655935"/>
              <a:gd name="T9" fmla="*/ 611827 h 1404000"/>
              <a:gd name="T10" fmla="*/ 349915 w 655935"/>
              <a:gd name="T11" fmla="*/ 627335 h 1404000"/>
              <a:gd name="T12" fmla="*/ 333046 w 655935"/>
              <a:gd name="T13" fmla="*/ 626791 h 1404000"/>
              <a:gd name="T14" fmla="*/ 333046 w 655935"/>
              <a:gd name="T15" fmla="*/ 402600 h 1404000"/>
              <a:gd name="T16" fmla="*/ 103958 w 655935"/>
              <a:gd name="T17" fmla="*/ 251870 h 1404000"/>
              <a:gd name="T18" fmla="*/ 103958 w 655935"/>
              <a:gd name="T19" fmla="*/ 1132853 h 1404000"/>
              <a:gd name="T20" fmla="*/ 333046 w 655935"/>
              <a:gd name="T21" fmla="*/ 1132853 h 1404000"/>
              <a:gd name="T22" fmla="*/ 333046 w 655935"/>
              <a:gd name="T23" fmla="*/ 778065 h 1404000"/>
              <a:gd name="T24" fmla="*/ 394536 w 655935"/>
              <a:gd name="T25" fmla="*/ 778065 h 1404000"/>
              <a:gd name="T26" fmla="*/ 516154 w 655935"/>
              <a:gd name="T27" fmla="*/ 757388 h 1404000"/>
              <a:gd name="T28" fmla="*/ 580092 w 655935"/>
              <a:gd name="T29" fmla="*/ 698075 h 1404000"/>
              <a:gd name="T30" fmla="*/ 597505 w 655935"/>
              <a:gd name="T31" fmla="*/ 575096 h 1404000"/>
              <a:gd name="T32" fmla="*/ 597505 w 655935"/>
              <a:gd name="T33" fmla="*/ 498371 h 1404000"/>
              <a:gd name="T34" fmla="*/ 588526 w 655935"/>
              <a:gd name="T35" fmla="*/ 376209 h 1404000"/>
              <a:gd name="T36" fmla="*/ 554244 w 655935"/>
              <a:gd name="T37" fmla="*/ 309006 h 1404000"/>
              <a:gd name="T38" fmla="*/ 478607 w 655935"/>
              <a:gd name="T39" fmla="*/ 266562 h 1404000"/>
              <a:gd name="T40" fmla="*/ 334679 w 655935"/>
              <a:gd name="T41" fmla="*/ 251870 h 1404000"/>
              <a:gd name="T42" fmla="*/ 103958 w 655935"/>
              <a:gd name="T43" fmla="*/ 251870 h 1404000"/>
              <a:gd name="T44" fmla="*/ 0 w 655935"/>
              <a:gd name="T45" fmla="*/ 0 h 1404000"/>
              <a:gd name="T46" fmla="*/ 655935 w 655935"/>
              <a:gd name="T47" fmla="*/ 0 h 1404000"/>
              <a:gd name="T48" fmla="*/ 655935 w 655935"/>
              <a:gd name="T49" fmla="*/ 1404000 h 1404000"/>
              <a:gd name="T50" fmla="*/ 0 w 655935"/>
              <a:gd name="T51" fmla="*/ 1404000 h 1404000"/>
              <a:gd name="T52" fmla="*/ 0 w 655935"/>
              <a:gd name="T53" fmla="*/ 0 h 140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55935" h="1404000">
                <a:moveTo>
                  <a:pt x="333046" y="402600"/>
                </a:moveTo>
                <a:cubicBezTo>
                  <a:pt x="362793" y="402600"/>
                  <a:pt x="382383" y="407135"/>
                  <a:pt x="391815" y="416204"/>
                </a:cubicBezTo>
                <a:cubicBezTo>
                  <a:pt x="401247" y="425273"/>
                  <a:pt x="405963" y="444863"/>
                  <a:pt x="405963" y="474972"/>
                </a:cubicBezTo>
                <a:lnTo>
                  <a:pt x="405963" y="547345"/>
                </a:lnTo>
                <a:cubicBezTo>
                  <a:pt x="405963" y="579994"/>
                  <a:pt x="401882" y="601488"/>
                  <a:pt x="393719" y="611827"/>
                </a:cubicBezTo>
                <a:cubicBezTo>
                  <a:pt x="385557" y="622166"/>
                  <a:pt x="370956" y="627335"/>
                  <a:pt x="349915" y="627335"/>
                </a:cubicBezTo>
                <a:cubicBezTo>
                  <a:pt x="345199" y="627335"/>
                  <a:pt x="339576" y="627154"/>
                  <a:pt x="333046" y="626791"/>
                </a:cubicBezTo>
                <a:lnTo>
                  <a:pt x="333046" y="402600"/>
                </a:lnTo>
                <a:close/>
                <a:moveTo>
                  <a:pt x="103958" y="251870"/>
                </a:moveTo>
                <a:lnTo>
                  <a:pt x="103958" y="1132853"/>
                </a:lnTo>
                <a:lnTo>
                  <a:pt x="333046" y="1132853"/>
                </a:lnTo>
                <a:lnTo>
                  <a:pt x="333046" y="778065"/>
                </a:lnTo>
                <a:lnTo>
                  <a:pt x="394536" y="778065"/>
                </a:lnTo>
                <a:cubicBezTo>
                  <a:pt x="444598" y="778065"/>
                  <a:pt x="485137" y="771173"/>
                  <a:pt x="516154" y="757388"/>
                </a:cubicBezTo>
                <a:cubicBezTo>
                  <a:pt x="547171" y="743602"/>
                  <a:pt x="568483" y="723832"/>
                  <a:pt x="580092" y="698075"/>
                </a:cubicBezTo>
                <a:cubicBezTo>
                  <a:pt x="591700" y="672318"/>
                  <a:pt x="597505" y="631326"/>
                  <a:pt x="597505" y="575096"/>
                </a:cubicBezTo>
                <a:lnTo>
                  <a:pt x="597505" y="498371"/>
                </a:lnTo>
                <a:cubicBezTo>
                  <a:pt x="597505" y="443230"/>
                  <a:pt x="594512" y="402509"/>
                  <a:pt x="588526" y="376209"/>
                </a:cubicBezTo>
                <a:cubicBezTo>
                  <a:pt x="582540" y="349908"/>
                  <a:pt x="571113" y="327507"/>
                  <a:pt x="554244" y="309006"/>
                </a:cubicBezTo>
                <a:cubicBezTo>
                  <a:pt x="537376" y="290504"/>
                  <a:pt x="512163" y="276357"/>
                  <a:pt x="478607" y="266562"/>
                </a:cubicBezTo>
                <a:cubicBezTo>
                  <a:pt x="445051" y="256767"/>
                  <a:pt x="397075" y="251870"/>
                  <a:pt x="334679" y="251870"/>
                </a:cubicBezTo>
                <a:lnTo>
                  <a:pt x="10395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54278" name="文本框 15"/>
          <p:cNvSpPr>
            <a:spLocks noChangeAspect="1" noChangeArrowheads="1"/>
          </p:cNvSpPr>
          <p:nvPr/>
        </p:nvSpPr>
        <p:spPr bwMode="auto">
          <a:xfrm>
            <a:off x="6273800" y="1460501"/>
            <a:ext cx="728133" cy="1555751"/>
          </a:xfrm>
          <a:custGeom>
            <a:avLst/>
            <a:gdLst>
              <a:gd name="T0" fmla="*/ 334944 w 655935"/>
              <a:gd name="T1" fmla="*/ 382466 h 1404000"/>
              <a:gd name="T2" fmla="*/ 362968 w 655935"/>
              <a:gd name="T3" fmla="*/ 399607 h 1404000"/>
              <a:gd name="T4" fmla="*/ 369770 w 655935"/>
              <a:gd name="T5" fmla="*/ 478237 h 1404000"/>
              <a:gd name="T6" fmla="*/ 369770 w 655935"/>
              <a:gd name="T7" fmla="*/ 883087 h 1404000"/>
              <a:gd name="T8" fmla="*/ 363240 w 655935"/>
              <a:gd name="T9" fmla="*/ 981579 h 1404000"/>
              <a:gd name="T10" fmla="*/ 333312 w 655935"/>
              <a:gd name="T11" fmla="*/ 1002256 h 1404000"/>
              <a:gd name="T12" fmla="*/ 304199 w 655935"/>
              <a:gd name="T13" fmla="*/ 984299 h 1404000"/>
              <a:gd name="T14" fmla="*/ 297942 w 655935"/>
              <a:gd name="T15" fmla="*/ 889617 h 1404000"/>
              <a:gd name="T16" fmla="*/ 297942 w 655935"/>
              <a:gd name="T17" fmla="*/ 478237 h 1404000"/>
              <a:gd name="T18" fmla="*/ 307464 w 655935"/>
              <a:gd name="T19" fmla="*/ 396342 h 1404000"/>
              <a:gd name="T20" fmla="*/ 334944 w 655935"/>
              <a:gd name="T21" fmla="*/ 382466 h 1404000"/>
              <a:gd name="T22" fmla="*/ 333856 w 655935"/>
              <a:gd name="T23" fmla="*/ 233368 h 1404000"/>
              <a:gd name="T24" fmla="*/ 203259 w 655935"/>
              <a:gd name="T25" fmla="*/ 257855 h 1404000"/>
              <a:gd name="T26" fmla="*/ 114290 w 655935"/>
              <a:gd name="T27" fmla="*/ 328051 h 1404000"/>
              <a:gd name="T28" fmla="*/ 75111 w 655935"/>
              <a:gd name="T29" fmla="*/ 428991 h 1404000"/>
              <a:gd name="T30" fmla="*/ 68853 w 655935"/>
              <a:gd name="T31" fmla="*/ 616996 h 1404000"/>
              <a:gd name="T32" fmla="*/ 68853 w 655935"/>
              <a:gd name="T33" fmla="*/ 767727 h 1404000"/>
              <a:gd name="T34" fmla="*/ 75383 w 655935"/>
              <a:gd name="T35" fmla="*/ 958180 h 1404000"/>
              <a:gd name="T36" fmla="*/ 116195 w 655935"/>
              <a:gd name="T37" fmla="*/ 1058848 h 1404000"/>
              <a:gd name="T38" fmla="*/ 206796 w 655935"/>
              <a:gd name="T39" fmla="*/ 1128228 h 1404000"/>
              <a:gd name="T40" fmla="*/ 333856 w 655935"/>
              <a:gd name="T41" fmla="*/ 1151354 h 1404000"/>
              <a:gd name="T42" fmla="*/ 464452 w 655935"/>
              <a:gd name="T43" fmla="*/ 1126868 h 1404000"/>
              <a:gd name="T44" fmla="*/ 553421 w 655935"/>
              <a:gd name="T45" fmla="*/ 1056672 h 1404000"/>
              <a:gd name="T46" fmla="*/ 592600 w 655935"/>
              <a:gd name="T47" fmla="*/ 955731 h 1404000"/>
              <a:gd name="T48" fmla="*/ 598858 w 655935"/>
              <a:gd name="T49" fmla="*/ 767727 h 1404000"/>
              <a:gd name="T50" fmla="*/ 598858 w 655935"/>
              <a:gd name="T51" fmla="*/ 616996 h 1404000"/>
              <a:gd name="T52" fmla="*/ 592328 w 655935"/>
              <a:gd name="T53" fmla="*/ 426543 h 1404000"/>
              <a:gd name="T54" fmla="*/ 551517 w 655935"/>
              <a:gd name="T55" fmla="*/ 325874 h 1404000"/>
              <a:gd name="T56" fmla="*/ 460915 w 655935"/>
              <a:gd name="T57" fmla="*/ 256495 h 1404000"/>
              <a:gd name="T58" fmla="*/ 333856 w 655935"/>
              <a:gd name="T59" fmla="*/ 233368 h 1404000"/>
              <a:gd name="T60" fmla="*/ 0 w 655935"/>
              <a:gd name="T61" fmla="*/ 0 h 1404000"/>
              <a:gd name="T62" fmla="*/ 655935 w 655935"/>
              <a:gd name="T63" fmla="*/ 0 h 1404000"/>
              <a:gd name="T64" fmla="*/ 655935 w 655935"/>
              <a:gd name="T65" fmla="*/ 1404000 h 1404000"/>
              <a:gd name="T66" fmla="*/ 0 w 655935"/>
              <a:gd name="T67" fmla="*/ 1404000 h 1404000"/>
              <a:gd name="T68" fmla="*/ 0 w 655935"/>
              <a:gd name="T69" fmla="*/ 0 h 140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655935" h="1404000">
                <a:moveTo>
                  <a:pt x="334944" y="382466"/>
                </a:moveTo>
                <a:cubicBezTo>
                  <a:pt x="349092" y="382466"/>
                  <a:pt x="358433" y="388180"/>
                  <a:pt x="362968" y="399607"/>
                </a:cubicBezTo>
                <a:cubicBezTo>
                  <a:pt x="367502" y="411034"/>
                  <a:pt x="369770" y="437244"/>
                  <a:pt x="369770" y="478237"/>
                </a:cubicBezTo>
                <a:lnTo>
                  <a:pt x="369770" y="883087"/>
                </a:lnTo>
                <a:cubicBezTo>
                  <a:pt x="369770" y="934963"/>
                  <a:pt x="367593" y="967793"/>
                  <a:pt x="363240" y="981579"/>
                </a:cubicBezTo>
                <a:cubicBezTo>
                  <a:pt x="358887" y="995364"/>
                  <a:pt x="348911" y="1002256"/>
                  <a:pt x="333312" y="1002256"/>
                </a:cubicBezTo>
                <a:cubicBezTo>
                  <a:pt x="318075" y="1002256"/>
                  <a:pt x="308371" y="996271"/>
                  <a:pt x="304199" y="984299"/>
                </a:cubicBezTo>
                <a:cubicBezTo>
                  <a:pt x="300028" y="972328"/>
                  <a:pt x="297942" y="940767"/>
                  <a:pt x="297942" y="889617"/>
                </a:cubicBezTo>
                <a:lnTo>
                  <a:pt x="297942" y="478237"/>
                </a:lnTo>
                <a:cubicBezTo>
                  <a:pt x="297942" y="432891"/>
                  <a:pt x="301116" y="405593"/>
                  <a:pt x="307464" y="396342"/>
                </a:cubicBezTo>
                <a:cubicBezTo>
                  <a:pt x="313813" y="387092"/>
                  <a:pt x="322973" y="382466"/>
                  <a:pt x="334944" y="382466"/>
                </a:cubicBezTo>
                <a:close/>
                <a:moveTo>
                  <a:pt x="333856" y="233368"/>
                </a:moveTo>
                <a:cubicBezTo>
                  <a:pt x="284156" y="233368"/>
                  <a:pt x="240624" y="241531"/>
                  <a:pt x="203259" y="257855"/>
                </a:cubicBezTo>
                <a:cubicBezTo>
                  <a:pt x="165894" y="274180"/>
                  <a:pt x="136238" y="297578"/>
                  <a:pt x="114290" y="328051"/>
                </a:cubicBezTo>
                <a:cubicBezTo>
                  <a:pt x="92343" y="358524"/>
                  <a:pt x="79283" y="392170"/>
                  <a:pt x="75111" y="428991"/>
                </a:cubicBezTo>
                <a:cubicBezTo>
                  <a:pt x="70939" y="465812"/>
                  <a:pt x="68853" y="528481"/>
                  <a:pt x="68853" y="616996"/>
                </a:cubicBezTo>
                <a:lnTo>
                  <a:pt x="68853" y="767727"/>
                </a:lnTo>
                <a:cubicBezTo>
                  <a:pt x="68853" y="858419"/>
                  <a:pt x="71030" y="921903"/>
                  <a:pt x="75383" y="958180"/>
                </a:cubicBezTo>
                <a:cubicBezTo>
                  <a:pt x="79736" y="994457"/>
                  <a:pt x="93340" y="1028013"/>
                  <a:pt x="116195" y="1058848"/>
                </a:cubicBezTo>
                <a:cubicBezTo>
                  <a:pt x="139049" y="1089684"/>
                  <a:pt x="169249" y="1112810"/>
                  <a:pt x="206796" y="1128228"/>
                </a:cubicBezTo>
                <a:cubicBezTo>
                  <a:pt x="244343" y="1143646"/>
                  <a:pt x="286696" y="1151354"/>
                  <a:pt x="333856" y="1151354"/>
                </a:cubicBezTo>
                <a:cubicBezTo>
                  <a:pt x="383555" y="1151354"/>
                  <a:pt x="427087" y="1143192"/>
                  <a:pt x="464452" y="1126868"/>
                </a:cubicBezTo>
                <a:cubicBezTo>
                  <a:pt x="501817" y="1110543"/>
                  <a:pt x="531474" y="1087144"/>
                  <a:pt x="553421" y="1056672"/>
                </a:cubicBezTo>
                <a:cubicBezTo>
                  <a:pt x="575369" y="1026199"/>
                  <a:pt x="588429" y="992552"/>
                  <a:pt x="592600" y="955731"/>
                </a:cubicBezTo>
                <a:cubicBezTo>
                  <a:pt x="596772" y="918910"/>
                  <a:pt x="598858" y="856242"/>
                  <a:pt x="598858" y="767727"/>
                </a:cubicBezTo>
                <a:lnTo>
                  <a:pt x="598858" y="616996"/>
                </a:lnTo>
                <a:cubicBezTo>
                  <a:pt x="598858" y="526304"/>
                  <a:pt x="596681" y="462820"/>
                  <a:pt x="592328" y="426543"/>
                </a:cubicBezTo>
                <a:cubicBezTo>
                  <a:pt x="587975" y="390266"/>
                  <a:pt x="574371" y="356710"/>
                  <a:pt x="551517" y="325874"/>
                </a:cubicBezTo>
                <a:cubicBezTo>
                  <a:pt x="528662" y="295039"/>
                  <a:pt x="498462" y="271913"/>
                  <a:pt x="460915" y="256495"/>
                </a:cubicBezTo>
                <a:cubicBezTo>
                  <a:pt x="423369" y="241077"/>
                  <a:pt x="381016" y="233368"/>
                  <a:pt x="333856" y="233368"/>
                </a:cubicBez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54279" name="文本框 16"/>
          <p:cNvSpPr>
            <a:spLocks noChangeAspect="1" noChangeArrowheads="1"/>
          </p:cNvSpPr>
          <p:nvPr/>
        </p:nvSpPr>
        <p:spPr bwMode="auto">
          <a:xfrm>
            <a:off x="7296151" y="1460501"/>
            <a:ext cx="726016" cy="1555751"/>
          </a:xfrm>
          <a:custGeom>
            <a:avLst/>
            <a:gdLst>
              <a:gd name="T0" fmla="*/ 313996 w 655935"/>
              <a:gd name="T1" fmla="*/ 402600 h 1404000"/>
              <a:gd name="T2" fmla="*/ 368684 w 655935"/>
              <a:gd name="T3" fmla="*/ 415660 h 1404000"/>
              <a:gd name="T4" fmla="*/ 383648 w 655935"/>
              <a:gd name="T5" fmla="*/ 470619 h 1404000"/>
              <a:gd name="T6" fmla="*/ 383648 w 655935"/>
              <a:gd name="T7" fmla="*/ 519049 h 1404000"/>
              <a:gd name="T8" fmla="*/ 368140 w 655935"/>
              <a:gd name="T9" fmla="*/ 587884 h 1404000"/>
              <a:gd name="T10" fmla="*/ 313996 w 655935"/>
              <a:gd name="T11" fmla="*/ 598495 h 1404000"/>
              <a:gd name="T12" fmla="*/ 313996 w 655935"/>
              <a:gd name="T13" fmla="*/ 402600 h 1404000"/>
              <a:gd name="T14" fmla="*/ 84908 w 655935"/>
              <a:gd name="T15" fmla="*/ 251870 h 1404000"/>
              <a:gd name="T16" fmla="*/ 84908 w 655935"/>
              <a:gd name="T17" fmla="*/ 1132853 h 1404000"/>
              <a:gd name="T18" fmla="*/ 313996 w 655935"/>
              <a:gd name="T19" fmla="*/ 1132853 h 1404000"/>
              <a:gd name="T20" fmla="*/ 313996 w 655935"/>
              <a:gd name="T21" fmla="*/ 735622 h 1404000"/>
              <a:gd name="T22" fmla="*/ 372493 w 655935"/>
              <a:gd name="T23" fmla="*/ 752490 h 1404000"/>
              <a:gd name="T24" fmla="*/ 383648 w 655935"/>
              <a:gd name="T25" fmla="*/ 840099 h 1404000"/>
              <a:gd name="T26" fmla="*/ 383648 w 655935"/>
              <a:gd name="T27" fmla="*/ 1132853 h 1404000"/>
              <a:gd name="T28" fmla="*/ 596412 w 655935"/>
              <a:gd name="T29" fmla="*/ 1132853 h 1404000"/>
              <a:gd name="T30" fmla="*/ 596412 w 655935"/>
              <a:gd name="T31" fmla="*/ 900500 h 1404000"/>
              <a:gd name="T32" fmla="*/ 590698 w 655935"/>
              <a:gd name="T33" fmla="*/ 770175 h 1404000"/>
              <a:gd name="T34" fmla="*/ 561586 w 655935"/>
              <a:gd name="T35" fmla="*/ 718209 h 1404000"/>
              <a:gd name="T36" fmla="*/ 470168 w 655935"/>
              <a:gd name="T37" fmla="*/ 673044 h 1404000"/>
              <a:gd name="T38" fmla="*/ 570837 w 655935"/>
              <a:gd name="T39" fmla="*/ 630600 h 1404000"/>
              <a:gd name="T40" fmla="*/ 596412 w 655935"/>
              <a:gd name="T41" fmla="*/ 492385 h 1404000"/>
              <a:gd name="T42" fmla="*/ 560226 w 655935"/>
              <a:gd name="T43" fmla="*/ 328323 h 1404000"/>
              <a:gd name="T44" fmla="*/ 466631 w 655935"/>
              <a:gd name="T45" fmla="*/ 264385 h 1404000"/>
              <a:gd name="T46" fmla="*/ 247066 w 655935"/>
              <a:gd name="T47" fmla="*/ 251870 h 1404000"/>
              <a:gd name="T48" fmla="*/ 84908 w 655935"/>
              <a:gd name="T49" fmla="*/ 251870 h 1404000"/>
              <a:gd name="T50" fmla="*/ 0 w 655935"/>
              <a:gd name="T51" fmla="*/ 0 h 1404000"/>
              <a:gd name="T52" fmla="*/ 655935 w 655935"/>
              <a:gd name="T53" fmla="*/ 0 h 1404000"/>
              <a:gd name="T54" fmla="*/ 655935 w 655935"/>
              <a:gd name="T55" fmla="*/ 1404000 h 1404000"/>
              <a:gd name="T56" fmla="*/ 0 w 655935"/>
              <a:gd name="T57" fmla="*/ 1404000 h 1404000"/>
              <a:gd name="T58" fmla="*/ 0 w 655935"/>
              <a:gd name="T59" fmla="*/ 0 h 140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55935" h="1404000">
                <a:moveTo>
                  <a:pt x="313996" y="402600"/>
                </a:moveTo>
                <a:cubicBezTo>
                  <a:pt x="340479" y="402600"/>
                  <a:pt x="358708" y="406953"/>
                  <a:pt x="368684" y="415660"/>
                </a:cubicBezTo>
                <a:cubicBezTo>
                  <a:pt x="378660" y="424366"/>
                  <a:pt x="383648" y="442686"/>
                  <a:pt x="383648" y="470619"/>
                </a:cubicBezTo>
                <a:lnTo>
                  <a:pt x="383648" y="519049"/>
                </a:lnTo>
                <a:cubicBezTo>
                  <a:pt x="383648" y="557865"/>
                  <a:pt x="378479" y="580810"/>
                  <a:pt x="368140" y="587884"/>
                </a:cubicBezTo>
                <a:cubicBezTo>
                  <a:pt x="357801" y="594958"/>
                  <a:pt x="339753" y="598495"/>
                  <a:pt x="313996" y="598495"/>
                </a:cubicBezTo>
                <a:lnTo>
                  <a:pt x="313996" y="402600"/>
                </a:lnTo>
                <a:close/>
                <a:moveTo>
                  <a:pt x="84908" y="251870"/>
                </a:moveTo>
                <a:lnTo>
                  <a:pt x="84908" y="1132853"/>
                </a:lnTo>
                <a:lnTo>
                  <a:pt x="313996" y="1132853"/>
                </a:lnTo>
                <a:lnTo>
                  <a:pt x="313996" y="735622"/>
                </a:lnTo>
                <a:cubicBezTo>
                  <a:pt x="345557" y="735622"/>
                  <a:pt x="365056" y="741245"/>
                  <a:pt x="372493" y="752490"/>
                </a:cubicBezTo>
                <a:cubicBezTo>
                  <a:pt x="379930" y="763736"/>
                  <a:pt x="383648" y="792939"/>
                  <a:pt x="383648" y="840099"/>
                </a:cubicBezTo>
                <a:lnTo>
                  <a:pt x="383648" y="1132853"/>
                </a:lnTo>
                <a:lnTo>
                  <a:pt x="596412" y="1132853"/>
                </a:lnTo>
                <a:lnTo>
                  <a:pt x="596412" y="900500"/>
                </a:lnTo>
                <a:cubicBezTo>
                  <a:pt x="596412" y="829397"/>
                  <a:pt x="594507" y="785956"/>
                  <a:pt x="590698" y="770175"/>
                </a:cubicBezTo>
                <a:cubicBezTo>
                  <a:pt x="586889" y="754395"/>
                  <a:pt x="577185" y="737073"/>
                  <a:pt x="561586" y="718209"/>
                </a:cubicBezTo>
                <a:cubicBezTo>
                  <a:pt x="545987" y="699345"/>
                  <a:pt x="515514" y="684290"/>
                  <a:pt x="470168" y="673044"/>
                </a:cubicBezTo>
                <a:cubicBezTo>
                  <a:pt x="520230" y="668328"/>
                  <a:pt x="553786" y="654180"/>
                  <a:pt x="570837" y="630600"/>
                </a:cubicBezTo>
                <a:cubicBezTo>
                  <a:pt x="587887" y="607020"/>
                  <a:pt x="596412" y="560949"/>
                  <a:pt x="596412" y="492385"/>
                </a:cubicBezTo>
                <a:cubicBezTo>
                  <a:pt x="596412" y="417292"/>
                  <a:pt x="584350" y="362605"/>
                  <a:pt x="560226" y="328323"/>
                </a:cubicBezTo>
                <a:cubicBezTo>
                  <a:pt x="536101" y="294042"/>
                  <a:pt x="504903" y="272729"/>
                  <a:pt x="466631" y="264385"/>
                </a:cubicBezTo>
                <a:cubicBezTo>
                  <a:pt x="428359" y="256042"/>
                  <a:pt x="355171" y="251870"/>
                  <a:pt x="247066" y="251870"/>
                </a:cubicBezTo>
                <a:lnTo>
                  <a:pt x="84908"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sp>
        <p:nvSpPr>
          <p:cNvPr id="54280" name="文本框 17"/>
          <p:cNvSpPr>
            <a:spLocks noChangeAspect="1" noChangeArrowheads="1"/>
          </p:cNvSpPr>
          <p:nvPr/>
        </p:nvSpPr>
        <p:spPr bwMode="auto">
          <a:xfrm>
            <a:off x="8318501" y="1500718"/>
            <a:ext cx="690033" cy="1477433"/>
          </a:xfrm>
          <a:custGeom>
            <a:avLst/>
            <a:gdLst>
              <a:gd name="T0" fmla="*/ 83829 w 655935"/>
              <a:gd name="T1" fmla="*/ 251870 h 1404000"/>
              <a:gd name="T2" fmla="*/ 83829 w 655935"/>
              <a:gd name="T3" fmla="*/ 428175 h 1404000"/>
              <a:gd name="T4" fmla="*/ 219323 w 655935"/>
              <a:gd name="T5" fmla="*/ 428175 h 1404000"/>
              <a:gd name="T6" fmla="*/ 219323 w 655935"/>
              <a:gd name="T7" fmla="*/ 1132853 h 1404000"/>
              <a:gd name="T8" fmla="*/ 448411 w 655935"/>
              <a:gd name="T9" fmla="*/ 1132853 h 1404000"/>
              <a:gd name="T10" fmla="*/ 448411 w 655935"/>
              <a:gd name="T11" fmla="*/ 428175 h 1404000"/>
              <a:gd name="T12" fmla="*/ 584449 w 655935"/>
              <a:gd name="T13" fmla="*/ 428175 h 1404000"/>
              <a:gd name="T14" fmla="*/ 584449 w 655935"/>
              <a:gd name="T15" fmla="*/ 251870 h 1404000"/>
              <a:gd name="T16" fmla="*/ 83829 w 655935"/>
              <a:gd name="T17" fmla="*/ 251870 h 1404000"/>
              <a:gd name="T18" fmla="*/ 0 w 655935"/>
              <a:gd name="T19" fmla="*/ 0 h 1404000"/>
              <a:gd name="T20" fmla="*/ 655935 w 655935"/>
              <a:gd name="T21" fmla="*/ 0 h 1404000"/>
              <a:gd name="T22" fmla="*/ 655935 w 655935"/>
              <a:gd name="T23" fmla="*/ 1404000 h 1404000"/>
              <a:gd name="T24" fmla="*/ 0 w 655935"/>
              <a:gd name="T25" fmla="*/ 1404000 h 1404000"/>
              <a:gd name="T26" fmla="*/ 0 w 655935"/>
              <a:gd name="T27" fmla="*/ 0 h 1404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5935" h="1404000">
                <a:moveTo>
                  <a:pt x="83829" y="251870"/>
                </a:moveTo>
                <a:lnTo>
                  <a:pt x="83829" y="428175"/>
                </a:lnTo>
                <a:lnTo>
                  <a:pt x="219323" y="428175"/>
                </a:lnTo>
                <a:lnTo>
                  <a:pt x="219323" y="1132853"/>
                </a:lnTo>
                <a:lnTo>
                  <a:pt x="448411" y="1132853"/>
                </a:lnTo>
                <a:lnTo>
                  <a:pt x="448411" y="428175"/>
                </a:lnTo>
                <a:lnTo>
                  <a:pt x="584449" y="428175"/>
                </a:lnTo>
                <a:lnTo>
                  <a:pt x="584449" y="251870"/>
                </a:lnTo>
                <a:lnTo>
                  <a:pt x="83829" y="251870"/>
                </a:lnTo>
                <a:close/>
                <a:moveTo>
                  <a:pt x="0" y="0"/>
                </a:moveTo>
                <a:lnTo>
                  <a:pt x="655935" y="0"/>
                </a:lnTo>
                <a:lnTo>
                  <a:pt x="655935" y="1404000"/>
                </a:lnTo>
                <a:lnTo>
                  <a:pt x="0" y="1404000"/>
                </a:lnTo>
                <a:lnTo>
                  <a:pt x="0" y="0"/>
                </a:lnTo>
                <a:close/>
              </a:path>
            </a:pathLst>
          </a:custGeom>
          <a:solidFill>
            <a:schemeClr val="bg1">
              <a:alpha val="5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defTabSz="912261" fontAlgn="base">
              <a:spcBef>
                <a:spcPct val="0"/>
              </a:spcBef>
              <a:spcAft>
                <a:spcPct val="0"/>
              </a:spcAft>
            </a:pPr>
            <a:endParaRPr lang="zh-CN" altLang="en-US" sz="1733">
              <a:solidFill>
                <a:prstClr val="black"/>
              </a:solidFill>
            </a:endParaRPr>
          </a:p>
        </p:txBody>
      </p:sp>
      <p:grpSp>
        <p:nvGrpSpPr>
          <p:cNvPr id="54281" name="组合 18"/>
          <p:cNvGrpSpPr>
            <a:grpSpLocks/>
          </p:cNvGrpSpPr>
          <p:nvPr/>
        </p:nvGrpSpPr>
        <p:grpSpPr bwMode="auto">
          <a:xfrm>
            <a:off x="4703234" y="5060954"/>
            <a:ext cx="2785533" cy="594783"/>
            <a:chOff x="4703806" y="3847070"/>
            <a:chExt cx="2784389" cy="593124"/>
          </a:xfrm>
        </p:grpSpPr>
        <p:sp>
          <p:nvSpPr>
            <p:cNvPr id="20" name="矩形 19"/>
            <p:cNvSpPr/>
            <p:nvPr/>
          </p:nvSpPr>
          <p:spPr>
            <a:xfrm>
              <a:off x="4703806" y="3847070"/>
              <a:ext cx="2784389" cy="593124"/>
            </a:xfrm>
            <a:prstGeom prst="rect">
              <a:avLst/>
            </a:prstGeom>
            <a:noFill/>
            <a:ln>
              <a:solidFill>
                <a:schemeClr val="bg2"/>
              </a:solidFill>
              <a:prstDash val="lgDash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sz="1353">
                <a:solidFill>
                  <a:prstClr val="white"/>
                </a:solidFill>
              </a:endParaRPr>
            </a:p>
          </p:txBody>
        </p:sp>
        <p:sp>
          <p:nvSpPr>
            <p:cNvPr id="21" name="等腰三角形 20"/>
            <p:cNvSpPr>
              <a:spLocks noChangeAspect="1"/>
            </p:cNvSpPr>
            <p:nvPr/>
          </p:nvSpPr>
          <p:spPr>
            <a:xfrm rot="5400000">
              <a:off x="5020462" y="3997647"/>
              <a:ext cx="289175" cy="287748"/>
            </a:xfrm>
            <a:prstGeom prst="triangl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sz="1353">
                <a:solidFill>
                  <a:prstClr val="white"/>
                </a:solidFill>
              </a:endParaRPr>
            </a:p>
          </p:txBody>
        </p:sp>
        <p:sp>
          <p:nvSpPr>
            <p:cNvPr id="54284" name="文本框 21"/>
            <p:cNvSpPr txBox="1">
              <a:spLocks noChangeArrowheads="1"/>
            </p:cNvSpPr>
            <p:nvPr/>
          </p:nvSpPr>
          <p:spPr bwMode="auto">
            <a:xfrm>
              <a:off x="5544866" y="3881309"/>
              <a:ext cx="1911179" cy="521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defTabSz="912261" fontAlgn="base">
                <a:spcBef>
                  <a:spcPct val="0"/>
                </a:spcBef>
                <a:spcAft>
                  <a:spcPct val="0"/>
                </a:spcAft>
              </a:pPr>
              <a:r>
                <a:rPr lang="en-US" altLang="zh-CN" sz="2800">
                  <a:solidFill>
                    <a:srgbClr val="DBEFF9"/>
                  </a:solidFill>
                  <a:latin typeface="Agency FB" panose="020B0503020202020204" pitchFamily="34" charset="0"/>
                </a:rPr>
                <a:t>YOUR NAME</a:t>
              </a:r>
              <a:endParaRPr lang="zh-CN" altLang="en-US" sz="2800">
                <a:solidFill>
                  <a:srgbClr val="DBEFF9"/>
                </a:solidFill>
                <a:latin typeface="Agency FB" panose="020B0503020202020204" pitchFamily="34" charset="0"/>
              </a:endParaRPr>
            </a:p>
          </p:txBody>
        </p:sp>
      </p:grpSp>
      <p:sp>
        <p:nvSpPr>
          <p:cNvPr id="23" name="任意多边形 22"/>
          <p:cNvSpPr>
            <a:spLocks noChangeAspect="1"/>
          </p:cNvSpPr>
          <p:nvPr/>
        </p:nvSpPr>
        <p:spPr>
          <a:xfrm>
            <a:off x="5825067" y="6201834"/>
            <a:ext cx="448733" cy="448733"/>
          </a:xfrm>
          <a:custGeom>
            <a:avLst/>
            <a:gdLst>
              <a:gd name="connsiteX0" fmla="*/ 457544 w 540000"/>
              <a:gd name="connsiteY0" fmla="*/ 218691 h 538402"/>
              <a:gd name="connsiteX1" fmla="*/ 433336 w 540000"/>
              <a:gd name="connsiteY1" fmla="*/ 218724 h 538402"/>
              <a:gd name="connsiteX2" fmla="*/ 279353 w 540000"/>
              <a:gd name="connsiteY2" fmla="*/ 372708 h 538402"/>
              <a:gd name="connsiteX3" fmla="*/ 125790 w 540000"/>
              <a:gd name="connsiteY3" fmla="*/ 219144 h 538402"/>
              <a:gd name="connsiteX4" fmla="*/ 101648 w 540000"/>
              <a:gd name="connsiteY4" fmla="*/ 219177 h 538402"/>
              <a:gd name="connsiteX5" fmla="*/ 279353 w 540000"/>
              <a:gd name="connsiteY5" fmla="*/ 396882 h 538402"/>
              <a:gd name="connsiteX6" fmla="*/ 270000 w 540000"/>
              <a:gd name="connsiteY6" fmla="*/ 0 h 538402"/>
              <a:gd name="connsiteX7" fmla="*/ 540000 w 540000"/>
              <a:gd name="connsiteY7" fmla="*/ 269201 h 538402"/>
              <a:gd name="connsiteX8" fmla="*/ 270000 w 540000"/>
              <a:gd name="connsiteY8" fmla="*/ 538402 h 538402"/>
              <a:gd name="connsiteX9" fmla="*/ 0 w 540000"/>
              <a:gd name="connsiteY9" fmla="*/ 269201 h 538402"/>
              <a:gd name="connsiteX10" fmla="*/ 270000 w 540000"/>
              <a:gd name="connsiteY10" fmla="*/ 0 h 53840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40000" h="538402">
                <a:moveTo>
                  <a:pt x="457544" y="218691"/>
                </a:moveTo>
                <a:lnTo>
                  <a:pt x="433336" y="218724"/>
                </a:lnTo>
                <a:lnTo>
                  <a:pt x="279353" y="372708"/>
                </a:lnTo>
                <a:lnTo>
                  <a:pt x="125790" y="219144"/>
                </a:lnTo>
                <a:lnTo>
                  <a:pt x="101648" y="219177"/>
                </a:lnTo>
                <a:lnTo>
                  <a:pt x="279353" y="396882"/>
                </a:lnTo>
                <a:close/>
                <a:moveTo>
                  <a:pt x="270000" y="0"/>
                </a:moveTo>
                <a:cubicBezTo>
                  <a:pt x="419117" y="0"/>
                  <a:pt x="540000" y="120525"/>
                  <a:pt x="540000" y="269201"/>
                </a:cubicBezTo>
                <a:cubicBezTo>
                  <a:pt x="540000" y="417877"/>
                  <a:pt x="419117" y="538402"/>
                  <a:pt x="270000" y="538402"/>
                </a:cubicBezTo>
                <a:cubicBezTo>
                  <a:pt x="120883" y="538402"/>
                  <a:pt x="0" y="417877"/>
                  <a:pt x="0" y="269201"/>
                </a:cubicBezTo>
                <a:cubicBezTo>
                  <a:pt x="0" y="120525"/>
                  <a:pt x="120883" y="0"/>
                  <a:pt x="270000" y="0"/>
                </a:cubicBezTo>
                <a:close/>
              </a:path>
            </a:pathLst>
          </a:custGeom>
          <a:solidFill>
            <a:srgbClr val="E7E6E6">
              <a:alpha val="61961"/>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530">
              <a:defRPr/>
            </a:pPr>
            <a:endParaRPr lang="zh-CN" altLang="en-US" sz="1353">
              <a:solidFill>
                <a:prstClr val="white"/>
              </a:solidFill>
            </a:endParaRPr>
          </a:p>
        </p:txBody>
      </p:sp>
    </p:spTree>
    <p:extLst>
      <p:ext uri="{BB962C8B-B14F-4D97-AF65-F5344CB8AC3E}">
        <p14:creationId xmlns:p14="http://schemas.microsoft.com/office/powerpoint/2010/main" val="3850133341"/>
      </p:ext>
    </p:extLst>
  </p:cSld>
  <p:clrMapOvr>
    <a:masterClrMapping/>
  </p:clrMapOvr>
  <p:transition spd="slow" advTm="0">
    <p:fade/>
  </p:transition>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时尚虚化背景动态通用PPT模板"/>
</p:tagLst>
</file>

<file path=ppt/theme/theme1.xml><?xml version="1.0" encoding="utf-8"?>
<a:theme xmlns:a="http://schemas.openxmlformats.org/drawingml/2006/main" name="1_Office 主题">
  <a:themeElements>
    <a:clrScheme name="自定义 5">
      <a:dk1>
        <a:sysClr val="windowText" lastClr="000000"/>
      </a:dk1>
      <a:lt1>
        <a:sysClr val="window" lastClr="FFFFFF"/>
      </a:lt1>
      <a:dk2>
        <a:srgbClr val="17406D"/>
      </a:dk2>
      <a:lt2>
        <a:srgbClr val="DBEFF9"/>
      </a:lt2>
      <a:accent1>
        <a:srgbClr val="FFFFFF"/>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自定义 8">
      <a:majorFont>
        <a:latin typeface="华文细黑"/>
        <a:ea typeface="华文细黑"/>
        <a:cs typeface=""/>
      </a:majorFont>
      <a:minorFont>
        <a:latin typeface="华文细黑"/>
        <a:ea typeface="华文细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TotalTime>
  <Words>1766</Words>
  <Application>Microsoft Office PowerPoint</Application>
  <PresentationFormat>宽屏</PresentationFormat>
  <Paragraphs>207</Paragraphs>
  <Slides>23</Slides>
  <Notes>23</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23</vt:i4>
      </vt:variant>
    </vt:vector>
  </HeadingPairs>
  <TitlesOfParts>
    <vt:vector size="34" baseType="lpstr">
      <vt:lpstr>Arial Unicode MS</vt:lpstr>
      <vt:lpstr>FontAwesome</vt:lpstr>
      <vt:lpstr>华文细黑</vt:lpstr>
      <vt:lpstr>宋体</vt:lpstr>
      <vt:lpstr>微软雅黑</vt:lpstr>
      <vt:lpstr>Agency FB</vt:lpstr>
      <vt:lpstr>Arial</vt:lpstr>
      <vt:lpstr>Calibri</vt:lpstr>
      <vt:lpstr>Open Sans</vt:lpstr>
      <vt:lpstr>Open Sans Light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时尚虚化背景动态通用PPT模板</dc:title>
  <dc:creator>Administrator</dc:creator>
  <cp:lastModifiedBy>faith123</cp:lastModifiedBy>
  <cp:revision>8</cp:revision>
  <dcterms:created xsi:type="dcterms:W3CDTF">2016-02-15T01:12:27Z</dcterms:created>
  <dcterms:modified xsi:type="dcterms:W3CDTF">2019-11-22T06:40:56Z</dcterms:modified>
</cp:coreProperties>
</file>