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58" r:id="rId3"/>
    <p:sldId id="275" r:id="rId4"/>
    <p:sldId id="259" r:id="rId5"/>
    <p:sldId id="260" r:id="rId6"/>
    <p:sldId id="261" r:id="rId7"/>
    <p:sldId id="276" r:id="rId8"/>
    <p:sldId id="262" r:id="rId9"/>
    <p:sldId id="263" r:id="rId10"/>
    <p:sldId id="277" r:id="rId11"/>
    <p:sldId id="264" r:id="rId12"/>
    <p:sldId id="265" r:id="rId13"/>
    <p:sldId id="266" r:id="rId14"/>
    <p:sldId id="278" r:id="rId15"/>
    <p:sldId id="267" r:id="rId16"/>
    <p:sldId id="268" r:id="rId17"/>
    <p:sldId id="269" r:id="rId18"/>
    <p:sldId id="270" r:id="rId19"/>
    <p:sldId id="271" r:id="rId20"/>
    <p:sldId id="279" r:id="rId21"/>
    <p:sldId id="272" r:id="rId22"/>
    <p:sldId id="273" r:id="rId23"/>
    <p:sldId id="280" r:id="rId24"/>
    <p:sldId id="274" r:id="rId25"/>
  </p:sldIdLst>
  <p:sldSz cx="12192000" cy="6858000"/>
  <p:notesSz cx="6858000" cy="9144000"/>
  <p:custDataLst>
    <p:tags r:id="rId27"/>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82">
          <p15:clr>
            <a:srgbClr val="A4A3A4"/>
          </p15:clr>
        </p15:guide>
        <p15:guide id="2" orient="horz" pos="981">
          <p15:clr>
            <a:srgbClr val="A4A3A4"/>
          </p15:clr>
        </p15:guide>
        <p15:guide id="3" pos="38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82"/>
        <p:guide orient="horz" pos="981"/>
        <p:guide pos="3817"/>
      </p:guideLst>
    </p:cSldViewPr>
  </p:slideViewPr>
  <p:notesTextViewPr>
    <p:cViewPr>
      <p:scale>
        <a:sx n="1" d="1"/>
        <a:sy n="1" d="1"/>
      </p:scale>
      <p:origin x="0" y="0"/>
    </p:cViewPr>
  </p:notesTextViewPr>
  <p:sorterViewPr>
    <p:cViewPr>
      <p:scale>
        <a:sx n="139" d="100"/>
        <a:sy n="139" d="100"/>
      </p:scale>
      <p:origin x="0" y="0"/>
    </p:cViewPr>
  </p:sorterViewPr>
  <p:gridSpacing cx="72006" cy="72006"/>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7D4933-6FF5-46AB-9AF8-A01D90662351}" type="datetimeFigureOut">
              <a:rPr lang="zh-CN" altLang="en-US" smtClean="0"/>
              <a:t>2019/7/15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8924A2-BBF2-4DEB-8E2B-6EA37D5A4F25}" type="slidenum">
              <a:rPr lang="zh-CN" altLang="en-US" smtClean="0"/>
              <a:t>‹#›</a:t>
            </a:fld>
            <a:endParaRPr lang="zh-CN" altLang="en-US"/>
          </a:p>
        </p:txBody>
      </p:sp>
    </p:spTree>
    <p:extLst>
      <p:ext uri="{BB962C8B-B14F-4D97-AF65-F5344CB8AC3E}">
        <p14:creationId xmlns:p14="http://schemas.microsoft.com/office/powerpoint/2010/main" val="3999035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1</a:t>
            </a:fld>
            <a:endParaRPr lang="zh-CN" altLang="en-US"/>
          </a:p>
        </p:txBody>
      </p:sp>
    </p:spTree>
    <p:extLst>
      <p:ext uri="{BB962C8B-B14F-4D97-AF65-F5344CB8AC3E}">
        <p14:creationId xmlns:p14="http://schemas.microsoft.com/office/powerpoint/2010/main" val="88632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2</a:t>
            </a:fld>
            <a:endParaRPr lang="zh-CN" altLang="en-US"/>
          </a:p>
        </p:txBody>
      </p:sp>
    </p:spTree>
    <p:extLst>
      <p:ext uri="{BB962C8B-B14F-4D97-AF65-F5344CB8AC3E}">
        <p14:creationId xmlns:p14="http://schemas.microsoft.com/office/powerpoint/2010/main" val="2879713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3</a:t>
            </a:fld>
            <a:endParaRPr lang="zh-CN" altLang="en-US"/>
          </a:p>
        </p:txBody>
      </p:sp>
    </p:spTree>
    <p:extLst>
      <p:ext uri="{BB962C8B-B14F-4D97-AF65-F5344CB8AC3E}">
        <p14:creationId xmlns:p14="http://schemas.microsoft.com/office/powerpoint/2010/main" val="923838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4</a:t>
            </a:fld>
            <a:endParaRPr lang="zh-CN" altLang="en-US"/>
          </a:p>
        </p:txBody>
      </p:sp>
    </p:spTree>
    <p:extLst>
      <p:ext uri="{BB962C8B-B14F-4D97-AF65-F5344CB8AC3E}">
        <p14:creationId xmlns:p14="http://schemas.microsoft.com/office/powerpoint/2010/main" val="3857767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5</a:t>
            </a:fld>
            <a:endParaRPr lang="zh-CN" altLang="en-US"/>
          </a:p>
        </p:txBody>
      </p:sp>
    </p:spTree>
    <p:extLst>
      <p:ext uri="{BB962C8B-B14F-4D97-AF65-F5344CB8AC3E}">
        <p14:creationId xmlns:p14="http://schemas.microsoft.com/office/powerpoint/2010/main" val="360024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6</a:t>
            </a:fld>
            <a:endParaRPr lang="zh-CN" altLang="en-US"/>
          </a:p>
        </p:txBody>
      </p:sp>
    </p:spTree>
    <p:extLst>
      <p:ext uri="{BB962C8B-B14F-4D97-AF65-F5344CB8AC3E}">
        <p14:creationId xmlns:p14="http://schemas.microsoft.com/office/powerpoint/2010/main" val="5338995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7</a:t>
            </a:fld>
            <a:endParaRPr lang="zh-CN" altLang="en-US"/>
          </a:p>
        </p:txBody>
      </p:sp>
    </p:spTree>
    <p:extLst>
      <p:ext uri="{BB962C8B-B14F-4D97-AF65-F5344CB8AC3E}">
        <p14:creationId xmlns:p14="http://schemas.microsoft.com/office/powerpoint/2010/main" val="1095744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8</a:t>
            </a:fld>
            <a:endParaRPr lang="zh-CN" altLang="en-US"/>
          </a:p>
        </p:txBody>
      </p:sp>
    </p:spTree>
    <p:extLst>
      <p:ext uri="{BB962C8B-B14F-4D97-AF65-F5344CB8AC3E}">
        <p14:creationId xmlns:p14="http://schemas.microsoft.com/office/powerpoint/2010/main" val="11069693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9</a:t>
            </a:fld>
            <a:endParaRPr lang="zh-CN" altLang="en-US"/>
          </a:p>
        </p:txBody>
      </p:sp>
    </p:spTree>
    <p:extLst>
      <p:ext uri="{BB962C8B-B14F-4D97-AF65-F5344CB8AC3E}">
        <p14:creationId xmlns:p14="http://schemas.microsoft.com/office/powerpoint/2010/main" val="2706749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10</a:t>
            </a:fld>
            <a:endParaRPr lang="zh-CN" altLang="en-US"/>
          </a:p>
        </p:txBody>
      </p:sp>
    </p:spTree>
    <p:extLst>
      <p:ext uri="{BB962C8B-B14F-4D97-AF65-F5344CB8AC3E}">
        <p14:creationId xmlns:p14="http://schemas.microsoft.com/office/powerpoint/2010/main" val="1770801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11</a:t>
            </a:fld>
            <a:endParaRPr lang="zh-CN" altLang="en-US"/>
          </a:p>
        </p:txBody>
      </p:sp>
    </p:spTree>
    <p:extLst>
      <p:ext uri="{BB962C8B-B14F-4D97-AF65-F5344CB8AC3E}">
        <p14:creationId xmlns:p14="http://schemas.microsoft.com/office/powerpoint/2010/main" val="1831763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12</a:t>
            </a:fld>
            <a:endParaRPr lang="zh-CN" altLang="en-US"/>
          </a:p>
        </p:txBody>
      </p:sp>
    </p:spTree>
    <p:extLst>
      <p:ext uri="{BB962C8B-B14F-4D97-AF65-F5344CB8AC3E}">
        <p14:creationId xmlns:p14="http://schemas.microsoft.com/office/powerpoint/2010/main" val="25832651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13</a:t>
            </a:fld>
            <a:endParaRPr lang="zh-CN" altLang="en-US"/>
          </a:p>
        </p:txBody>
      </p:sp>
    </p:spTree>
    <p:extLst>
      <p:ext uri="{BB962C8B-B14F-4D97-AF65-F5344CB8AC3E}">
        <p14:creationId xmlns:p14="http://schemas.microsoft.com/office/powerpoint/2010/main" val="22720353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14</a:t>
            </a:fld>
            <a:endParaRPr lang="zh-CN" altLang="en-US"/>
          </a:p>
        </p:txBody>
      </p:sp>
    </p:spTree>
    <p:extLst>
      <p:ext uri="{BB962C8B-B14F-4D97-AF65-F5344CB8AC3E}">
        <p14:creationId xmlns:p14="http://schemas.microsoft.com/office/powerpoint/2010/main" val="6832705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15</a:t>
            </a:fld>
            <a:endParaRPr lang="zh-CN" altLang="en-US"/>
          </a:p>
        </p:txBody>
      </p:sp>
    </p:spTree>
    <p:extLst>
      <p:ext uri="{BB962C8B-B14F-4D97-AF65-F5344CB8AC3E}">
        <p14:creationId xmlns:p14="http://schemas.microsoft.com/office/powerpoint/2010/main" val="29462488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16</a:t>
            </a:fld>
            <a:endParaRPr lang="zh-CN" altLang="en-US"/>
          </a:p>
        </p:txBody>
      </p:sp>
    </p:spTree>
    <p:extLst>
      <p:ext uri="{BB962C8B-B14F-4D97-AF65-F5344CB8AC3E}">
        <p14:creationId xmlns:p14="http://schemas.microsoft.com/office/powerpoint/2010/main" val="9581251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17</a:t>
            </a:fld>
            <a:endParaRPr lang="zh-CN" altLang="en-US"/>
          </a:p>
        </p:txBody>
      </p:sp>
    </p:spTree>
    <p:extLst>
      <p:ext uri="{BB962C8B-B14F-4D97-AF65-F5344CB8AC3E}">
        <p14:creationId xmlns:p14="http://schemas.microsoft.com/office/powerpoint/2010/main" val="29754470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18</a:t>
            </a:fld>
            <a:endParaRPr lang="zh-CN" altLang="en-US"/>
          </a:p>
        </p:txBody>
      </p:sp>
    </p:spTree>
    <p:extLst>
      <p:ext uri="{BB962C8B-B14F-4D97-AF65-F5344CB8AC3E}">
        <p14:creationId xmlns:p14="http://schemas.microsoft.com/office/powerpoint/2010/main" val="12186571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19</a:t>
            </a:fld>
            <a:endParaRPr lang="zh-CN" altLang="en-US"/>
          </a:p>
        </p:txBody>
      </p:sp>
    </p:spTree>
    <p:extLst>
      <p:ext uri="{BB962C8B-B14F-4D97-AF65-F5344CB8AC3E}">
        <p14:creationId xmlns:p14="http://schemas.microsoft.com/office/powerpoint/2010/main" val="25510021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20</a:t>
            </a:fld>
            <a:endParaRPr lang="zh-CN" altLang="en-US"/>
          </a:p>
        </p:txBody>
      </p:sp>
    </p:spTree>
    <p:extLst>
      <p:ext uri="{BB962C8B-B14F-4D97-AF65-F5344CB8AC3E}">
        <p14:creationId xmlns:p14="http://schemas.microsoft.com/office/powerpoint/2010/main" val="24930133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21</a:t>
            </a:fld>
            <a:endParaRPr lang="zh-CN" altLang="en-US"/>
          </a:p>
        </p:txBody>
      </p:sp>
    </p:spTree>
    <p:extLst>
      <p:ext uri="{BB962C8B-B14F-4D97-AF65-F5344CB8AC3E}">
        <p14:creationId xmlns:p14="http://schemas.microsoft.com/office/powerpoint/2010/main" val="591377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22</a:t>
            </a:fld>
            <a:endParaRPr lang="zh-CN" altLang="en-US"/>
          </a:p>
        </p:txBody>
      </p:sp>
    </p:spTree>
    <p:extLst>
      <p:ext uri="{BB962C8B-B14F-4D97-AF65-F5344CB8AC3E}">
        <p14:creationId xmlns:p14="http://schemas.microsoft.com/office/powerpoint/2010/main" val="9966820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23</a:t>
            </a:fld>
            <a:endParaRPr lang="zh-CN" altLang="en-US"/>
          </a:p>
        </p:txBody>
      </p:sp>
    </p:spTree>
    <p:extLst>
      <p:ext uri="{BB962C8B-B14F-4D97-AF65-F5344CB8AC3E}">
        <p14:creationId xmlns:p14="http://schemas.microsoft.com/office/powerpoint/2010/main" val="16428455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24</a:t>
            </a:fld>
            <a:endParaRPr lang="zh-CN" altLang="en-US"/>
          </a:p>
        </p:txBody>
      </p:sp>
    </p:spTree>
    <p:extLst>
      <p:ext uri="{BB962C8B-B14F-4D97-AF65-F5344CB8AC3E}">
        <p14:creationId xmlns:p14="http://schemas.microsoft.com/office/powerpoint/2010/main" val="3885302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4F6C63C2-0E26-4270-A30F-7637F53D9102}" type="datetime1">
              <a:rPr lang="zh-CN" altLang="en-US"/>
              <a:pPr>
                <a:defRPr/>
              </a:pPr>
              <a:t>2019/7/15</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8E1AFC45-F4B7-4F3B-91AE-A35F217B2E0A}"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4169487183"/>
      </p:ext>
    </p:extLst>
  </p:cSld>
  <p:clrMapOvr>
    <a:masterClrMapping/>
  </p:clrMapOvr>
  <p:transition spd="slow" advTm="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450089FD-65FF-4D1C-AE5A-A199E8654996}" type="datetime1">
              <a:rPr lang="zh-CN" altLang="en-US"/>
              <a:pPr>
                <a:defRPr/>
              </a:pPr>
              <a:t>2019/7/15</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3EF3393B-4A68-49ED-97FF-3D23B2E88C26}"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3765578070"/>
      </p:ext>
    </p:extLst>
  </p:cSld>
  <p:clrMapOvr>
    <a:masterClrMapping/>
  </p:clrMapOvr>
  <p:transition spd="slow" advTm="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76E4DAF0-BA3C-4802-B99C-CEDE14900CF6}" type="datetime1">
              <a:rPr lang="zh-CN" altLang="en-US"/>
              <a:pPr>
                <a:defRPr/>
              </a:pPr>
              <a:t>2019/7/15</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A0C37A99-2111-42CA-81E4-C98A1D969860}"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4113517099"/>
      </p:ext>
    </p:extLst>
  </p:cSld>
  <p:clrMapOvr>
    <a:masterClrMapping/>
  </p:clrMapOvr>
  <p:transition spd="slow" advTm="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4FABD981-FA46-4AC7-B624-C68C8AD62AF0}" type="datetime1">
              <a:rPr lang="zh-CN" altLang="en-US"/>
              <a:pPr>
                <a:defRPr/>
              </a:pPr>
              <a:t>2019/7/15</a:t>
            </a:fld>
            <a:endParaRPr lang="zh-CN" altLang="en-US" sz="1800">
              <a:solidFill>
                <a:schemeClr val="tx1"/>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fld id="{11039625-2E9C-48A6-95D2-8F600241FA31}"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2739132718"/>
      </p:ext>
    </p:extLst>
  </p:cSld>
  <p:clrMapOvr>
    <a:masterClrMapping/>
  </p:clrMapOvr>
  <p:transition spd="slow" advTm="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51C32D64-166B-4660-B8FA-9828971B1FD7}" type="datetime1">
              <a:rPr lang="zh-CN" altLang="en-US"/>
              <a:pPr>
                <a:defRPr/>
              </a:pPr>
              <a:t>2019/7/15</a:t>
            </a:fld>
            <a:endParaRPr lang="zh-CN" altLang="en-US" sz="1800">
              <a:solidFill>
                <a:schemeClr val="tx1"/>
              </a:solidFill>
            </a:endParaRPr>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9" name="灯片编号占位符 5"/>
          <p:cNvSpPr>
            <a:spLocks noGrp="1" noChangeArrowheads="1"/>
          </p:cNvSpPr>
          <p:nvPr>
            <p:ph type="sldNum" sz="quarter" idx="12"/>
          </p:nvPr>
        </p:nvSpPr>
        <p:spPr>
          <a:ln/>
        </p:spPr>
        <p:txBody>
          <a:bodyPr/>
          <a:lstStyle>
            <a:lvl1pPr>
              <a:defRPr/>
            </a:lvl1pPr>
          </a:lstStyle>
          <a:p>
            <a:fld id="{0F2DEB19-752C-4493-9019-A15635BF6B93}"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3212179547"/>
      </p:ext>
    </p:extLst>
  </p:cSld>
  <p:clrMapOvr>
    <a:masterClrMapping/>
  </p:clrMapOvr>
  <p:transition spd="slow" advTm="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CE52950C-1E25-4AA5-A4A7-4CD59751A364}" type="datetime1">
              <a:rPr lang="zh-CN" altLang="en-US"/>
              <a:pPr>
                <a:defRPr/>
              </a:pPr>
              <a:t>2019/7/15</a:t>
            </a:fld>
            <a:endParaRPr lang="zh-CN" altLang="en-US" sz="1800">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fld id="{27E40B2E-7A83-4CA3-9D14-C517F1B6C045}"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2883860841"/>
      </p:ext>
    </p:extLst>
  </p:cSld>
  <p:clrMapOvr>
    <a:masterClrMapping/>
  </p:clrMapOvr>
  <p:transition spd="slow" advTm="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84751DFA-9369-41E7-AC65-DD0618C9DEC0}" type="datetime1">
              <a:rPr lang="zh-CN" altLang="en-US"/>
              <a:pPr>
                <a:defRPr/>
              </a:pPr>
              <a:t>2019/7/15</a:t>
            </a:fld>
            <a:endParaRPr lang="zh-CN" altLang="en-US" sz="1800">
              <a:solidFill>
                <a:schemeClr val="tx1"/>
              </a:solidFill>
            </a:endParaRPr>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4" name="灯片编号占位符 5"/>
          <p:cNvSpPr>
            <a:spLocks noGrp="1" noChangeArrowheads="1"/>
          </p:cNvSpPr>
          <p:nvPr>
            <p:ph type="sldNum" sz="quarter" idx="12"/>
          </p:nvPr>
        </p:nvSpPr>
        <p:spPr>
          <a:ln/>
        </p:spPr>
        <p:txBody>
          <a:bodyPr/>
          <a:lstStyle>
            <a:lvl1pPr>
              <a:defRPr/>
            </a:lvl1pPr>
          </a:lstStyle>
          <a:p>
            <a:fld id="{AF9864CA-6336-4CFE-B113-E90A1C5C7011}"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3619522822"/>
      </p:ext>
    </p:extLst>
  </p:cSld>
  <p:clrMapOvr>
    <a:masterClrMapping/>
  </p:clrMapOvr>
  <p:transition spd="slow" advTm="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CE3D2DDA-3983-4C9B-9967-E10E58573B9E}" type="datetime1">
              <a:rPr lang="zh-CN" altLang="en-US"/>
              <a:pPr>
                <a:defRPr/>
              </a:pPr>
              <a:t>2019/7/15</a:t>
            </a:fld>
            <a:endParaRPr lang="zh-CN" altLang="en-US" sz="1800">
              <a:solidFill>
                <a:schemeClr val="tx1"/>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fld id="{FDDBEC48-5105-4078-BCBB-2E973544BF5B}"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547943156"/>
      </p:ext>
    </p:extLst>
  </p:cSld>
  <p:clrMapOvr>
    <a:masterClrMapping/>
  </p:clrMapOvr>
  <p:transition spd="slow" advTm="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2F831B7E-7BB0-47B0-87C6-C6C2D26192A7}" type="datetime1">
              <a:rPr lang="zh-CN" altLang="en-US"/>
              <a:pPr>
                <a:defRPr/>
              </a:pPr>
              <a:t>2019/7/15</a:t>
            </a:fld>
            <a:endParaRPr lang="zh-CN" altLang="en-US" sz="1800">
              <a:solidFill>
                <a:schemeClr val="tx1"/>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fld id="{33BC3293-E9A4-4A27-AA27-CE72F7B2ABB8}"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2839573208"/>
      </p:ext>
    </p:extLst>
  </p:cSld>
  <p:clrMapOvr>
    <a:masterClrMapping/>
  </p:clrMapOvr>
  <p:transition spd="slow" advTm="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90468A8-8620-431B-A38E-0AAB47B78FB2}" type="datetime1">
              <a:rPr lang="zh-CN" altLang="en-US"/>
              <a:pPr>
                <a:defRPr/>
              </a:pPr>
              <a:t>2019/7/15</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C0684E1B-6985-4E98-9277-A48C39916CDF}"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1286275381"/>
      </p:ext>
    </p:extLst>
  </p:cSld>
  <p:clrMapOvr>
    <a:masterClrMapping/>
  </p:clrMapOvr>
  <p:transition spd="slow" advTm="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3820C0FF-4621-4430-9991-9D324F7F055D}" type="datetime1">
              <a:rPr lang="zh-CN" altLang="en-US"/>
              <a:pPr>
                <a:defRPr/>
              </a:pPr>
              <a:t>2019/7/15</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10B09E10-EEFB-43C8-B655-7DAE5B84018F}"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2780298611"/>
      </p:ext>
    </p:extLst>
  </p:cSld>
  <p:clrMapOvr>
    <a:masterClrMapping/>
  </p:clrMapOvr>
  <p:transition spd="slow" advTm="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C83C9AA1-C8A7-44D4-AF34-26C6D6B6B424}" type="datetime1">
              <a:rPr lang="zh-CN" altLang="en-US"/>
              <a:pPr>
                <a:defRPr/>
              </a:pPr>
              <a:t>2019/7/15</a:t>
            </a:fld>
            <a:endParaRPr lang="zh-CN" altLang="en-US" sz="1800">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fld id="{54EB5568-A1C8-4369-8469-D5486FC14ABD}"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2442866017"/>
      </p:ext>
    </p:extLst>
  </p:cSld>
  <p:clrMapOvr>
    <a:masterClrMapping/>
  </p:clrMapOvr>
  <p:transition spd="slow"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Light" panose="020F0302020204030204" pitchFamily="34" charset="0"/>
              </a:rPr>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sz="1200" smtClean="0">
                <a:solidFill>
                  <a:srgbClr val="898989"/>
                </a:solidFill>
              </a:defRPr>
            </a:lvl1pPr>
          </a:lstStyle>
          <a:p>
            <a:pPr>
              <a:defRPr/>
            </a:pPr>
            <a:fld id="{C6C86099-5431-4B3A-8ED6-26094DBFCEF2}" type="datetime1">
              <a:rPr lang="zh-CN" altLang="en-US"/>
              <a:pPr>
                <a:defRPr/>
              </a:pPr>
              <a:t>2019/7/15</a:t>
            </a:fld>
            <a:endParaRPr lang="zh-CN" altLang="en-US" sz="1800">
              <a:solidFill>
                <a:schemeClr val="tx1"/>
              </a:solidFill>
            </a:endParaRPr>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1200" smtClean="0">
                <a:solidFill>
                  <a:srgbClr val="898989"/>
                </a:solidFill>
              </a:defRPr>
            </a:lvl1pPr>
          </a:lstStyle>
          <a:p>
            <a:pPr>
              <a:defRPr/>
            </a:pPr>
            <a:endParaRPr lang="zh-CN" altLang="zh-CN"/>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57D66058-5A86-4E4D-BE42-BAAA70E74EFD}" type="slidenum">
              <a:rPr lang="zh-CN" altLang="en-US"/>
              <a:pPr/>
              <a:t>‹#›</a:t>
            </a:fld>
            <a:endParaRPr lang="zh-CN" altLang="en-US" sz="1800">
              <a:solidFill>
                <a:schemeClr val="tx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advTm="0">
    <p:fade/>
  </p:transition>
  <p:hf sldNum="0" hdr="0" ftr="0"/>
  <p:txStyles>
    <p:titleStyle>
      <a:lvl1pPr marL="914400" indent="-914400" algn="l" rtl="0" eaLnBrk="0" fontAlgn="base" hangingPunct="0">
        <a:lnSpc>
          <a:spcPct val="90000"/>
        </a:lnSpc>
        <a:spcBef>
          <a:spcPct val="0"/>
        </a:spcBef>
        <a:spcAft>
          <a:spcPct val="0"/>
        </a:spcAft>
        <a:defRPr sz="4400">
          <a:solidFill>
            <a:schemeClr val="tx1"/>
          </a:solidFill>
          <a:latin typeface="+mj-lt"/>
          <a:ea typeface="+mj-ea"/>
          <a:cs typeface="+mj-cs"/>
          <a:sym typeface="Calibri Light" panose="020F0302020204030204" pitchFamily="34" charset="0"/>
        </a:defRPr>
      </a:lvl1pPr>
      <a:lvl2pPr marL="914400" indent="-914400" algn="l" rtl="0" eaLnBrk="0" fontAlgn="base" hangingPunct="0">
        <a:lnSpc>
          <a:spcPct val="90000"/>
        </a:lnSpc>
        <a:spcBef>
          <a:spcPct val="0"/>
        </a:spcBef>
        <a:spcAft>
          <a:spcPct val="0"/>
        </a:spcAft>
        <a:defRPr sz="4400">
          <a:solidFill>
            <a:schemeClr val="tx1"/>
          </a:solidFill>
          <a:latin typeface="Calibri Light" charset="0"/>
          <a:ea typeface="宋体" pitchFamily="2" charset="-122"/>
          <a:sym typeface="Calibri Light" panose="020F0302020204030204" pitchFamily="34" charset="0"/>
        </a:defRPr>
      </a:lvl2pPr>
      <a:lvl3pPr marL="914400" indent="-914400" algn="l" rtl="0" eaLnBrk="0" fontAlgn="base" hangingPunct="0">
        <a:lnSpc>
          <a:spcPct val="90000"/>
        </a:lnSpc>
        <a:spcBef>
          <a:spcPct val="0"/>
        </a:spcBef>
        <a:spcAft>
          <a:spcPct val="0"/>
        </a:spcAft>
        <a:defRPr sz="4400">
          <a:solidFill>
            <a:schemeClr val="tx1"/>
          </a:solidFill>
          <a:latin typeface="Calibri Light" charset="0"/>
          <a:ea typeface="宋体" pitchFamily="2" charset="-122"/>
          <a:sym typeface="Calibri Light" panose="020F0302020204030204" pitchFamily="34" charset="0"/>
        </a:defRPr>
      </a:lvl3pPr>
      <a:lvl4pPr marL="914400" indent="-914400" algn="l" rtl="0" eaLnBrk="0" fontAlgn="base" hangingPunct="0">
        <a:lnSpc>
          <a:spcPct val="90000"/>
        </a:lnSpc>
        <a:spcBef>
          <a:spcPct val="0"/>
        </a:spcBef>
        <a:spcAft>
          <a:spcPct val="0"/>
        </a:spcAft>
        <a:defRPr sz="4400">
          <a:solidFill>
            <a:schemeClr val="tx1"/>
          </a:solidFill>
          <a:latin typeface="Calibri Light" charset="0"/>
          <a:ea typeface="宋体" pitchFamily="2" charset="-122"/>
          <a:sym typeface="Calibri Light" panose="020F0302020204030204" pitchFamily="34" charset="0"/>
        </a:defRPr>
      </a:lvl4pPr>
      <a:lvl5pPr marL="914400" indent="-914400" algn="l" rtl="0" eaLnBrk="0" fontAlgn="base" hangingPunct="0">
        <a:lnSpc>
          <a:spcPct val="90000"/>
        </a:lnSpc>
        <a:spcBef>
          <a:spcPct val="0"/>
        </a:spcBef>
        <a:spcAft>
          <a:spcPct val="0"/>
        </a:spcAft>
        <a:defRPr sz="4400">
          <a:solidFill>
            <a:schemeClr val="tx1"/>
          </a:solidFill>
          <a:latin typeface="Calibri Light" charset="0"/>
          <a:ea typeface="宋体" pitchFamily="2" charset="-122"/>
          <a:sym typeface="Calibri Light" panose="020F0302020204030204" pitchFamily="34" charset="0"/>
        </a:defRPr>
      </a:lvl5pPr>
      <a:lvl6pPr marL="1371600" indent="-914400" algn="l" rtl="0" fontAlgn="base">
        <a:lnSpc>
          <a:spcPct val="90000"/>
        </a:lnSpc>
        <a:spcBef>
          <a:spcPct val="0"/>
        </a:spcBef>
        <a:spcAft>
          <a:spcPct val="0"/>
        </a:spcAft>
        <a:defRPr sz="4400">
          <a:solidFill>
            <a:schemeClr val="tx1"/>
          </a:solidFill>
          <a:latin typeface="Calibri Light" charset="0"/>
          <a:ea typeface="宋体" pitchFamily="2" charset="-122"/>
          <a:sym typeface="Calibri Light" charset="0"/>
        </a:defRPr>
      </a:lvl6pPr>
      <a:lvl7pPr marL="1828800" indent="-914400" algn="l" rtl="0" fontAlgn="base">
        <a:lnSpc>
          <a:spcPct val="90000"/>
        </a:lnSpc>
        <a:spcBef>
          <a:spcPct val="0"/>
        </a:spcBef>
        <a:spcAft>
          <a:spcPct val="0"/>
        </a:spcAft>
        <a:defRPr sz="4400">
          <a:solidFill>
            <a:schemeClr val="tx1"/>
          </a:solidFill>
          <a:latin typeface="Calibri Light" charset="0"/>
          <a:ea typeface="宋体" pitchFamily="2" charset="-122"/>
          <a:sym typeface="Calibri Light" charset="0"/>
        </a:defRPr>
      </a:lvl7pPr>
      <a:lvl8pPr marL="2286000" indent="-914400" algn="l" rtl="0" fontAlgn="base">
        <a:lnSpc>
          <a:spcPct val="90000"/>
        </a:lnSpc>
        <a:spcBef>
          <a:spcPct val="0"/>
        </a:spcBef>
        <a:spcAft>
          <a:spcPct val="0"/>
        </a:spcAft>
        <a:defRPr sz="4400">
          <a:solidFill>
            <a:schemeClr val="tx1"/>
          </a:solidFill>
          <a:latin typeface="Calibri Light" charset="0"/>
          <a:ea typeface="宋体" pitchFamily="2" charset="-122"/>
          <a:sym typeface="Calibri Light" charset="0"/>
        </a:defRPr>
      </a:lvl8pPr>
      <a:lvl9pPr marL="2743200" indent="-914400" algn="l" rtl="0" fontAlgn="base">
        <a:lnSpc>
          <a:spcPct val="90000"/>
        </a:lnSpc>
        <a:spcBef>
          <a:spcPct val="0"/>
        </a:spcBef>
        <a:spcAft>
          <a:spcPct val="0"/>
        </a:spcAft>
        <a:defRPr sz="4400">
          <a:solidFill>
            <a:schemeClr val="tx1"/>
          </a:solidFill>
          <a:latin typeface="Calibri Light" charset="0"/>
          <a:ea typeface="宋体" pitchFamily="2" charset="-122"/>
          <a:sym typeface="Calibri Light"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png"/><Relationship Id="rId7"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26.png"/><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31.jpe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35.jpe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pic>
        <p:nvPicPr>
          <p:cNvPr id="2052"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任意多边形 10"/>
          <p:cNvSpPr>
            <a:spLocks noChangeArrowheads="1"/>
          </p:cNvSpPr>
          <p:nvPr/>
        </p:nvSpPr>
        <p:spPr bwMode="auto">
          <a:xfrm rot="5400000">
            <a:off x="8143081" y="2313782"/>
            <a:ext cx="2339975" cy="446088"/>
          </a:xfrm>
          <a:custGeom>
            <a:avLst/>
            <a:gdLst>
              <a:gd name="T0" fmla="*/ 0 w 2409826"/>
              <a:gd name="T1" fmla="*/ 446088 h 396002"/>
              <a:gd name="T2" fmla="*/ 0 w 2409826"/>
              <a:gd name="T3" fmla="*/ 1 h 396002"/>
              <a:gd name="T4" fmla="*/ 1 w 2409826"/>
              <a:gd name="T5" fmla="*/ 1 h 396002"/>
              <a:gd name="T6" fmla="*/ 1 w 2409826"/>
              <a:gd name="T7" fmla="*/ 0 h 396002"/>
              <a:gd name="T8" fmla="*/ 2339975 w 2409826"/>
              <a:gd name="T9" fmla="*/ 0 h 396002"/>
              <a:gd name="T10" fmla="*/ 2339975 w 2409826"/>
              <a:gd name="T11" fmla="*/ 1 h 396002"/>
              <a:gd name="T12" fmla="*/ 2339975 w 2409826"/>
              <a:gd name="T13" fmla="*/ 1 h 396002"/>
              <a:gd name="T14" fmla="*/ 2339975 w 2409826"/>
              <a:gd name="T15" fmla="*/ 446088 h 396002"/>
              <a:gd name="T16" fmla="*/ 2219739 w 2409826"/>
              <a:gd name="T17" fmla="*/ 446088 h 396002"/>
              <a:gd name="T18" fmla="*/ 2219739 w 2409826"/>
              <a:gd name="T19" fmla="*/ 139487 h 396002"/>
              <a:gd name="T20" fmla="*/ 120236 w 2409826"/>
              <a:gd name="T21" fmla="*/ 139487 h 396002"/>
              <a:gd name="T22" fmla="*/ 120236 w 2409826"/>
              <a:gd name="T23" fmla="*/ 446088 h 3960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09826"/>
              <a:gd name="T37" fmla="*/ 0 h 396002"/>
              <a:gd name="T38" fmla="*/ 2409826 w 2409826"/>
              <a:gd name="T39" fmla="*/ 396002 h 3960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09826" h="396002">
                <a:moveTo>
                  <a:pt x="0" y="396002"/>
                </a:moveTo>
                <a:lnTo>
                  <a:pt x="0" y="1"/>
                </a:lnTo>
                <a:lnTo>
                  <a:pt x="1" y="1"/>
                </a:lnTo>
                <a:lnTo>
                  <a:pt x="1" y="0"/>
                </a:lnTo>
                <a:lnTo>
                  <a:pt x="2409826" y="0"/>
                </a:lnTo>
                <a:lnTo>
                  <a:pt x="2409826" y="1"/>
                </a:lnTo>
                <a:lnTo>
                  <a:pt x="2409826" y="396002"/>
                </a:lnTo>
                <a:lnTo>
                  <a:pt x="2286001" y="396002"/>
                </a:lnTo>
                <a:lnTo>
                  <a:pt x="2286001" y="123826"/>
                </a:lnTo>
                <a:lnTo>
                  <a:pt x="123825" y="123826"/>
                </a:lnTo>
                <a:lnTo>
                  <a:pt x="123825" y="396002"/>
                </a:lnTo>
                <a:lnTo>
                  <a:pt x="0" y="396002"/>
                </a:lnTo>
                <a:close/>
              </a:path>
            </a:pathLst>
          </a:cu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3078" name="任意多边形 11"/>
          <p:cNvSpPr>
            <a:spLocks noChangeArrowheads="1"/>
          </p:cNvSpPr>
          <p:nvPr/>
        </p:nvSpPr>
        <p:spPr bwMode="auto">
          <a:xfrm rot="16200000" flipH="1">
            <a:off x="1707356" y="2313782"/>
            <a:ext cx="2339975" cy="446088"/>
          </a:xfrm>
          <a:custGeom>
            <a:avLst/>
            <a:gdLst>
              <a:gd name="T0" fmla="*/ 0 w 2409826"/>
              <a:gd name="T1" fmla="*/ 446088 h 396002"/>
              <a:gd name="T2" fmla="*/ 0 w 2409826"/>
              <a:gd name="T3" fmla="*/ 1 h 396002"/>
              <a:gd name="T4" fmla="*/ 1 w 2409826"/>
              <a:gd name="T5" fmla="*/ 1 h 396002"/>
              <a:gd name="T6" fmla="*/ 1 w 2409826"/>
              <a:gd name="T7" fmla="*/ 0 h 396002"/>
              <a:gd name="T8" fmla="*/ 2339975 w 2409826"/>
              <a:gd name="T9" fmla="*/ 0 h 396002"/>
              <a:gd name="T10" fmla="*/ 2339975 w 2409826"/>
              <a:gd name="T11" fmla="*/ 1 h 396002"/>
              <a:gd name="T12" fmla="*/ 2339975 w 2409826"/>
              <a:gd name="T13" fmla="*/ 1 h 396002"/>
              <a:gd name="T14" fmla="*/ 2339975 w 2409826"/>
              <a:gd name="T15" fmla="*/ 446088 h 396002"/>
              <a:gd name="T16" fmla="*/ 2219739 w 2409826"/>
              <a:gd name="T17" fmla="*/ 446088 h 396002"/>
              <a:gd name="T18" fmla="*/ 2219739 w 2409826"/>
              <a:gd name="T19" fmla="*/ 139487 h 396002"/>
              <a:gd name="T20" fmla="*/ 120236 w 2409826"/>
              <a:gd name="T21" fmla="*/ 139487 h 396002"/>
              <a:gd name="T22" fmla="*/ 120236 w 2409826"/>
              <a:gd name="T23" fmla="*/ 446088 h 3960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09826"/>
              <a:gd name="T37" fmla="*/ 0 h 396002"/>
              <a:gd name="T38" fmla="*/ 2409826 w 2409826"/>
              <a:gd name="T39" fmla="*/ 396002 h 3960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09826" h="396002">
                <a:moveTo>
                  <a:pt x="0" y="396002"/>
                </a:moveTo>
                <a:lnTo>
                  <a:pt x="0" y="1"/>
                </a:lnTo>
                <a:lnTo>
                  <a:pt x="1" y="1"/>
                </a:lnTo>
                <a:lnTo>
                  <a:pt x="1" y="0"/>
                </a:lnTo>
                <a:lnTo>
                  <a:pt x="2409826" y="0"/>
                </a:lnTo>
                <a:lnTo>
                  <a:pt x="2409826" y="1"/>
                </a:lnTo>
                <a:lnTo>
                  <a:pt x="2409826" y="396002"/>
                </a:lnTo>
                <a:lnTo>
                  <a:pt x="2286001" y="396002"/>
                </a:lnTo>
                <a:lnTo>
                  <a:pt x="2286001" y="123826"/>
                </a:lnTo>
                <a:lnTo>
                  <a:pt x="123825" y="123826"/>
                </a:lnTo>
                <a:lnTo>
                  <a:pt x="123825" y="396002"/>
                </a:lnTo>
                <a:lnTo>
                  <a:pt x="0" y="396002"/>
                </a:lnTo>
                <a:close/>
              </a:path>
            </a:pathLst>
          </a:cu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grpSp>
        <p:nvGrpSpPr>
          <p:cNvPr id="3079" name="Group 7"/>
          <p:cNvGrpSpPr>
            <a:grpSpLocks/>
          </p:cNvGrpSpPr>
          <p:nvPr/>
        </p:nvGrpSpPr>
        <p:grpSpPr bwMode="auto">
          <a:xfrm>
            <a:off x="3619500" y="2152104"/>
            <a:ext cx="5456943" cy="1446758"/>
            <a:chOff x="0" y="676102"/>
            <a:chExt cx="5457114" cy="1447556"/>
          </a:xfrm>
        </p:grpSpPr>
        <p:sp>
          <p:nvSpPr>
            <p:cNvPr id="2060" name="文本框 6"/>
            <p:cNvSpPr>
              <a:spLocks noChangeArrowheads="1"/>
            </p:cNvSpPr>
            <p:nvPr/>
          </p:nvSpPr>
          <p:spPr bwMode="auto">
            <a:xfrm>
              <a:off x="0" y="676102"/>
              <a:ext cx="5457114" cy="769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400" dirty="0">
                  <a:solidFill>
                    <a:schemeClr val="bg1"/>
                  </a:solidFill>
                  <a:latin typeface="Impact" panose="020B0806030902050204" pitchFamily="34" charset="0"/>
                  <a:sym typeface="Impact" panose="020B0806030902050204" pitchFamily="34" charset="0"/>
                </a:rPr>
                <a:t>读书成果汇报</a:t>
              </a:r>
              <a:r>
                <a:rPr lang="en-US" altLang="zh-CN" sz="4400" dirty="0" err="1">
                  <a:solidFill>
                    <a:schemeClr val="bg1"/>
                  </a:solidFill>
                  <a:latin typeface="Impact" panose="020B0806030902050204" pitchFamily="34" charset="0"/>
                  <a:sym typeface="Impact" panose="020B0806030902050204" pitchFamily="34" charset="0"/>
                </a:rPr>
                <a:t>ppt</a:t>
              </a:r>
              <a:r>
                <a:rPr lang="zh-CN" altLang="en-US" sz="4400" dirty="0">
                  <a:solidFill>
                    <a:schemeClr val="bg1"/>
                  </a:solidFill>
                  <a:latin typeface="Impact" panose="020B0806030902050204" pitchFamily="34" charset="0"/>
                  <a:sym typeface="Impact" panose="020B0806030902050204" pitchFamily="34" charset="0"/>
                </a:rPr>
                <a:t>模板</a:t>
              </a:r>
            </a:p>
          </p:txBody>
        </p:sp>
        <p:sp>
          <p:nvSpPr>
            <p:cNvPr id="2061" name="文本框 9"/>
            <p:cNvSpPr>
              <a:spLocks noChangeArrowheads="1"/>
            </p:cNvSpPr>
            <p:nvPr/>
          </p:nvSpPr>
          <p:spPr bwMode="auto">
            <a:xfrm>
              <a:off x="14427" y="1600438"/>
              <a:ext cx="50433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chemeClr val="bg1"/>
                  </a:solidFill>
                  <a:latin typeface="Calibri" panose="020F0502020204030204" pitchFamily="34" charset="0"/>
                  <a:sym typeface="Calibri" panose="020F0502020204030204" pitchFamily="34" charset="0"/>
                </a:rPr>
                <a:t>powerpoint business template</a:t>
              </a:r>
              <a:endParaRPr lang="zh-CN" altLang="en-US" sz="2800">
                <a:solidFill>
                  <a:schemeClr val="bg1"/>
                </a:solidFill>
                <a:latin typeface="Calibri" panose="020F0502020204030204" pitchFamily="34" charset="0"/>
                <a:sym typeface="宋体" panose="02010600030101010101" pitchFamily="2" charset="-122"/>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07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78"/>
                                        </p:tgtEl>
                                        <p:attrNameLst>
                                          <p:attrName>style.visibility</p:attrName>
                                        </p:attrNameLst>
                                      </p:cBhvr>
                                      <p:to>
                                        <p:strVal val="visible"/>
                                      </p:to>
                                    </p:set>
                                  </p:childTnLst>
                                </p:cTn>
                              </p:par>
                              <p:par>
                                <p:cTn id="9" presetID="63" presetClass="path" presetSubtype="0" fill="hold" grpId="1" nodeType="withEffect">
                                  <p:stCondLst>
                                    <p:cond delay="0"/>
                                  </p:stCondLst>
                                  <p:childTnLst>
                                    <p:animMotion origin="layout" path="M -0.24518 2.59259E-6 L -2.5E-6 2.59259E-6 " pathEditMode="relative" rAng="0" ptsTypes="AA">
                                      <p:cBhvr>
                                        <p:cTn id="10" dur="1250" fill="hold"/>
                                        <p:tgtEl>
                                          <p:spTgt spid="3077"/>
                                        </p:tgtEl>
                                        <p:attrNameLst>
                                          <p:attrName>ppt_x,ppt_y</p:attrName>
                                        </p:attrNameLst>
                                      </p:cBhvr>
                                      <p:rCtr x="1226600" y="0"/>
                                    </p:animMotion>
                                  </p:childTnLst>
                                </p:cTn>
                              </p:par>
                              <p:par>
                                <p:cTn id="11" presetID="35" presetClass="path" presetSubtype="0" fill="hold" grpId="1" nodeType="withEffect">
                                  <p:stCondLst>
                                    <p:cond delay="0"/>
                                  </p:stCondLst>
                                  <p:childTnLst>
                                    <p:animMotion origin="layout" path="M 0.24674 2.59259E-6 L 5E-6 2.59259E-6 " pathEditMode="relative" rAng="0" ptsTypes="AA">
                                      <p:cBhvr>
                                        <p:cTn id="12" dur="1250" fill="hold"/>
                                        <p:tgtEl>
                                          <p:spTgt spid="3078"/>
                                        </p:tgtEl>
                                        <p:attrNameLst>
                                          <p:attrName>ppt_x,ppt_y</p:attrName>
                                        </p:attrNameLst>
                                      </p:cBhvr>
                                      <p:rCtr x="-1242200" y="0"/>
                                    </p:animMotion>
                                  </p:childTnLst>
                                </p:cTn>
                              </p:par>
                              <p:par>
                                <p:cTn id="13" presetID="16" presetClass="entr" presetSubtype="37" fill="hold" nodeType="withEffect">
                                  <p:stCondLst>
                                    <p:cond delay="0"/>
                                  </p:stCondLst>
                                  <p:childTnLst>
                                    <p:set>
                                      <p:cBhvr>
                                        <p:cTn id="14" dur="1" fill="hold">
                                          <p:stCondLst>
                                            <p:cond delay="0"/>
                                          </p:stCondLst>
                                        </p:cTn>
                                        <p:tgtEl>
                                          <p:spTgt spid="3079"/>
                                        </p:tgtEl>
                                        <p:attrNameLst>
                                          <p:attrName>style.visibility</p:attrName>
                                        </p:attrNameLst>
                                      </p:cBhvr>
                                      <p:to>
                                        <p:strVal val="visible"/>
                                      </p:to>
                                    </p:set>
                                    <p:animEffect>
                                      <p:cBhvr>
                                        <p:cTn id="15" dur="1250"/>
                                        <p:tgtEl>
                                          <p:spTgt spid="30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animBg="1"/>
      <p:bldP spid="3077" grpId="1" animBg="1"/>
      <p:bldP spid="3078" grpId="0" animBg="1"/>
      <p:bldP spid="3078"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pic>
        <p:nvPicPr>
          <p:cNvPr id="3076"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矩形 1"/>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5126" name="文本框 2"/>
          <p:cNvSpPr>
            <a:spLocks noChangeArrowheads="1"/>
          </p:cNvSpPr>
          <p:nvPr/>
        </p:nvSpPr>
        <p:spPr bwMode="auto">
          <a:xfrm>
            <a:off x="247650" y="55563"/>
            <a:ext cx="32385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CONTENTS</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5127" name="Group 7"/>
          <p:cNvGrpSpPr>
            <a:grpSpLocks/>
          </p:cNvGrpSpPr>
          <p:nvPr/>
        </p:nvGrpSpPr>
        <p:grpSpPr bwMode="auto">
          <a:xfrm>
            <a:off x="10790238" y="257175"/>
            <a:ext cx="1017587" cy="577850"/>
            <a:chOff x="0" y="0"/>
            <a:chExt cx="1016794" cy="578108"/>
          </a:xfrm>
        </p:grpSpPr>
        <p:grpSp>
          <p:nvGrpSpPr>
            <p:cNvPr id="3125" name="Group 8"/>
            <p:cNvGrpSpPr>
              <a:grpSpLocks/>
            </p:cNvGrpSpPr>
            <p:nvPr/>
          </p:nvGrpSpPr>
          <p:grpSpPr bwMode="auto">
            <a:xfrm>
              <a:off x="0" y="0"/>
              <a:ext cx="1016794" cy="360857"/>
              <a:chOff x="0" y="0"/>
              <a:chExt cx="1016794" cy="360857"/>
            </a:xfrm>
          </p:grpSpPr>
          <p:sp>
            <p:nvSpPr>
              <p:cNvPr id="3127" name="矩形 3"/>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28" name="矩形 4"/>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3126"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sp>
        <p:nvSpPr>
          <p:cNvPr id="5132" name="直接连接符 17"/>
          <p:cNvSpPr>
            <a:spLocks noChangeShapeType="1"/>
          </p:cNvSpPr>
          <p:nvPr/>
        </p:nvSpPr>
        <p:spPr bwMode="auto">
          <a:xfrm>
            <a:off x="2052638" y="2281238"/>
            <a:ext cx="755650" cy="1587"/>
          </a:xfrm>
          <a:prstGeom prst="line">
            <a:avLst/>
          </a:prstGeom>
          <a:noFill/>
          <a:ln w="44450" cap="rnd">
            <a:solidFill>
              <a:srgbClr val="249F86"/>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33" name="文本框 19"/>
          <p:cNvSpPr>
            <a:spLocks noChangeArrowheads="1"/>
          </p:cNvSpPr>
          <p:nvPr/>
        </p:nvSpPr>
        <p:spPr bwMode="auto">
          <a:xfrm>
            <a:off x="2208213" y="1543050"/>
            <a:ext cx="444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a:solidFill>
                  <a:schemeClr val="bg1"/>
                </a:solidFill>
                <a:latin typeface="Calibri Light" panose="020F0302020204030204" pitchFamily="34" charset="0"/>
                <a:sym typeface="Calibri Light" panose="020F0302020204030204" pitchFamily="34" charset="0"/>
              </a:rPr>
              <a:t>1</a:t>
            </a:r>
            <a:endParaRPr lang="zh-CN" altLang="en-US" sz="4000">
              <a:solidFill>
                <a:schemeClr val="bg1"/>
              </a:solidFill>
              <a:latin typeface="Calibri Light" panose="020F0302020204030204" pitchFamily="34" charset="0"/>
              <a:sym typeface="Calibri Light" panose="020F0302020204030204" pitchFamily="34" charset="0"/>
            </a:endParaRPr>
          </a:p>
        </p:txBody>
      </p:sp>
      <p:grpSp>
        <p:nvGrpSpPr>
          <p:cNvPr id="5134" name="Group 14"/>
          <p:cNvGrpSpPr>
            <a:grpSpLocks/>
          </p:cNvGrpSpPr>
          <p:nvPr/>
        </p:nvGrpSpPr>
        <p:grpSpPr bwMode="auto">
          <a:xfrm>
            <a:off x="1654175" y="2438400"/>
            <a:ext cx="1552575" cy="720725"/>
            <a:chOff x="0" y="0"/>
            <a:chExt cx="1553567" cy="721155"/>
          </a:xfrm>
        </p:grpSpPr>
        <p:sp>
          <p:nvSpPr>
            <p:cNvPr id="3123" name="文本框 18"/>
            <p:cNvSpPr>
              <a:spLocks noChangeArrowheads="1"/>
            </p:cNvSpPr>
            <p:nvPr/>
          </p:nvSpPr>
          <p:spPr bwMode="auto">
            <a:xfrm>
              <a:off x="0" y="0"/>
              <a:ext cx="15535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chemeClr val="bg1"/>
                  </a:solidFill>
                  <a:latin typeface="Calibri" panose="020F0502020204030204" pitchFamily="34" charset="0"/>
                  <a:sym typeface="Calibri" panose="020F0502020204030204" pitchFamily="34" charset="0"/>
                </a:rPr>
                <a:t>Welcome</a:t>
              </a:r>
              <a:endParaRPr lang="zh-CN" altLang="en-US" sz="2800">
                <a:solidFill>
                  <a:schemeClr val="bg1"/>
                </a:solidFill>
                <a:latin typeface="Calibri" panose="020F0502020204030204" pitchFamily="34" charset="0"/>
                <a:sym typeface="宋体" panose="02010600030101010101" pitchFamily="2" charset="-122"/>
              </a:endParaRPr>
            </a:p>
          </p:txBody>
        </p:sp>
        <p:sp>
          <p:nvSpPr>
            <p:cNvPr id="3124" name="文本框 20"/>
            <p:cNvSpPr>
              <a:spLocks noChangeArrowheads="1"/>
            </p:cNvSpPr>
            <p:nvPr/>
          </p:nvSpPr>
          <p:spPr bwMode="auto">
            <a:xfrm>
              <a:off x="89736" y="382601"/>
              <a:ext cx="13740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rgbClr val="D8D8D8"/>
                  </a:solidFill>
                  <a:latin typeface="Calibri" panose="020F0502020204030204" pitchFamily="34" charset="0"/>
                  <a:sym typeface="Calibri" panose="020F0502020204030204" pitchFamily="34" charset="0"/>
                </a:rPr>
                <a:t>Unique design</a:t>
              </a:r>
              <a:endParaRPr lang="zh-CN" altLang="en-US" sz="1600">
                <a:solidFill>
                  <a:srgbClr val="D8D8D8"/>
                </a:solidFill>
                <a:latin typeface="Calibri" panose="020F0502020204030204" pitchFamily="34" charset="0"/>
                <a:sym typeface="宋体" panose="02010600030101010101" pitchFamily="2" charset="-122"/>
              </a:endParaRPr>
            </a:p>
          </p:txBody>
        </p:sp>
      </p:grpSp>
      <p:sp>
        <p:nvSpPr>
          <p:cNvPr id="5137" name="直接连接符 26"/>
          <p:cNvSpPr>
            <a:spLocks noChangeShapeType="1"/>
          </p:cNvSpPr>
          <p:nvPr/>
        </p:nvSpPr>
        <p:spPr bwMode="auto">
          <a:xfrm>
            <a:off x="4506913" y="2281238"/>
            <a:ext cx="755650" cy="1587"/>
          </a:xfrm>
          <a:prstGeom prst="line">
            <a:avLst/>
          </a:prstGeom>
          <a:noFill/>
          <a:ln w="44450" cap="rnd">
            <a:solidFill>
              <a:srgbClr val="249F86"/>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38" name="文本框 28"/>
          <p:cNvSpPr>
            <a:spLocks noChangeArrowheads="1"/>
          </p:cNvSpPr>
          <p:nvPr/>
        </p:nvSpPr>
        <p:spPr bwMode="auto">
          <a:xfrm>
            <a:off x="4662488" y="1543050"/>
            <a:ext cx="444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a:solidFill>
                  <a:schemeClr val="bg1"/>
                </a:solidFill>
                <a:latin typeface="Calibri Light" panose="020F0302020204030204" pitchFamily="34" charset="0"/>
                <a:sym typeface="Calibri Light" panose="020F0302020204030204" pitchFamily="34" charset="0"/>
              </a:rPr>
              <a:t>2</a:t>
            </a:r>
            <a:endParaRPr lang="zh-CN" altLang="en-US" sz="4000">
              <a:solidFill>
                <a:schemeClr val="bg1"/>
              </a:solidFill>
              <a:latin typeface="Calibri Light" panose="020F0302020204030204" pitchFamily="34" charset="0"/>
              <a:sym typeface="Calibri Light" panose="020F0302020204030204" pitchFamily="34" charset="0"/>
            </a:endParaRPr>
          </a:p>
        </p:txBody>
      </p:sp>
      <p:grpSp>
        <p:nvGrpSpPr>
          <p:cNvPr id="5139" name="Group 19"/>
          <p:cNvGrpSpPr>
            <a:grpSpLocks/>
          </p:cNvGrpSpPr>
          <p:nvPr/>
        </p:nvGrpSpPr>
        <p:grpSpPr bwMode="auto">
          <a:xfrm>
            <a:off x="3784600" y="2438400"/>
            <a:ext cx="2189163" cy="720725"/>
            <a:chOff x="0" y="0"/>
            <a:chExt cx="2189767" cy="721155"/>
          </a:xfrm>
        </p:grpSpPr>
        <p:sp>
          <p:nvSpPr>
            <p:cNvPr id="3121" name="文本框 27"/>
            <p:cNvSpPr>
              <a:spLocks noChangeArrowheads="1"/>
            </p:cNvSpPr>
            <p:nvPr/>
          </p:nvSpPr>
          <p:spPr bwMode="auto">
            <a:xfrm>
              <a:off x="0" y="0"/>
              <a:ext cx="21897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chemeClr val="bg1"/>
                  </a:solidFill>
                  <a:latin typeface="Calibri" panose="020F0502020204030204" pitchFamily="34" charset="0"/>
                  <a:sym typeface="Calibri" panose="020F0502020204030204" pitchFamily="34" charset="0"/>
                </a:rPr>
                <a:t>Our Company</a:t>
              </a:r>
              <a:endParaRPr lang="zh-CN" altLang="en-US" sz="2800">
                <a:solidFill>
                  <a:schemeClr val="bg1"/>
                </a:solidFill>
                <a:latin typeface="Calibri" panose="020F0502020204030204" pitchFamily="34" charset="0"/>
                <a:sym typeface="宋体" panose="02010600030101010101" pitchFamily="2" charset="-122"/>
              </a:endParaRPr>
            </a:p>
          </p:txBody>
        </p:sp>
        <p:sp>
          <p:nvSpPr>
            <p:cNvPr id="3122" name="文本框 29"/>
            <p:cNvSpPr>
              <a:spLocks noChangeArrowheads="1"/>
            </p:cNvSpPr>
            <p:nvPr/>
          </p:nvSpPr>
          <p:spPr bwMode="auto">
            <a:xfrm>
              <a:off x="413586" y="382601"/>
              <a:ext cx="13740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rgbClr val="D8D8D8"/>
                  </a:solidFill>
                  <a:latin typeface="Calibri" panose="020F0502020204030204" pitchFamily="34" charset="0"/>
                  <a:sym typeface="Calibri" panose="020F0502020204030204" pitchFamily="34" charset="0"/>
                </a:rPr>
                <a:t>Unique design</a:t>
              </a:r>
              <a:endParaRPr lang="zh-CN" altLang="en-US" sz="1600">
                <a:solidFill>
                  <a:srgbClr val="D8D8D8"/>
                </a:solidFill>
                <a:latin typeface="Calibri" panose="020F0502020204030204" pitchFamily="34" charset="0"/>
                <a:sym typeface="宋体" panose="02010600030101010101" pitchFamily="2" charset="-122"/>
              </a:endParaRPr>
            </a:p>
          </p:txBody>
        </p:sp>
      </p:grpSp>
      <p:sp>
        <p:nvSpPr>
          <p:cNvPr id="5142" name="直接连接符 31"/>
          <p:cNvSpPr>
            <a:spLocks noChangeShapeType="1"/>
          </p:cNvSpPr>
          <p:nvPr/>
        </p:nvSpPr>
        <p:spPr bwMode="auto">
          <a:xfrm>
            <a:off x="6961188" y="2281238"/>
            <a:ext cx="755650" cy="1587"/>
          </a:xfrm>
          <a:prstGeom prst="line">
            <a:avLst/>
          </a:prstGeom>
          <a:noFill/>
          <a:ln w="44450" cap="rnd">
            <a:solidFill>
              <a:srgbClr val="249F86"/>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43" name="文本框 33"/>
          <p:cNvSpPr>
            <a:spLocks noChangeArrowheads="1"/>
          </p:cNvSpPr>
          <p:nvPr/>
        </p:nvSpPr>
        <p:spPr bwMode="auto">
          <a:xfrm>
            <a:off x="7116763" y="1543050"/>
            <a:ext cx="444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a:solidFill>
                  <a:schemeClr val="bg1"/>
                </a:solidFill>
                <a:latin typeface="Calibri Light" panose="020F0302020204030204" pitchFamily="34" charset="0"/>
                <a:sym typeface="Calibri Light" panose="020F0302020204030204" pitchFamily="34" charset="0"/>
              </a:rPr>
              <a:t>3</a:t>
            </a:r>
            <a:endParaRPr lang="zh-CN" altLang="en-US" sz="4000">
              <a:solidFill>
                <a:schemeClr val="bg1"/>
              </a:solidFill>
              <a:latin typeface="Calibri Light" panose="020F0302020204030204" pitchFamily="34" charset="0"/>
              <a:sym typeface="Calibri Light" panose="020F0302020204030204" pitchFamily="34" charset="0"/>
            </a:endParaRPr>
          </a:p>
        </p:txBody>
      </p:sp>
      <p:grpSp>
        <p:nvGrpSpPr>
          <p:cNvPr id="5144" name="Group 24"/>
          <p:cNvGrpSpPr>
            <a:grpSpLocks/>
          </p:cNvGrpSpPr>
          <p:nvPr/>
        </p:nvGrpSpPr>
        <p:grpSpPr bwMode="auto">
          <a:xfrm>
            <a:off x="6524625" y="2438400"/>
            <a:ext cx="1598613" cy="720725"/>
            <a:chOff x="0" y="0"/>
            <a:chExt cx="1599477" cy="721155"/>
          </a:xfrm>
        </p:grpSpPr>
        <p:sp>
          <p:nvSpPr>
            <p:cNvPr id="3119" name="文本框 32"/>
            <p:cNvSpPr>
              <a:spLocks noChangeArrowheads="1"/>
            </p:cNvSpPr>
            <p:nvPr/>
          </p:nvSpPr>
          <p:spPr bwMode="auto">
            <a:xfrm>
              <a:off x="0" y="0"/>
              <a:ext cx="15994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chemeClr val="bg1"/>
                  </a:solidFill>
                  <a:latin typeface="Calibri" panose="020F0502020204030204" pitchFamily="34" charset="0"/>
                  <a:sym typeface="Calibri" panose="020F0502020204030204" pitchFamily="34" charset="0"/>
                </a:rPr>
                <a:t>Our Work</a:t>
              </a:r>
              <a:endParaRPr lang="zh-CN" altLang="en-US" sz="2800">
                <a:solidFill>
                  <a:schemeClr val="bg1"/>
                </a:solidFill>
                <a:latin typeface="Calibri" panose="020F0502020204030204" pitchFamily="34" charset="0"/>
                <a:sym typeface="宋体" panose="02010600030101010101" pitchFamily="2" charset="-122"/>
              </a:endParaRPr>
            </a:p>
          </p:txBody>
        </p:sp>
        <p:sp>
          <p:nvSpPr>
            <p:cNvPr id="3120" name="文本框 34"/>
            <p:cNvSpPr>
              <a:spLocks noChangeArrowheads="1"/>
            </p:cNvSpPr>
            <p:nvPr/>
          </p:nvSpPr>
          <p:spPr bwMode="auto">
            <a:xfrm>
              <a:off x="127836" y="382601"/>
              <a:ext cx="13740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rgbClr val="D8D8D8"/>
                  </a:solidFill>
                  <a:latin typeface="Calibri" panose="020F0502020204030204" pitchFamily="34" charset="0"/>
                  <a:sym typeface="Calibri" panose="020F0502020204030204" pitchFamily="34" charset="0"/>
                </a:rPr>
                <a:t>Unique design</a:t>
              </a:r>
              <a:endParaRPr lang="zh-CN" altLang="en-US" sz="1600">
                <a:solidFill>
                  <a:srgbClr val="D8D8D8"/>
                </a:solidFill>
                <a:latin typeface="Calibri" panose="020F0502020204030204" pitchFamily="34" charset="0"/>
                <a:sym typeface="宋体" panose="02010600030101010101" pitchFamily="2" charset="-122"/>
              </a:endParaRPr>
            </a:p>
          </p:txBody>
        </p:sp>
      </p:grpSp>
      <p:sp>
        <p:nvSpPr>
          <p:cNvPr id="5147" name="直接连接符 36"/>
          <p:cNvSpPr>
            <a:spLocks noChangeShapeType="1"/>
          </p:cNvSpPr>
          <p:nvPr/>
        </p:nvSpPr>
        <p:spPr bwMode="auto">
          <a:xfrm>
            <a:off x="9415463" y="2281238"/>
            <a:ext cx="755650" cy="1587"/>
          </a:xfrm>
          <a:prstGeom prst="line">
            <a:avLst/>
          </a:prstGeom>
          <a:noFill/>
          <a:ln w="44450" cap="rnd">
            <a:solidFill>
              <a:srgbClr val="249F86"/>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5148" name="Group 28"/>
          <p:cNvGrpSpPr>
            <a:grpSpLocks/>
          </p:cNvGrpSpPr>
          <p:nvPr/>
        </p:nvGrpSpPr>
        <p:grpSpPr bwMode="auto">
          <a:xfrm>
            <a:off x="9220200" y="2438400"/>
            <a:ext cx="1150938" cy="720725"/>
            <a:chOff x="0" y="0"/>
            <a:chExt cx="1151488" cy="721155"/>
          </a:xfrm>
        </p:grpSpPr>
        <p:sp>
          <p:nvSpPr>
            <p:cNvPr id="3117" name="文本框 37"/>
            <p:cNvSpPr>
              <a:spLocks noChangeArrowheads="1"/>
            </p:cNvSpPr>
            <p:nvPr/>
          </p:nvSpPr>
          <p:spPr bwMode="auto">
            <a:xfrm>
              <a:off x="62664" y="0"/>
              <a:ext cx="10888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chemeClr val="bg1"/>
                  </a:solidFill>
                  <a:latin typeface="Calibri" panose="020F0502020204030204" pitchFamily="34" charset="0"/>
                  <a:sym typeface="Calibri" panose="020F0502020204030204" pitchFamily="34" charset="0"/>
                </a:rPr>
                <a:t>Break </a:t>
              </a:r>
              <a:endParaRPr lang="zh-CN" altLang="en-US" sz="2800">
                <a:solidFill>
                  <a:schemeClr val="bg1"/>
                </a:solidFill>
                <a:latin typeface="Calibri" panose="020F0502020204030204" pitchFamily="34" charset="0"/>
                <a:sym typeface="宋体" panose="02010600030101010101" pitchFamily="2" charset="-122"/>
              </a:endParaRPr>
            </a:p>
          </p:txBody>
        </p:sp>
        <p:sp>
          <p:nvSpPr>
            <p:cNvPr id="3118" name="文本框 39"/>
            <p:cNvSpPr>
              <a:spLocks noChangeArrowheads="1"/>
            </p:cNvSpPr>
            <p:nvPr/>
          </p:nvSpPr>
          <p:spPr bwMode="auto">
            <a:xfrm>
              <a:off x="0" y="382601"/>
              <a:ext cx="11138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rgbClr val="D8D8D8"/>
                  </a:solidFill>
                  <a:latin typeface="Calibri" panose="020F0502020204030204" pitchFamily="34" charset="0"/>
                  <a:sym typeface="Calibri" panose="020F0502020204030204" pitchFamily="34" charset="0"/>
                </a:rPr>
                <a:t>10 minutes</a:t>
              </a:r>
              <a:endParaRPr lang="zh-CN" altLang="en-US" sz="1600">
                <a:solidFill>
                  <a:srgbClr val="D8D8D8"/>
                </a:solidFill>
                <a:latin typeface="Calibri" panose="020F0502020204030204" pitchFamily="34" charset="0"/>
                <a:sym typeface="宋体" panose="02010600030101010101" pitchFamily="2" charset="-122"/>
              </a:endParaRPr>
            </a:p>
          </p:txBody>
        </p:sp>
      </p:grpSp>
      <p:sp>
        <p:nvSpPr>
          <p:cNvPr id="5151" name="直接连接符 58"/>
          <p:cNvSpPr>
            <a:spLocks noChangeShapeType="1"/>
          </p:cNvSpPr>
          <p:nvPr/>
        </p:nvSpPr>
        <p:spPr bwMode="auto">
          <a:xfrm>
            <a:off x="2052638" y="4505325"/>
            <a:ext cx="755650" cy="0"/>
          </a:xfrm>
          <a:prstGeom prst="line">
            <a:avLst/>
          </a:prstGeom>
          <a:noFill/>
          <a:ln w="44450" cap="rnd">
            <a:solidFill>
              <a:srgbClr val="249F86"/>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52" name="文本框 60"/>
          <p:cNvSpPr>
            <a:spLocks noChangeArrowheads="1"/>
          </p:cNvSpPr>
          <p:nvPr/>
        </p:nvSpPr>
        <p:spPr bwMode="auto">
          <a:xfrm>
            <a:off x="2208213" y="3767138"/>
            <a:ext cx="444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a:solidFill>
                  <a:schemeClr val="bg1"/>
                </a:solidFill>
                <a:latin typeface="Calibri Light" panose="020F0302020204030204" pitchFamily="34" charset="0"/>
                <a:sym typeface="Calibri Light" panose="020F0302020204030204" pitchFamily="34" charset="0"/>
              </a:rPr>
              <a:t>4</a:t>
            </a:r>
            <a:endParaRPr lang="zh-CN" altLang="en-US" sz="4000">
              <a:solidFill>
                <a:schemeClr val="bg1"/>
              </a:solidFill>
              <a:latin typeface="Calibri Light" panose="020F0302020204030204" pitchFamily="34" charset="0"/>
              <a:sym typeface="Calibri Light" panose="020F0302020204030204" pitchFamily="34" charset="0"/>
            </a:endParaRPr>
          </a:p>
        </p:txBody>
      </p:sp>
      <p:grpSp>
        <p:nvGrpSpPr>
          <p:cNvPr id="5153" name="Group 33"/>
          <p:cNvGrpSpPr>
            <a:grpSpLocks/>
          </p:cNvGrpSpPr>
          <p:nvPr/>
        </p:nvGrpSpPr>
        <p:grpSpPr bwMode="auto">
          <a:xfrm>
            <a:off x="1695450" y="4660900"/>
            <a:ext cx="1550988" cy="722313"/>
            <a:chOff x="0" y="0"/>
            <a:chExt cx="1549911" cy="721155"/>
          </a:xfrm>
        </p:grpSpPr>
        <p:sp>
          <p:nvSpPr>
            <p:cNvPr id="3115" name="文本框 59"/>
            <p:cNvSpPr>
              <a:spLocks noChangeArrowheads="1"/>
            </p:cNvSpPr>
            <p:nvPr/>
          </p:nvSpPr>
          <p:spPr bwMode="auto">
            <a:xfrm>
              <a:off x="0" y="0"/>
              <a:ext cx="15499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chemeClr val="bg1"/>
                  </a:solidFill>
                  <a:latin typeface="Calibri" panose="020F0502020204030204" pitchFamily="34" charset="0"/>
                  <a:sym typeface="Calibri" panose="020F0502020204030204" pitchFamily="34" charset="0"/>
                </a:rPr>
                <a:t>Statistics </a:t>
              </a:r>
              <a:endParaRPr lang="zh-CN" altLang="en-US" sz="2800">
                <a:solidFill>
                  <a:schemeClr val="bg1"/>
                </a:solidFill>
                <a:latin typeface="Calibri" panose="020F0502020204030204" pitchFamily="34" charset="0"/>
                <a:sym typeface="宋体" panose="02010600030101010101" pitchFamily="2" charset="-122"/>
              </a:endParaRPr>
            </a:p>
          </p:txBody>
        </p:sp>
        <p:sp>
          <p:nvSpPr>
            <p:cNvPr id="3116" name="文本框 61"/>
            <p:cNvSpPr>
              <a:spLocks noChangeArrowheads="1"/>
            </p:cNvSpPr>
            <p:nvPr/>
          </p:nvSpPr>
          <p:spPr bwMode="auto">
            <a:xfrm>
              <a:off x="32586" y="382601"/>
              <a:ext cx="13740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rgbClr val="D8D8D8"/>
                  </a:solidFill>
                  <a:latin typeface="Calibri" panose="020F0502020204030204" pitchFamily="34" charset="0"/>
                  <a:sym typeface="Calibri" panose="020F0502020204030204" pitchFamily="34" charset="0"/>
                </a:rPr>
                <a:t>Unique design</a:t>
              </a:r>
              <a:endParaRPr lang="zh-CN" altLang="en-US" sz="1600">
                <a:solidFill>
                  <a:srgbClr val="D8D8D8"/>
                </a:solidFill>
                <a:latin typeface="Calibri" panose="020F0502020204030204" pitchFamily="34" charset="0"/>
                <a:sym typeface="宋体" panose="02010600030101010101" pitchFamily="2" charset="-122"/>
              </a:endParaRPr>
            </a:p>
          </p:txBody>
        </p:sp>
      </p:grpSp>
      <p:sp>
        <p:nvSpPr>
          <p:cNvPr id="5156" name="直接连接符 54"/>
          <p:cNvSpPr>
            <a:spLocks noChangeShapeType="1"/>
          </p:cNvSpPr>
          <p:nvPr/>
        </p:nvSpPr>
        <p:spPr bwMode="auto">
          <a:xfrm>
            <a:off x="4506913" y="4505325"/>
            <a:ext cx="755650" cy="0"/>
          </a:xfrm>
          <a:prstGeom prst="line">
            <a:avLst/>
          </a:prstGeom>
          <a:noFill/>
          <a:ln w="44450" cap="rnd">
            <a:solidFill>
              <a:srgbClr val="249F86"/>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57" name="文本框 56"/>
          <p:cNvSpPr>
            <a:spLocks noChangeArrowheads="1"/>
          </p:cNvSpPr>
          <p:nvPr/>
        </p:nvSpPr>
        <p:spPr bwMode="auto">
          <a:xfrm>
            <a:off x="4662488" y="3767138"/>
            <a:ext cx="444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a:solidFill>
                  <a:schemeClr val="bg1"/>
                </a:solidFill>
                <a:latin typeface="Calibri Light" panose="020F0302020204030204" pitchFamily="34" charset="0"/>
                <a:sym typeface="Calibri Light" panose="020F0302020204030204" pitchFamily="34" charset="0"/>
              </a:rPr>
              <a:t>5</a:t>
            </a:r>
            <a:endParaRPr lang="zh-CN" altLang="en-US" sz="4000">
              <a:solidFill>
                <a:schemeClr val="bg1"/>
              </a:solidFill>
              <a:latin typeface="Calibri Light" panose="020F0302020204030204" pitchFamily="34" charset="0"/>
              <a:sym typeface="Calibri Light" panose="020F0302020204030204" pitchFamily="34" charset="0"/>
            </a:endParaRPr>
          </a:p>
        </p:txBody>
      </p:sp>
      <p:grpSp>
        <p:nvGrpSpPr>
          <p:cNvPr id="5158" name="Group 38"/>
          <p:cNvGrpSpPr>
            <a:grpSpLocks/>
          </p:cNvGrpSpPr>
          <p:nvPr/>
        </p:nvGrpSpPr>
        <p:grpSpPr bwMode="auto">
          <a:xfrm>
            <a:off x="4165600" y="4660900"/>
            <a:ext cx="1439863" cy="722313"/>
            <a:chOff x="0" y="0"/>
            <a:chExt cx="1441100" cy="721155"/>
          </a:xfrm>
        </p:grpSpPr>
        <p:sp>
          <p:nvSpPr>
            <p:cNvPr id="3113" name="文本框 55"/>
            <p:cNvSpPr>
              <a:spLocks noChangeArrowheads="1"/>
            </p:cNvSpPr>
            <p:nvPr/>
          </p:nvSpPr>
          <p:spPr bwMode="auto">
            <a:xfrm>
              <a:off x="0" y="0"/>
              <a:ext cx="14411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chemeClr val="bg1"/>
                  </a:solidFill>
                  <a:latin typeface="Calibri" panose="020F0502020204030204" pitchFamily="34" charset="0"/>
                  <a:sym typeface="Calibri" panose="020F0502020204030204" pitchFamily="34" charset="0"/>
                </a:rPr>
                <a:t>Portfolio</a:t>
              </a:r>
              <a:endParaRPr lang="zh-CN" altLang="en-US" sz="2800">
                <a:solidFill>
                  <a:schemeClr val="bg1"/>
                </a:solidFill>
                <a:latin typeface="Calibri" panose="020F0502020204030204" pitchFamily="34" charset="0"/>
                <a:sym typeface="宋体" panose="02010600030101010101" pitchFamily="2" charset="-122"/>
              </a:endParaRPr>
            </a:p>
          </p:txBody>
        </p:sp>
        <p:sp>
          <p:nvSpPr>
            <p:cNvPr id="3114" name="文本框 57"/>
            <p:cNvSpPr>
              <a:spLocks noChangeArrowheads="1"/>
            </p:cNvSpPr>
            <p:nvPr/>
          </p:nvSpPr>
          <p:spPr bwMode="auto">
            <a:xfrm>
              <a:off x="32586" y="382601"/>
              <a:ext cx="13740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rgbClr val="D8D8D8"/>
                  </a:solidFill>
                  <a:latin typeface="Calibri" panose="020F0502020204030204" pitchFamily="34" charset="0"/>
                  <a:sym typeface="Calibri" panose="020F0502020204030204" pitchFamily="34" charset="0"/>
                </a:rPr>
                <a:t>Unique design</a:t>
              </a:r>
              <a:endParaRPr lang="zh-CN" altLang="en-US" sz="1600">
                <a:solidFill>
                  <a:srgbClr val="D8D8D8"/>
                </a:solidFill>
                <a:latin typeface="Calibri" panose="020F0502020204030204" pitchFamily="34" charset="0"/>
                <a:sym typeface="宋体" panose="02010600030101010101" pitchFamily="2" charset="-122"/>
              </a:endParaRPr>
            </a:p>
          </p:txBody>
        </p:sp>
      </p:grpSp>
      <p:sp>
        <p:nvSpPr>
          <p:cNvPr id="5161" name="直接连接符 50"/>
          <p:cNvSpPr>
            <a:spLocks noChangeShapeType="1"/>
          </p:cNvSpPr>
          <p:nvPr/>
        </p:nvSpPr>
        <p:spPr bwMode="auto">
          <a:xfrm>
            <a:off x="6961188" y="4505325"/>
            <a:ext cx="755650" cy="0"/>
          </a:xfrm>
          <a:prstGeom prst="line">
            <a:avLst/>
          </a:prstGeom>
          <a:noFill/>
          <a:ln w="44450" cap="rnd">
            <a:solidFill>
              <a:srgbClr val="249F86"/>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62" name="文本框 52"/>
          <p:cNvSpPr>
            <a:spLocks noChangeArrowheads="1"/>
          </p:cNvSpPr>
          <p:nvPr/>
        </p:nvSpPr>
        <p:spPr bwMode="auto">
          <a:xfrm>
            <a:off x="7116763" y="3767138"/>
            <a:ext cx="444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a:solidFill>
                  <a:schemeClr val="bg1"/>
                </a:solidFill>
                <a:latin typeface="Calibri Light" panose="020F0302020204030204" pitchFamily="34" charset="0"/>
                <a:sym typeface="Calibri Light" panose="020F0302020204030204" pitchFamily="34" charset="0"/>
              </a:rPr>
              <a:t>6</a:t>
            </a:r>
            <a:endParaRPr lang="zh-CN" altLang="en-US" sz="4000">
              <a:solidFill>
                <a:schemeClr val="bg1"/>
              </a:solidFill>
              <a:latin typeface="Calibri Light" panose="020F0302020204030204" pitchFamily="34" charset="0"/>
              <a:sym typeface="Calibri Light" panose="020F0302020204030204" pitchFamily="34" charset="0"/>
            </a:endParaRPr>
          </a:p>
        </p:txBody>
      </p:sp>
      <p:grpSp>
        <p:nvGrpSpPr>
          <p:cNvPr id="5163" name="Group 43"/>
          <p:cNvGrpSpPr>
            <a:grpSpLocks/>
          </p:cNvGrpSpPr>
          <p:nvPr/>
        </p:nvGrpSpPr>
        <p:grpSpPr bwMode="auto">
          <a:xfrm>
            <a:off x="6638925" y="4660900"/>
            <a:ext cx="1387475" cy="722313"/>
            <a:chOff x="0" y="0"/>
            <a:chExt cx="1387630" cy="721155"/>
          </a:xfrm>
        </p:grpSpPr>
        <p:sp>
          <p:nvSpPr>
            <p:cNvPr id="3111" name="文本框 51"/>
            <p:cNvSpPr>
              <a:spLocks noChangeArrowheads="1"/>
            </p:cNvSpPr>
            <p:nvPr/>
          </p:nvSpPr>
          <p:spPr bwMode="auto">
            <a:xfrm>
              <a:off x="0" y="0"/>
              <a:ext cx="13571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chemeClr val="bg1"/>
                  </a:solidFill>
                  <a:latin typeface="Calibri" panose="020F0502020204030204" pitchFamily="34" charset="0"/>
                  <a:sym typeface="Calibri" panose="020F0502020204030204" pitchFamily="34" charset="0"/>
                </a:rPr>
                <a:t>Projects</a:t>
              </a:r>
              <a:endParaRPr lang="zh-CN" altLang="en-US" sz="2800">
                <a:solidFill>
                  <a:schemeClr val="bg1"/>
                </a:solidFill>
                <a:latin typeface="Calibri" panose="020F0502020204030204" pitchFamily="34" charset="0"/>
                <a:sym typeface="宋体" panose="02010600030101010101" pitchFamily="2" charset="-122"/>
              </a:endParaRPr>
            </a:p>
          </p:txBody>
        </p:sp>
        <p:sp>
          <p:nvSpPr>
            <p:cNvPr id="3112" name="文本框 53"/>
            <p:cNvSpPr>
              <a:spLocks noChangeArrowheads="1"/>
            </p:cNvSpPr>
            <p:nvPr/>
          </p:nvSpPr>
          <p:spPr bwMode="auto">
            <a:xfrm>
              <a:off x="13536" y="382601"/>
              <a:ext cx="13740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rgbClr val="D8D8D8"/>
                  </a:solidFill>
                  <a:latin typeface="Calibri" panose="020F0502020204030204" pitchFamily="34" charset="0"/>
                  <a:sym typeface="Calibri" panose="020F0502020204030204" pitchFamily="34" charset="0"/>
                </a:rPr>
                <a:t>Unique design</a:t>
              </a:r>
              <a:endParaRPr lang="zh-CN" altLang="en-US" sz="1600">
                <a:solidFill>
                  <a:srgbClr val="D8D8D8"/>
                </a:solidFill>
                <a:latin typeface="Calibri" panose="020F0502020204030204" pitchFamily="34" charset="0"/>
                <a:sym typeface="宋体" panose="02010600030101010101" pitchFamily="2" charset="-122"/>
              </a:endParaRPr>
            </a:p>
          </p:txBody>
        </p:sp>
      </p:grpSp>
      <p:sp>
        <p:nvSpPr>
          <p:cNvPr id="5166" name="直接连接符 46"/>
          <p:cNvSpPr>
            <a:spLocks noChangeShapeType="1"/>
          </p:cNvSpPr>
          <p:nvPr/>
        </p:nvSpPr>
        <p:spPr bwMode="auto">
          <a:xfrm>
            <a:off x="9415463" y="4505325"/>
            <a:ext cx="755650" cy="0"/>
          </a:xfrm>
          <a:prstGeom prst="line">
            <a:avLst/>
          </a:prstGeom>
          <a:noFill/>
          <a:ln w="44450" cap="rnd">
            <a:solidFill>
              <a:srgbClr val="249F86"/>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67" name="文本框 48"/>
          <p:cNvSpPr>
            <a:spLocks noChangeArrowheads="1"/>
          </p:cNvSpPr>
          <p:nvPr/>
        </p:nvSpPr>
        <p:spPr bwMode="auto">
          <a:xfrm>
            <a:off x="9571038" y="3767138"/>
            <a:ext cx="444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a:solidFill>
                  <a:schemeClr val="bg1"/>
                </a:solidFill>
                <a:latin typeface="Calibri Light" panose="020F0302020204030204" pitchFamily="34" charset="0"/>
                <a:sym typeface="Calibri Light" panose="020F0302020204030204" pitchFamily="34" charset="0"/>
              </a:rPr>
              <a:t>7</a:t>
            </a:r>
            <a:endParaRPr lang="zh-CN" altLang="en-US" sz="4000">
              <a:solidFill>
                <a:schemeClr val="bg1"/>
              </a:solidFill>
              <a:latin typeface="Calibri Light" panose="020F0302020204030204" pitchFamily="34" charset="0"/>
              <a:sym typeface="Calibri Light" panose="020F0302020204030204" pitchFamily="34" charset="0"/>
            </a:endParaRPr>
          </a:p>
        </p:txBody>
      </p:sp>
      <p:grpSp>
        <p:nvGrpSpPr>
          <p:cNvPr id="5168" name="Group 48"/>
          <p:cNvGrpSpPr>
            <a:grpSpLocks/>
          </p:cNvGrpSpPr>
          <p:nvPr/>
        </p:nvGrpSpPr>
        <p:grpSpPr bwMode="auto">
          <a:xfrm>
            <a:off x="9105900" y="4660900"/>
            <a:ext cx="1374775" cy="722313"/>
            <a:chOff x="0" y="0"/>
            <a:chExt cx="1374094" cy="721155"/>
          </a:xfrm>
        </p:grpSpPr>
        <p:sp>
          <p:nvSpPr>
            <p:cNvPr id="3109" name="文本框 47"/>
            <p:cNvSpPr>
              <a:spLocks noChangeArrowheads="1"/>
            </p:cNvSpPr>
            <p:nvPr/>
          </p:nvSpPr>
          <p:spPr bwMode="auto">
            <a:xfrm>
              <a:off x="24564" y="0"/>
              <a:ext cx="13102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chemeClr val="bg1"/>
                  </a:solidFill>
                  <a:latin typeface="Calibri" panose="020F0502020204030204" pitchFamily="34" charset="0"/>
                  <a:sym typeface="Calibri" panose="020F0502020204030204" pitchFamily="34" charset="0"/>
                </a:rPr>
                <a:t>Contact</a:t>
              </a:r>
              <a:endParaRPr lang="zh-CN" altLang="en-US" sz="2800">
                <a:solidFill>
                  <a:schemeClr val="bg1"/>
                </a:solidFill>
                <a:latin typeface="Calibri" panose="020F0502020204030204" pitchFamily="34" charset="0"/>
                <a:sym typeface="宋体" panose="02010600030101010101" pitchFamily="2" charset="-122"/>
              </a:endParaRPr>
            </a:p>
          </p:txBody>
        </p:sp>
        <p:sp>
          <p:nvSpPr>
            <p:cNvPr id="3110" name="文本框 49"/>
            <p:cNvSpPr>
              <a:spLocks noChangeArrowheads="1"/>
            </p:cNvSpPr>
            <p:nvPr/>
          </p:nvSpPr>
          <p:spPr bwMode="auto">
            <a:xfrm>
              <a:off x="0" y="382601"/>
              <a:ext cx="13740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rgbClr val="D8D8D8"/>
                  </a:solidFill>
                  <a:latin typeface="Calibri" panose="020F0502020204030204" pitchFamily="34" charset="0"/>
                  <a:sym typeface="Calibri" panose="020F0502020204030204" pitchFamily="34" charset="0"/>
                </a:rPr>
                <a:t>Unique design</a:t>
              </a:r>
              <a:endParaRPr lang="zh-CN" altLang="en-US" sz="1600">
                <a:solidFill>
                  <a:srgbClr val="D8D8D8"/>
                </a:solidFill>
                <a:latin typeface="Calibri" panose="020F0502020204030204" pitchFamily="34" charset="0"/>
                <a:sym typeface="宋体" panose="02010600030101010101" pitchFamily="2" charset="-122"/>
              </a:endParaRPr>
            </a:p>
          </p:txBody>
        </p:sp>
      </p:grpSp>
      <p:grpSp>
        <p:nvGrpSpPr>
          <p:cNvPr id="5171" name="Group 51"/>
          <p:cNvGrpSpPr>
            <a:grpSpLocks/>
          </p:cNvGrpSpPr>
          <p:nvPr/>
        </p:nvGrpSpPr>
        <p:grpSpPr bwMode="auto">
          <a:xfrm>
            <a:off x="9558338" y="1670050"/>
            <a:ext cx="458787" cy="457200"/>
            <a:chOff x="0" y="0"/>
            <a:chExt cx="484188" cy="482600"/>
          </a:xfrm>
        </p:grpSpPr>
        <p:sp>
          <p:nvSpPr>
            <p:cNvPr id="3104" name="Freeform 8"/>
            <p:cNvSpPr>
              <a:spLocks noEditPoints="1" noChangeArrowheads="1"/>
            </p:cNvSpPr>
            <p:nvPr/>
          </p:nvSpPr>
          <p:spPr bwMode="auto">
            <a:xfrm>
              <a:off x="0" y="0"/>
              <a:ext cx="484188" cy="482600"/>
            </a:xfrm>
            <a:custGeom>
              <a:avLst/>
              <a:gdLst>
                <a:gd name="T0" fmla="*/ 484188 w 126"/>
                <a:gd name="T1" fmla="*/ 241300 h 126"/>
                <a:gd name="T2" fmla="*/ 242094 w 126"/>
                <a:gd name="T3" fmla="*/ 0 h 126"/>
                <a:gd name="T4" fmla="*/ 0 w 126"/>
                <a:gd name="T5" fmla="*/ 241300 h 126"/>
                <a:gd name="T6" fmla="*/ 242094 w 126"/>
                <a:gd name="T7" fmla="*/ 482600 h 126"/>
                <a:gd name="T8" fmla="*/ 484188 w 126"/>
                <a:gd name="T9" fmla="*/ 241300 h 126"/>
                <a:gd name="T10" fmla="*/ 242094 w 126"/>
                <a:gd name="T11" fmla="*/ 448129 h 126"/>
                <a:gd name="T12" fmla="*/ 34585 w 126"/>
                <a:gd name="T13" fmla="*/ 241300 h 126"/>
                <a:gd name="T14" fmla="*/ 242094 w 126"/>
                <a:gd name="T15" fmla="*/ 30641 h 126"/>
                <a:gd name="T16" fmla="*/ 453446 w 126"/>
                <a:gd name="T17" fmla="*/ 241300 h 126"/>
                <a:gd name="T18" fmla="*/ 242094 w 126"/>
                <a:gd name="T19" fmla="*/ 448129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6"/>
                <a:gd name="T31" fmla="*/ 0 h 126"/>
                <a:gd name="T32" fmla="*/ 126 w 126"/>
                <a:gd name="T33" fmla="*/ 126 h 1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6" h="126">
                  <a:moveTo>
                    <a:pt x="126" y="63"/>
                  </a:moveTo>
                  <a:cubicBezTo>
                    <a:pt x="126" y="28"/>
                    <a:pt x="98" y="0"/>
                    <a:pt x="63" y="0"/>
                  </a:cubicBezTo>
                  <a:cubicBezTo>
                    <a:pt x="29" y="0"/>
                    <a:pt x="0" y="28"/>
                    <a:pt x="0" y="63"/>
                  </a:cubicBezTo>
                  <a:cubicBezTo>
                    <a:pt x="0" y="98"/>
                    <a:pt x="29" y="126"/>
                    <a:pt x="63" y="126"/>
                  </a:cubicBezTo>
                  <a:cubicBezTo>
                    <a:pt x="98" y="126"/>
                    <a:pt x="126" y="98"/>
                    <a:pt x="126" y="63"/>
                  </a:cubicBezTo>
                  <a:close/>
                  <a:moveTo>
                    <a:pt x="63" y="117"/>
                  </a:moveTo>
                  <a:cubicBezTo>
                    <a:pt x="33" y="117"/>
                    <a:pt x="9" y="93"/>
                    <a:pt x="9" y="63"/>
                  </a:cubicBezTo>
                  <a:cubicBezTo>
                    <a:pt x="9" y="33"/>
                    <a:pt x="33" y="8"/>
                    <a:pt x="63" y="8"/>
                  </a:cubicBezTo>
                  <a:cubicBezTo>
                    <a:pt x="93" y="8"/>
                    <a:pt x="118" y="33"/>
                    <a:pt x="118" y="63"/>
                  </a:cubicBezTo>
                  <a:cubicBezTo>
                    <a:pt x="118" y="93"/>
                    <a:pt x="93" y="117"/>
                    <a:pt x="63" y="11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105" name="Freeform 9"/>
            <p:cNvSpPr>
              <a:spLocks noChangeArrowheads="1"/>
            </p:cNvSpPr>
            <p:nvPr/>
          </p:nvSpPr>
          <p:spPr bwMode="auto">
            <a:xfrm>
              <a:off x="142875" y="84138"/>
              <a:ext cx="115888" cy="195262"/>
            </a:xfrm>
            <a:custGeom>
              <a:avLst/>
              <a:gdLst>
                <a:gd name="T0" fmla="*/ 96573 w 30"/>
                <a:gd name="T1" fmla="*/ 0 h 51"/>
                <a:gd name="T2" fmla="*/ 88847 w 30"/>
                <a:gd name="T3" fmla="*/ 3829 h 51"/>
                <a:gd name="T4" fmla="*/ 88847 w 30"/>
                <a:gd name="T5" fmla="*/ 145489 h 51"/>
                <a:gd name="T6" fmla="*/ 19315 w 30"/>
                <a:gd name="T7" fmla="*/ 80402 h 51"/>
                <a:gd name="T8" fmla="*/ 15452 w 30"/>
                <a:gd name="T9" fmla="*/ 76573 h 51"/>
                <a:gd name="T10" fmla="*/ 11589 w 30"/>
                <a:gd name="T11" fmla="*/ 80402 h 51"/>
                <a:gd name="T12" fmla="*/ 0 w 30"/>
                <a:gd name="T13" fmla="*/ 88059 h 51"/>
                <a:gd name="T14" fmla="*/ 0 w 30"/>
                <a:gd name="T15" fmla="*/ 99545 h 51"/>
                <a:gd name="T16" fmla="*/ 104299 w 30"/>
                <a:gd name="T17" fmla="*/ 195262 h 51"/>
                <a:gd name="T18" fmla="*/ 112025 w 30"/>
                <a:gd name="T19" fmla="*/ 195262 h 51"/>
                <a:gd name="T20" fmla="*/ 115888 w 30"/>
                <a:gd name="T21" fmla="*/ 187605 h 51"/>
                <a:gd name="T22" fmla="*/ 115888 w 30"/>
                <a:gd name="T23" fmla="*/ 3829 h 51"/>
                <a:gd name="T24" fmla="*/ 108162 w 30"/>
                <a:gd name="T25" fmla="*/ 0 h 51"/>
                <a:gd name="T26" fmla="*/ 96573 w 30"/>
                <a:gd name="T27" fmla="*/ 0 h 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
                <a:gd name="T43" fmla="*/ 0 h 51"/>
                <a:gd name="T44" fmla="*/ 30 w 30"/>
                <a:gd name="T45" fmla="*/ 51 h 5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 h="51">
                  <a:moveTo>
                    <a:pt x="25" y="0"/>
                  </a:moveTo>
                  <a:cubicBezTo>
                    <a:pt x="24" y="0"/>
                    <a:pt x="23" y="1"/>
                    <a:pt x="23" y="1"/>
                  </a:cubicBezTo>
                  <a:cubicBezTo>
                    <a:pt x="23" y="38"/>
                    <a:pt x="23" y="38"/>
                    <a:pt x="23" y="38"/>
                  </a:cubicBezTo>
                  <a:cubicBezTo>
                    <a:pt x="5" y="21"/>
                    <a:pt x="5" y="21"/>
                    <a:pt x="5" y="21"/>
                  </a:cubicBezTo>
                  <a:cubicBezTo>
                    <a:pt x="5" y="20"/>
                    <a:pt x="4" y="20"/>
                    <a:pt x="4" y="20"/>
                  </a:cubicBezTo>
                  <a:cubicBezTo>
                    <a:pt x="3" y="20"/>
                    <a:pt x="3" y="20"/>
                    <a:pt x="3" y="21"/>
                  </a:cubicBezTo>
                  <a:cubicBezTo>
                    <a:pt x="0" y="23"/>
                    <a:pt x="0" y="23"/>
                    <a:pt x="0" y="23"/>
                  </a:cubicBezTo>
                  <a:cubicBezTo>
                    <a:pt x="0" y="24"/>
                    <a:pt x="0" y="25"/>
                    <a:pt x="0" y="26"/>
                  </a:cubicBezTo>
                  <a:cubicBezTo>
                    <a:pt x="27" y="51"/>
                    <a:pt x="27" y="51"/>
                    <a:pt x="27" y="51"/>
                  </a:cubicBezTo>
                  <a:cubicBezTo>
                    <a:pt x="27" y="51"/>
                    <a:pt x="28" y="51"/>
                    <a:pt x="29" y="51"/>
                  </a:cubicBezTo>
                  <a:cubicBezTo>
                    <a:pt x="29" y="51"/>
                    <a:pt x="30" y="50"/>
                    <a:pt x="30" y="49"/>
                  </a:cubicBezTo>
                  <a:cubicBezTo>
                    <a:pt x="30" y="1"/>
                    <a:pt x="30" y="1"/>
                    <a:pt x="30" y="1"/>
                  </a:cubicBezTo>
                  <a:cubicBezTo>
                    <a:pt x="30" y="1"/>
                    <a:pt x="29" y="0"/>
                    <a:pt x="28" y="0"/>
                  </a:cubicBezTo>
                  <a:lnTo>
                    <a:pt x="25"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106" name="Oval 10"/>
            <p:cNvSpPr>
              <a:spLocks noChangeArrowheads="1"/>
            </p:cNvSpPr>
            <p:nvPr/>
          </p:nvSpPr>
          <p:spPr bwMode="auto">
            <a:xfrm>
              <a:off x="227013" y="357188"/>
              <a:ext cx="34925" cy="38100"/>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sp>
          <p:nvSpPr>
            <p:cNvPr id="3107" name="Oval 11"/>
            <p:cNvSpPr>
              <a:spLocks noChangeArrowheads="1"/>
            </p:cNvSpPr>
            <p:nvPr/>
          </p:nvSpPr>
          <p:spPr bwMode="auto">
            <a:xfrm>
              <a:off x="361950" y="222250"/>
              <a:ext cx="34925" cy="38100"/>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sp>
          <p:nvSpPr>
            <p:cNvPr id="3108" name="Oval 12"/>
            <p:cNvSpPr>
              <a:spLocks noChangeArrowheads="1"/>
            </p:cNvSpPr>
            <p:nvPr/>
          </p:nvSpPr>
          <p:spPr bwMode="auto">
            <a:xfrm>
              <a:off x="88900" y="222250"/>
              <a:ext cx="38100" cy="38100"/>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125"/>
                                        </p:tgtEl>
                                        <p:attrNameLst>
                                          <p:attrName>style.visibility</p:attrName>
                                        </p:attrNameLst>
                                      </p:cBhvr>
                                      <p:to>
                                        <p:strVal val="visible"/>
                                      </p:to>
                                    </p:set>
                                    <p:animEffect>
                                      <p:cBhvr>
                                        <p:cTn id="7" dur="350"/>
                                        <p:tgtEl>
                                          <p:spTgt spid="5125"/>
                                        </p:tgtEl>
                                      </p:cBhvr>
                                    </p:animEffect>
                                  </p:childTnLst>
                                </p:cTn>
                              </p:par>
                            </p:childTnLst>
                          </p:cTn>
                        </p:par>
                        <p:par>
                          <p:cTn id="8" fill="hold" nodeType="afterGroup">
                            <p:stCondLst>
                              <p:cond delay="350"/>
                            </p:stCondLst>
                            <p:childTnLst>
                              <p:par>
                                <p:cTn id="9" presetID="9" presetClass="entr" presetSubtype="0" fill="hold" grpId="0" nodeType="afterEffect">
                                  <p:stCondLst>
                                    <p:cond delay="0"/>
                                  </p:stCondLst>
                                  <p:childTnLst>
                                    <p:set>
                                      <p:cBhvr>
                                        <p:cTn id="10" dur="1" fill="hold">
                                          <p:stCondLst>
                                            <p:cond delay="0"/>
                                          </p:stCondLst>
                                        </p:cTn>
                                        <p:tgtEl>
                                          <p:spTgt spid="5126"/>
                                        </p:tgtEl>
                                        <p:attrNameLst>
                                          <p:attrName>style.visibility</p:attrName>
                                        </p:attrNameLst>
                                      </p:cBhvr>
                                      <p:to>
                                        <p:strVal val="visible"/>
                                      </p:to>
                                    </p:set>
                                    <p:animEffect>
                                      <p:cBhvr>
                                        <p:cTn id="11" dur="500"/>
                                        <p:tgtEl>
                                          <p:spTgt spid="5126"/>
                                        </p:tgtEl>
                                      </p:cBhvr>
                                    </p:animEffect>
                                  </p:childTnLst>
                                </p:cTn>
                              </p:par>
                              <p:par>
                                <p:cTn id="12" presetID="9" presetClass="entr" presetSubtype="0" fill="hold" nodeType="withEffect">
                                  <p:stCondLst>
                                    <p:cond delay="0"/>
                                  </p:stCondLst>
                                  <p:childTnLst>
                                    <p:set>
                                      <p:cBhvr>
                                        <p:cTn id="13" dur="1" fill="hold">
                                          <p:stCondLst>
                                            <p:cond delay="0"/>
                                          </p:stCondLst>
                                        </p:cTn>
                                        <p:tgtEl>
                                          <p:spTgt spid="5127"/>
                                        </p:tgtEl>
                                        <p:attrNameLst>
                                          <p:attrName>style.visibility</p:attrName>
                                        </p:attrNameLst>
                                      </p:cBhvr>
                                      <p:to>
                                        <p:strVal val="visible"/>
                                      </p:to>
                                    </p:set>
                                    <p:animEffect>
                                      <p:cBhvr>
                                        <p:cTn id="14" dur="500"/>
                                        <p:tgtEl>
                                          <p:spTgt spid="5127"/>
                                        </p:tgtEl>
                                      </p:cBhvr>
                                    </p:animEffect>
                                  </p:childTnLst>
                                </p:cTn>
                              </p:par>
                            </p:childTnLst>
                          </p:cTn>
                        </p:par>
                        <p:par>
                          <p:cTn id="15" fill="hold" nodeType="afterGroup">
                            <p:stCondLst>
                              <p:cond delay="850"/>
                            </p:stCondLst>
                            <p:childTnLst>
                              <p:par>
                                <p:cTn id="16" presetID="22" presetClass="entr" presetSubtype="8" fill="hold" grpId="0" nodeType="afterEffect">
                                  <p:stCondLst>
                                    <p:cond delay="0"/>
                                  </p:stCondLst>
                                  <p:childTnLst>
                                    <p:set>
                                      <p:cBhvr>
                                        <p:cTn id="17" dur="1" fill="hold">
                                          <p:stCondLst>
                                            <p:cond delay="0"/>
                                          </p:stCondLst>
                                        </p:cTn>
                                        <p:tgtEl>
                                          <p:spTgt spid="5132"/>
                                        </p:tgtEl>
                                        <p:attrNameLst>
                                          <p:attrName>style.visibility</p:attrName>
                                        </p:attrNameLst>
                                      </p:cBhvr>
                                      <p:to>
                                        <p:strVal val="visible"/>
                                      </p:to>
                                    </p:set>
                                    <p:animEffect>
                                      <p:cBhvr>
                                        <p:cTn id="18" dur="250"/>
                                        <p:tgtEl>
                                          <p:spTgt spid="5132"/>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133"/>
                                        </p:tgtEl>
                                        <p:attrNameLst>
                                          <p:attrName>style.visibility</p:attrName>
                                        </p:attrNameLst>
                                      </p:cBhvr>
                                      <p:to>
                                        <p:strVal val="visible"/>
                                      </p:to>
                                    </p:set>
                                    <p:animEffect>
                                      <p:cBhvr>
                                        <p:cTn id="21" dur="250"/>
                                        <p:tgtEl>
                                          <p:spTgt spid="5133"/>
                                        </p:tgtEl>
                                      </p:cBhvr>
                                    </p:animEffect>
                                  </p:childTnLst>
                                </p:cTn>
                              </p:par>
                            </p:childTnLst>
                          </p:cTn>
                        </p:par>
                        <p:par>
                          <p:cTn id="22" fill="hold" nodeType="afterGroup">
                            <p:stCondLst>
                              <p:cond delay="1100"/>
                            </p:stCondLst>
                            <p:childTnLst>
                              <p:par>
                                <p:cTn id="23" presetID="22" presetClass="entr" presetSubtype="1" fill="hold" nodeType="afterEffect">
                                  <p:stCondLst>
                                    <p:cond delay="0"/>
                                  </p:stCondLst>
                                  <p:childTnLst>
                                    <p:set>
                                      <p:cBhvr>
                                        <p:cTn id="24" dur="1" fill="hold">
                                          <p:stCondLst>
                                            <p:cond delay="0"/>
                                          </p:stCondLst>
                                        </p:cTn>
                                        <p:tgtEl>
                                          <p:spTgt spid="5134"/>
                                        </p:tgtEl>
                                        <p:attrNameLst>
                                          <p:attrName>style.visibility</p:attrName>
                                        </p:attrNameLst>
                                      </p:cBhvr>
                                      <p:to>
                                        <p:strVal val="visible"/>
                                      </p:to>
                                    </p:set>
                                    <p:animEffect>
                                      <p:cBhvr>
                                        <p:cTn id="25" dur="500"/>
                                        <p:tgtEl>
                                          <p:spTgt spid="5134"/>
                                        </p:tgtEl>
                                      </p:cBhvr>
                                    </p:animEffect>
                                  </p:childTnLst>
                                </p:cTn>
                              </p:par>
                            </p:childTnLst>
                          </p:cTn>
                        </p:par>
                        <p:par>
                          <p:cTn id="26" fill="hold" nodeType="afterGroup">
                            <p:stCondLst>
                              <p:cond delay="1600"/>
                            </p:stCondLst>
                            <p:childTnLst>
                              <p:par>
                                <p:cTn id="27" presetID="22" presetClass="entr" presetSubtype="8" fill="hold" grpId="0" nodeType="afterEffect">
                                  <p:stCondLst>
                                    <p:cond delay="0"/>
                                  </p:stCondLst>
                                  <p:childTnLst>
                                    <p:set>
                                      <p:cBhvr>
                                        <p:cTn id="28" dur="1" fill="hold">
                                          <p:stCondLst>
                                            <p:cond delay="0"/>
                                          </p:stCondLst>
                                        </p:cTn>
                                        <p:tgtEl>
                                          <p:spTgt spid="5137"/>
                                        </p:tgtEl>
                                        <p:attrNameLst>
                                          <p:attrName>style.visibility</p:attrName>
                                        </p:attrNameLst>
                                      </p:cBhvr>
                                      <p:to>
                                        <p:strVal val="visible"/>
                                      </p:to>
                                    </p:set>
                                    <p:animEffect>
                                      <p:cBhvr>
                                        <p:cTn id="29" dur="250"/>
                                        <p:tgtEl>
                                          <p:spTgt spid="5137"/>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5138"/>
                                        </p:tgtEl>
                                        <p:attrNameLst>
                                          <p:attrName>style.visibility</p:attrName>
                                        </p:attrNameLst>
                                      </p:cBhvr>
                                      <p:to>
                                        <p:strVal val="visible"/>
                                      </p:to>
                                    </p:set>
                                    <p:animEffect>
                                      <p:cBhvr>
                                        <p:cTn id="32" dur="250"/>
                                        <p:tgtEl>
                                          <p:spTgt spid="5138"/>
                                        </p:tgtEl>
                                      </p:cBhvr>
                                    </p:animEffect>
                                  </p:childTnLst>
                                </p:cTn>
                              </p:par>
                            </p:childTnLst>
                          </p:cTn>
                        </p:par>
                        <p:par>
                          <p:cTn id="33" fill="hold" nodeType="afterGroup">
                            <p:stCondLst>
                              <p:cond delay="1850"/>
                            </p:stCondLst>
                            <p:childTnLst>
                              <p:par>
                                <p:cTn id="34" presetID="22" presetClass="entr" presetSubtype="1" fill="hold" nodeType="afterEffect">
                                  <p:stCondLst>
                                    <p:cond delay="0"/>
                                  </p:stCondLst>
                                  <p:childTnLst>
                                    <p:set>
                                      <p:cBhvr>
                                        <p:cTn id="35" dur="1" fill="hold">
                                          <p:stCondLst>
                                            <p:cond delay="0"/>
                                          </p:stCondLst>
                                        </p:cTn>
                                        <p:tgtEl>
                                          <p:spTgt spid="5139"/>
                                        </p:tgtEl>
                                        <p:attrNameLst>
                                          <p:attrName>style.visibility</p:attrName>
                                        </p:attrNameLst>
                                      </p:cBhvr>
                                      <p:to>
                                        <p:strVal val="visible"/>
                                      </p:to>
                                    </p:set>
                                    <p:animEffect>
                                      <p:cBhvr>
                                        <p:cTn id="36" dur="500"/>
                                        <p:tgtEl>
                                          <p:spTgt spid="5139"/>
                                        </p:tgtEl>
                                      </p:cBhvr>
                                    </p:animEffect>
                                  </p:childTnLst>
                                </p:cTn>
                              </p:par>
                            </p:childTnLst>
                          </p:cTn>
                        </p:par>
                        <p:par>
                          <p:cTn id="37" fill="hold" nodeType="afterGroup">
                            <p:stCondLst>
                              <p:cond delay="2350"/>
                            </p:stCondLst>
                            <p:childTnLst>
                              <p:par>
                                <p:cTn id="38" presetID="22" presetClass="entr" presetSubtype="8" fill="hold" grpId="0" nodeType="afterEffect">
                                  <p:stCondLst>
                                    <p:cond delay="0"/>
                                  </p:stCondLst>
                                  <p:childTnLst>
                                    <p:set>
                                      <p:cBhvr>
                                        <p:cTn id="39" dur="1" fill="hold">
                                          <p:stCondLst>
                                            <p:cond delay="0"/>
                                          </p:stCondLst>
                                        </p:cTn>
                                        <p:tgtEl>
                                          <p:spTgt spid="5142"/>
                                        </p:tgtEl>
                                        <p:attrNameLst>
                                          <p:attrName>style.visibility</p:attrName>
                                        </p:attrNameLst>
                                      </p:cBhvr>
                                      <p:to>
                                        <p:strVal val="visible"/>
                                      </p:to>
                                    </p:set>
                                    <p:animEffect>
                                      <p:cBhvr>
                                        <p:cTn id="40" dur="250"/>
                                        <p:tgtEl>
                                          <p:spTgt spid="5142"/>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5143"/>
                                        </p:tgtEl>
                                        <p:attrNameLst>
                                          <p:attrName>style.visibility</p:attrName>
                                        </p:attrNameLst>
                                      </p:cBhvr>
                                      <p:to>
                                        <p:strVal val="visible"/>
                                      </p:to>
                                    </p:set>
                                    <p:animEffect>
                                      <p:cBhvr>
                                        <p:cTn id="43" dur="250"/>
                                        <p:tgtEl>
                                          <p:spTgt spid="5143"/>
                                        </p:tgtEl>
                                      </p:cBhvr>
                                    </p:animEffect>
                                  </p:childTnLst>
                                </p:cTn>
                              </p:par>
                            </p:childTnLst>
                          </p:cTn>
                        </p:par>
                        <p:par>
                          <p:cTn id="44" fill="hold" nodeType="afterGroup">
                            <p:stCondLst>
                              <p:cond delay="2600"/>
                            </p:stCondLst>
                            <p:childTnLst>
                              <p:par>
                                <p:cTn id="45" presetID="22" presetClass="entr" presetSubtype="1" fill="hold" nodeType="afterEffect">
                                  <p:stCondLst>
                                    <p:cond delay="0"/>
                                  </p:stCondLst>
                                  <p:childTnLst>
                                    <p:set>
                                      <p:cBhvr>
                                        <p:cTn id="46" dur="1" fill="hold">
                                          <p:stCondLst>
                                            <p:cond delay="0"/>
                                          </p:stCondLst>
                                        </p:cTn>
                                        <p:tgtEl>
                                          <p:spTgt spid="5144"/>
                                        </p:tgtEl>
                                        <p:attrNameLst>
                                          <p:attrName>style.visibility</p:attrName>
                                        </p:attrNameLst>
                                      </p:cBhvr>
                                      <p:to>
                                        <p:strVal val="visible"/>
                                      </p:to>
                                    </p:set>
                                    <p:animEffect>
                                      <p:cBhvr>
                                        <p:cTn id="47" dur="500"/>
                                        <p:tgtEl>
                                          <p:spTgt spid="5144"/>
                                        </p:tgtEl>
                                      </p:cBhvr>
                                    </p:animEffect>
                                  </p:childTnLst>
                                </p:cTn>
                              </p:par>
                            </p:childTnLst>
                          </p:cTn>
                        </p:par>
                        <p:par>
                          <p:cTn id="48" fill="hold" nodeType="afterGroup">
                            <p:stCondLst>
                              <p:cond delay="3100"/>
                            </p:stCondLst>
                            <p:childTnLst>
                              <p:par>
                                <p:cTn id="49" presetID="22" presetClass="entr" presetSubtype="8" fill="hold" grpId="0" nodeType="afterEffect">
                                  <p:stCondLst>
                                    <p:cond delay="0"/>
                                  </p:stCondLst>
                                  <p:childTnLst>
                                    <p:set>
                                      <p:cBhvr>
                                        <p:cTn id="50" dur="1" fill="hold">
                                          <p:stCondLst>
                                            <p:cond delay="0"/>
                                          </p:stCondLst>
                                        </p:cTn>
                                        <p:tgtEl>
                                          <p:spTgt spid="5147"/>
                                        </p:tgtEl>
                                        <p:attrNameLst>
                                          <p:attrName>style.visibility</p:attrName>
                                        </p:attrNameLst>
                                      </p:cBhvr>
                                      <p:to>
                                        <p:strVal val="visible"/>
                                      </p:to>
                                    </p:set>
                                    <p:animEffect>
                                      <p:cBhvr>
                                        <p:cTn id="51" dur="250"/>
                                        <p:tgtEl>
                                          <p:spTgt spid="5147"/>
                                        </p:tgtEl>
                                      </p:cBhvr>
                                    </p:animEffect>
                                  </p:childTnLst>
                                </p:cTn>
                              </p:par>
                              <p:par>
                                <p:cTn id="52" presetID="9" presetClass="entr" presetSubtype="0" fill="hold" nodeType="withEffect">
                                  <p:stCondLst>
                                    <p:cond delay="0"/>
                                  </p:stCondLst>
                                  <p:childTnLst>
                                    <p:set>
                                      <p:cBhvr>
                                        <p:cTn id="53" dur="1" fill="hold">
                                          <p:stCondLst>
                                            <p:cond delay="0"/>
                                          </p:stCondLst>
                                        </p:cTn>
                                        <p:tgtEl>
                                          <p:spTgt spid="5171"/>
                                        </p:tgtEl>
                                        <p:attrNameLst>
                                          <p:attrName>style.visibility</p:attrName>
                                        </p:attrNameLst>
                                      </p:cBhvr>
                                      <p:to>
                                        <p:strVal val="visible"/>
                                      </p:to>
                                    </p:set>
                                    <p:animEffect>
                                      <p:cBhvr>
                                        <p:cTn id="54" dur="250"/>
                                        <p:tgtEl>
                                          <p:spTgt spid="5171"/>
                                        </p:tgtEl>
                                      </p:cBhvr>
                                    </p:animEffect>
                                  </p:childTnLst>
                                </p:cTn>
                              </p:par>
                            </p:childTnLst>
                          </p:cTn>
                        </p:par>
                        <p:par>
                          <p:cTn id="55" fill="hold" nodeType="afterGroup">
                            <p:stCondLst>
                              <p:cond delay="3350"/>
                            </p:stCondLst>
                            <p:childTnLst>
                              <p:par>
                                <p:cTn id="56" presetID="22" presetClass="entr" presetSubtype="1" fill="hold" nodeType="afterEffect">
                                  <p:stCondLst>
                                    <p:cond delay="0"/>
                                  </p:stCondLst>
                                  <p:childTnLst>
                                    <p:set>
                                      <p:cBhvr>
                                        <p:cTn id="57" dur="1" fill="hold">
                                          <p:stCondLst>
                                            <p:cond delay="0"/>
                                          </p:stCondLst>
                                        </p:cTn>
                                        <p:tgtEl>
                                          <p:spTgt spid="5148"/>
                                        </p:tgtEl>
                                        <p:attrNameLst>
                                          <p:attrName>style.visibility</p:attrName>
                                        </p:attrNameLst>
                                      </p:cBhvr>
                                      <p:to>
                                        <p:strVal val="visible"/>
                                      </p:to>
                                    </p:set>
                                    <p:animEffect>
                                      <p:cBhvr>
                                        <p:cTn id="58" dur="500"/>
                                        <p:tgtEl>
                                          <p:spTgt spid="5148"/>
                                        </p:tgtEl>
                                      </p:cBhvr>
                                    </p:animEffect>
                                  </p:childTnLst>
                                </p:cTn>
                              </p:par>
                            </p:childTnLst>
                          </p:cTn>
                        </p:par>
                        <p:par>
                          <p:cTn id="59" fill="hold" nodeType="afterGroup">
                            <p:stCondLst>
                              <p:cond delay="3850"/>
                            </p:stCondLst>
                            <p:childTnLst>
                              <p:par>
                                <p:cTn id="60" presetID="22" presetClass="entr" presetSubtype="8" fill="hold" grpId="0" nodeType="afterEffect">
                                  <p:stCondLst>
                                    <p:cond delay="0"/>
                                  </p:stCondLst>
                                  <p:childTnLst>
                                    <p:set>
                                      <p:cBhvr>
                                        <p:cTn id="61" dur="1" fill="hold">
                                          <p:stCondLst>
                                            <p:cond delay="0"/>
                                          </p:stCondLst>
                                        </p:cTn>
                                        <p:tgtEl>
                                          <p:spTgt spid="5151"/>
                                        </p:tgtEl>
                                        <p:attrNameLst>
                                          <p:attrName>style.visibility</p:attrName>
                                        </p:attrNameLst>
                                      </p:cBhvr>
                                      <p:to>
                                        <p:strVal val="visible"/>
                                      </p:to>
                                    </p:set>
                                    <p:animEffect>
                                      <p:cBhvr>
                                        <p:cTn id="62" dur="250"/>
                                        <p:tgtEl>
                                          <p:spTgt spid="5151"/>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5152"/>
                                        </p:tgtEl>
                                        <p:attrNameLst>
                                          <p:attrName>style.visibility</p:attrName>
                                        </p:attrNameLst>
                                      </p:cBhvr>
                                      <p:to>
                                        <p:strVal val="visible"/>
                                      </p:to>
                                    </p:set>
                                    <p:animEffect>
                                      <p:cBhvr>
                                        <p:cTn id="65" dur="250"/>
                                        <p:tgtEl>
                                          <p:spTgt spid="5152"/>
                                        </p:tgtEl>
                                      </p:cBhvr>
                                    </p:animEffect>
                                  </p:childTnLst>
                                </p:cTn>
                              </p:par>
                            </p:childTnLst>
                          </p:cTn>
                        </p:par>
                        <p:par>
                          <p:cTn id="66" fill="hold" nodeType="afterGroup">
                            <p:stCondLst>
                              <p:cond delay="4100"/>
                            </p:stCondLst>
                            <p:childTnLst>
                              <p:par>
                                <p:cTn id="67" presetID="22" presetClass="entr" presetSubtype="1" fill="hold" nodeType="afterEffect">
                                  <p:stCondLst>
                                    <p:cond delay="0"/>
                                  </p:stCondLst>
                                  <p:childTnLst>
                                    <p:set>
                                      <p:cBhvr>
                                        <p:cTn id="68" dur="1" fill="hold">
                                          <p:stCondLst>
                                            <p:cond delay="0"/>
                                          </p:stCondLst>
                                        </p:cTn>
                                        <p:tgtEl>
                                          <p:spTgt spid="5153"/>
                                        </p:tgtEl>
                                        <p:attrNameLst>
                                          <p:attrName>style.visibility</p:attrName>
                                        </p:attrNameLst>
                                      </p:cBhvr>
                                      <p:to>
                                        <p:strVal val="visible"/>
                                      </p:to>
                                    </p:set>
                                    <p:animEffect>
                                      <p:cBhvr>
                                        <p:cTn id="69" dur="500"/>
                                        <p:tgtEl>
                                          <p:spTgt spid="5153"/>
                                        </p:tgtEl>
                                      </p:cBhvr>
                                    </p:animEffect>
                                  </p:childTnLst>
                                </p:cTn>
                              </p:par>
                            </p:childTnLst>
                          </p:cTn>
                        </p:par>
                        <p:par>
                          <p:cTn id="70" fill="hold" nodeType="afterGroup">
                            <p:stCondLst>
                              <p:cond delay="4600"/>
                            </p:stCondLst>
                            <p:childTnLst>
                              <p:par>
                                <p:cTn id="71" presetID="22" presetClass="entr" presetSubtype="8" fill="hold" grpId="0" nodeType="afterEffect">
                                  <p:stCondLst>
                                    <p:cond delay="0"/>
                                  </p:stCondLst>
                                  <p:childTnLst>
                                    <p:set>
                                      <p:cBhvr>
                                        <p:cTn id="72" dur="1" fill="hold">
                                          <p:stCondLst>
                                            <p:cond delay="0"/>
                                          </p:stCondLst>
                                        </p:cTn>
                                        <p:tgtEl>
                                          <p:spTgt spid="5156"/>
                                        </p:tgtEl>
                                        <p:attrNameLst>
                                          <p:attrName>style.visibility</p:attrName>
                                        </p:attrNameLst>
                                      </p:cBhvr>
                                      <p:to>
                                        <p:strVal val="visible"/>
                                      </p:to>
                                    </p:set>
                                    <p:animEffect>
                                      <p:cBhvr>
                                        <p:cTn id="73" dur="250"/>
                                        <p:tgtEl>
                                          <p:spTgt spid="5156"/>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5157"/>
                                        </p:tgtEl>
                                        <p:attrNameLst>
                                          <p:attrName>style.visibility</p:attrName>
                                        </p:attrNameLst>
                                      </p:cBhvr>
                                      <p:to>
                                        <p:strVal val="visible"/>
                                      </p:to>
                                    </p:set>
                                    <p:animEffect>
                                      <p:cBhvr>
                                        <p:cTn id="76" dur="250"/>
                                        <p:tgtEl>
                                          <p:spTgt spid="5157"/>
                                        </p:tgtEl>
                                      </p:cBhvr>
                                    </p:animEffect>
                                  </p:childTnLst>
                                </p:cTn>
                              </p:par>
                            </p:childTnLst>
                          </p:cTn>
                        </p:par>
                        <p:par>
                          <p:cTn id="77" fill="hold" nodeType="afterGroup">
                            <p:stCondLst>
                              <p:cond delay="4850"/>
                            </p:stCondLst>
                            <p:childTnLst>
                              <p:par>
                                <p:cTn id="78" presetID="22" presetClass="entr" presetSubtype="1" fill="hold" nodeType="afterEffect">
                                  <p:stCondLst>
                                    <p:cond delay="0"/>
                                  </p:stCondLst>
                                  <p:childTnLst>
                                    <p:set>
                                      <p:cBhvr>
                                        <p:cTn id="79" dur="1" fill="hold">
                                          <p:stCondLst>
                                            <p:cond delay="0"/>
                                          </p:stCondLst>
                                        </p:cTn>
                                        <p:tgtEl>
                                          <p:spTgt spid="5158"/>
                                        </p:tgtEl>
                                        <p:attrNameLst>
                                          <p:attrName>style.visibility</p:attrName>
                                        </p:attrNameLst>
                                      </p:cBhvr>
                                      <p:to>
                                        <p:strVal val="visible"/>
                                      </p:to>
                                    </p:set>
                                    <p:animEffect>
                                      <p:cBhvr>
                                        <p:cTn id="80" dur="500"/>
                                        <p:tgtEl>
                                          <p:spTgt spid="5158"/>
                                        </p:tgtEl>
                                      </p:cBhvr>
                                    </p:animEffect>
                                  </p:childTnLst>
                                </p:cTn>
                              </p:par>
                            </p:childTnLst>
                          </p:cTn>
                        </p:par>
                        <p:par>
                          <p:cTn id="81" fill="hold" nodeType="afterGroup">
                            <p:stCondLst>
                              <p:cond delay="5350"/>
                            </p:stCondLst>
                            <p:childTnLst>
                              <p:par>
                                <p:cTn id="82" presetID="22" presetClass="entr" presetSubtype="8" fill="hold" grpId="0" nodeType="afterEffect">
                                  <p:stCondLst>
                                    <p:cond delay="0"/>
                                  </p:stCondLst>
                                  <p:childTnLst>
                                    <p:set>
                                      <p:cBhvr>
                                        <p:cTn id="83" dur="1" fill="hold">
                                          <p:stCondLst>
                                            <p:cond delay="0"/>
                                          </p:stCondLst>
                                        </p:cTn>
                                        <p:tgtEl>
                                          <p:spTgt spid="5161"/>
                                        </p:tgtEl>
                                        <p:attrNameLst>
                                          <p:attrName>style.visibility</p:attrName>
                                        </p:attrNameLst>
                                      </p:cBhvr>
                                      <p:to>
                                        <p:strVal val="visible"/>
                                      </p:to>
                                    </p:set>
                                    <p:animEffect>
                                      <p:cBhvr>
                                        <p:cTn id="84" dur="250"/>
                                        <p:tgtEl>
                                          <p:spTgt spid="5161"/>
                                        </p:tgtEl>
                                      </p:cBhvr>
                                    </p:animEffect>
                                  </p:childTnLst>
                                </p:cTn>
                              </p:par>
                              <p:par>
                                <p:cTn id="85" presetID="9" presetClass="entr" presetSubtype="0" fill="hold" grpId="0" nodeType="withEffect">
                                  <p:stCondLst>
                                    <p:cond delay="0"/>
                                  </p:stCondLst>
                                  <p:childTnLst>
                                    <p:set>
                                      <p:cBhvr>
                                        <p:cTn id="86" dur="1" fill="hold">
                                          <p:stCondLst>
                                            <p:cond delay="0"/>
                                          </p:stCondLst>
                                        </p:cTn>
                                        <p:tgtEl>
                                          <p:spTgt spid="5162"/>
                                        </p:tgtEl>
                                        <p:attrNameLst>
                                          <p:attrName>style.visibility</p:attrName>
                                        </p:attrNameLst>
                                      </p:cBhvr>
                                      <p:to>
                                        <p:strVal val="visible"/>
                                      </p:to>
                                    </p:set>
                                    <p:animEffect>
                                      <p:cBhvr>
                                        <p:cTn id="87" dur="250"/>
                                        <p:tgtEl>
                                          <p:spTgt spid="5162"/>
                                        </p:tgtEl>
                                      </p:cBhvr>
                                    </p:animEffect>
                                  </p:childTnLst>
                                </p:cTn>
                              </p:par>
                            </p:childTnLst>
                          </p:cTn>
                        </p:par>
                        <p:par>
                          <p:cTn id="88" fill="hold" nodeType="afterGroup">
                            <p:stCondLst>
                              <p:cond delay="5600"/>
                            </p:stCondLst>
                            <p:childTnLst>
                              <p:par>
                                <p:cTn id="89" presetID="22" presetClass="entr" presetSubtype="1" fill="hold" nodeType="afterEffect">
                                  <p:stCondLst>
                                    <p:cond delay="0"/>
                                  </p:stCondLst>
                                  <p:childTnLst>
                                    <p:set>
                                      <p:cBhvr>
                                        <p:cTn id="90" dur="1" fill="hold">
                                          <p:stCondLst>
                                            <p:cond delay="0"/>
                                          </p:stCondLst>
                                        </p:cTn>
                                        <p:tgtEl>
                                          <p:spTgt spid="5163"/>
                                        </p:tgtEl>
                                        <p:attrNameLst>
                                          <p:attrName>style.visibility</p:attrName>
                                        </p:attrNameLst>
                                      </p:cBhvr>
                                      <p:to>
                                        <p:strVal val="visible"/>
                                      </p:to>
                                    </p:set>
                                    <p:animEffect>
                                      <p:cBhvr>
                                        <p:cTn id="91" dur="500"/>
                                        <p:tgtEl>
                                          <p:spTgt spid="5163"/>
                                        </p:tgtEl>
                                      </p:cBhvr>
                                    </p:animEffect>
                                  </p:childTnLst>
                                </p:cTn>
                              </p:par>
                            </p:childTnLst>
                          </p:cTn>
                        </p:par>
                        <p:par>
                          <p:cTn id="92" fill="hold" nodeType="afterGroup">
                            <p:stCondLst>
                              <p:cond delay="6100"/>
                            </p:stCondLst>
                            <p:childTnLst>
                              <p:par>
                                <p:cTn id="93" presetID="22" presetClass="entr" presetSubtype="8" fill="hold" grpId="0" nodeType="afterEffect">
                                  <p:stCondLst>
                                    <p:cond delay="0"/>
                                  </p:stCondLst>
                                  <p:childTnLst>
                                    <p:set>
                                      <p:cBhvr>
                                        <p:cTn id="94" dur="1" fill="hold">
                                          <p:stCondLst>
                                            <p:cond delay="0"/>
                                          </p:stCondLst>
                                        </p:cTn>
                                        <p:tgtEl>
                                          <p:spTgt spid="5166"/>
                                        </p:tgtEl>
                                        <p:attrNameLst>
                                          <p:attrName>style.visibility</p:attrName>
                                        </p:attrNameLst>
                                      </p:cBhvr>
                                      <p:to>
                                        <p:strVal val="visible"/>
                                      </p:to>
                                    </p:set>
                                    <p:animEffect>
                                      <p:cBhvr>
                                        <p:cTn id="95" dur="250"/>
                                        <p:tgtEl>
                                          <p:spTgt spid="5166"/>
                                        </p:tgtEl>
                                      </p:cBhvr>
                                    </p:animEffect>
                                  </p:childTnLst>
                                </p:cTn>
                              </p:par>
                              <p:par>
                                <p:cTn id="96" presetID="9" presetClass="entr" presetSubtype="0" fill="hold" grpId="0" nodeType="withEffect">
                                  <p:stCondLst>
                                    <p:cond delay="0"/>
                                  </p:stCondLst>
                                  <p:childTnLst>
                                    <p:set>
                                      <p:cBhvr>
                                        <p:cTn id="97" dur="1" fill="hold">
                                          <p:stCondLst>
                                            <p:cond delay="0"/>
                                          </p:stCondLst>
                                        </p:cTn>
                                        <p:tgtEl>
                                          <p:spTgt spid="5167"/>
                                        </p:tgtEl>
                                        <p:attrNameLst>
                                          <p:attrName>style.visibility</p:attrName>
                                        </p:attrNameLst>
                                      </p:cBhvr>
                                      <p:to>
                                        <p:strVal val="visible"/>
                                      </p:to>
                                    </p:set>
                                    <p:animEffect>
                                      <p:cBhvr>
                                        <p:cTn id="98" dur="250"/>
                                        <p:tgtEl>
                                          <p:spTgt spid="5167"/>
                                        </p:tgtEl>
                                      </p:cBhvr>
                                    </p:animEffect>
                                  </p:childTnLst>
                                </p:cTn>
                              </p:par>
                            </p:childTnLst>
                          </p:cTn>
                        </p:par>
                        <p:par>
                          <p:cTn id="99" fill="hold" nodeType="afterGroup">
                            <p:stCondLst>
                              <p:cond delay="6350"/>
                            </p:stCondLst>
                            <p:childTnLst>
                              <p:par>
                                <p:cTn id="100" presetID="22" presetClass="entr" presetSubtype="1" fill="hold" nodeType="afterEffect">
                                  <p:stCondLst>
                                    <p:cond delay="0"/>
                                  </p:stCondLst>
                                  <p:childTnLst>
                                    <p:set>
                                      <p:cBhvr>
                                        <p:cTn id="101" dur="1" fill="hold">
                                          <p:stCondLst>
                                            <p:cond delay="0"/>
                                          </p:stCondLst>
                                        </p:cTn>
                                        <p:tgtEl>
                                          <p:spTgt spid="5168"/>
                                        </p:tgtEl>
                                        <p:attrNameLst>
                                          <p:attrName>style.visibility</p:attrName>
                                        </p:attrNameLst>
                                      </p:cBhvr>
                                      <p:to>
                                        <p:strVal val="visible"/>
                                      </p:to>
                                    </p:set>
                                    <p:animEffect>
                                      <p:cBhvr>
                                        <p:cTn id="102" dur="500"/>
                                        <p:tgtEl>
                                          <p:spTgt spid="5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bldLvl="0" animBg="1" autoUpdateAnimBg="0"/>
      <p:bldP spid="5126" grpId="0" bldLvl="0" autoUpdateAnimBg="0"/>
      <p:bldP spid="5132" grpId="0" animBg="1"/>
      <p:bldP spid="5133" grpId="0" bldLvl="0" autoUpdateAnimBg="0"/>
      <p:bldP spid="5137" grpId="0" animBg="1"/>
      <p:bldP spid="5138" grpId="0" bldLvl="0" autoUpdateAnimBg="0"/>
      <p:bldP spid="5142" grpId="0" animBg="1"/>
      <p:bldP spid="5143" grpId="0" bldLvl="0" autoUpdateAnimBg="0"/>
      <p:bldP spid="5147" grpId="0" animBg="1"/>
      <p:bldP spid="5151" grpId="0" animBg="1"/>
      <p:bldP spid="5152" grpId="0" bldLvl="0" autoUpdateAnimBg="0"/>
      <p:bldP spid="5156" grpId="0" animBg="1"/>
      <p:bldP spid="5157" grpId="0" bldLvl="0" autoUpdateAnimBg="0"/>
      <p:bldP spid="5161" grpId="0" animBg="1"/>
      <p:bldP spid="5162" grpId="0" bldLvl="0" autoUpdateAnimBg="0"/>
      <p:bldP spid="5166" grpId="0" animBg="1"/>
      <p:bldP spid="5167"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pic>
        <p:nvPicPr>
          <p:cNvPr id="4100"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矩形 3"/>
          <p:cNvSpPr>
            <a:spLocks noChangeArrowheads="1"/>
          </p:cNvSpPr>
          <p:nvPr/>
        </p:nvSpPr>
        <p:spPr bwMode="auto">
          <a:xfrm>
            <a:off x="0" y="2171700"/>
            <a:ext cx="12192000" cy="262890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6150" name="文本框 5"/>
          <p:cNvSpPr>
            <a:spLocks noChangeArrowheads="1"/>
          </p:cNvSpPr>
          <p:nvPr/>
        </p:nvSpPr>
        <p:spPr bwMode="auto">
          <a:xfrm>
            <a:off x="3297238" y="2652713"/>
            <a:ext cx="5562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000" b="1">
                <a:solidFill>
                  <a:schemeClr val="bg1"/>
                </a:solidFill>
                <a:latin typeface="Calibri" panose="020F0502020204030204" pitchFamily="34" charset="0"/>
                <a:sym typeface="Calibri" panose="020F0502020204030204" pitchFamily="34" charset="0"/>
              </a:rPr>
              <a:t>OUR COMPANY</a:t>
            </a:r>
            <a:endParaRPr lang="zh-CN" altLang="en-US" sz="6000" b="1">
              <a:solidFill>
                <a:schemeClr val="bg1"/>
              </a:solidFill>
              <a:latin typeface="Calibri" panose="020F0502020204030204" pitchFamily="34" charset="0"/>
              <a:sym typeface="宋体" panose="02010600030101010101" pitchFamily="2" charset="-122"/>
            </a:endParaRPr>
          </a:p>
        </p:txBody>
      </p:sp>
      <p:sp>
        <p:nvSpPr>
          <p:cNvPr id="6151" name="文本框 6"/>
          <p:cNvSpPr>
            <a:spLocks noChangeArrowheads="1"/>
          </p:cNvSpPr>
          <p:nvPr/>
        </p:nvSpPr>
        <p:spPr bwMode="auto">
          <a:xfrm>
            <a:off x="2584450" y="3581400"/>
            <a:ext cx="7010400"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ts val="2400"/>
              </a:lnSpc>
            </a:pPr>
            <a:r>
              <a:rPr lang="en-US" altLang="zh-CN" sz="2000">
                <a:solidFill>
                  <a:srgbClr val="F2F2F2"/>
                </a:solidFill>
                <a:sym typeface="Arial" panose="020B0604020202020204" pitchFamily="34" charset="0"/>
              </a:rPr>
              <a:t>Don't aim for success if you want it; just do what you love and believe in, and it will come naturally.</a:t>
            </a:r>
            <a:endParaRPr lang="zh-CN" altLang="en-US" sz="2000">
              <a:solidFill>
                <a:srgbClr val="F2F2F2"/>
              </a:solidFill>
              <a:sym typeface="Arial" panose="020B0604020202020204" pitchFamily="34" charset="0"/>
            </a:endParaRPr>
          </a:p>
        </p:txBody>
      </p:sp>
      <p:grpSp>
        <p:nvGrpSpPr>
          <p:cNvPr id="6152" name="Group 8"/>
          <p:cNvGrpSpPr>
            <a:grpSpLocks/>
          </p:cNvGrpSpPr>
          <p:nvPr/>
        </p:nvGrpSpPr>
        <p:grpSpPr bwMode="auto">
          <a:xfrm>
            <a:off x="5645150" y="1716088"/>
            <a:ext cx="889000" cy="889000"/>
            <a:chOff x="0" y="0"/>
            <a:chExt cx="888824" cy="888824"/>
          </a:xfrm>
        </p:grpSpPr>
        <p:sp>
          <p:nvSpPr>
            <p:cNvPr id="4105" name="矩形 4"/>
            <p:cNvSpPr>
              <a:spLocks noChangeArrowheads="1"/>
            </p:cNvSpPr>
            <p:nvPr/>
          </p:nvSpPr>
          <p:spPr bwMode="auto">
            <a:xfrm rot="2700000">
              <a:off x="0" y="0"/>
              <a:ext cx="888824" cy="888824"/>
            </a:xfrm>
            <a:prstGeom prst="rect">
              <a:avLst/>
            </a:prstGeom>
            <a:solidFill>
              <a:srgbClr val="2F374C"/>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A5A5A5"/>
                </a:solidFill>
                <a:latin typeface="宋体" panose="02010600030101010101" pitchFamily="2" charset="-122"/>
                <a:sym typeface="宋体" panose="02010600030101010101" pitchFamily="2" charset="-122"/>
              </a:endParaRPr>
            </a:p>
          </p:txBody>
        </p:sp>
        <p:sp>
          <p:nvSpPr>
            <p:cNvPr id="4106" name="Freeform 6"/>
            <p:cNvSpPr>
              <a:spLocks noEditPoints="1" noChangeArrowheads="1"/>
            </p:cNvSpPr>
            <p:nvPr/>
          </p:nvSpPr>
          <p:spPr bwMode="auto">
            <a:xfrm>
              <a:off x="187237" y="197556"/>
              <a:ext cx="514350" cy="493712"/>
            </a:xfrm>
            <a:custGeom>
              <a:avLst/>
              <a:gdLst>
                <a:gd name="T0" fmla="*/ 88284 w 134"/>
                <a:gd name="T1" fmla="*/ 459267 h 129"/>
                <a:gd name="T2" fmla="*/ 88284 w 134"/>
                <a:gd name="T3" fmla="*/ 463094 h 129"/>
                <a:gd name="T4" fmla="*/ 99799 w 134"/>
                <a:gd name="T5" fmla="*/ 486058 h 129"/>
                <a:gd name="T6" fmla="*/ 126668 w 134"/>
                <a:gd name="T7" fmla="*/ 486058 h 129"/>
                <a:gd name="T8" fmla="*/ 257175 w 134"/>
                <a:gd name="T9" fmla="*/ 417168 h 129"/>
                <a:gd name="T10" fmla="*/ 383843 w 134"/>
                <a:gd name="T11" fmla="*/ 486058 h 129"/>
                <a:gd name="T12" fmla="*/ 414551 w 134"/>
                <a:gd name="T13" fmla="*/ 486058 h 129"/>
                <a:gd name="T14" fmla="*/ 426066 w 134"/>
                <a:gd name="T15" fmla="*/ 463094 h 129"/>
                <a:gd name="T16" fmla="*/ 426066 w 134"/>
                <a:gd name="T17" fmla="*/ 459267 h 129"/>
                <a:gd name="T18" fmla="*/ 395359 w 134"/>
                <a:gd name="T19" fmla="*/ 313832 h 129"/>
                <a:gd name="T20" fmla="*/ 502835 w 134"/>
                <a:gd name="T21" fmla="*/ 214325 h 129"/>
                <a:gd name="T22" fmla="*/ 514350 w 134"/>
                <a:gd name="T23" fmla="*/ 195188 h 129"/>
                <a:gd name="T24" fmla="*/ 510512 w 134"/>
                <a:gd name="T25" fmla="*/ 187534 h 129"/>
                <a:gd name="T26" fmla="*/ 487481 w 134"/>
                <a:gd name="T27" fmla="*/ 168398 h 129"/>
                <a:gd name="T28" fmla="*/ 341621 w 134"/>
                <a:gd name="T29" fmla="*/ 149262 h 129"/>
                <a:gd name="T30" fmla="*/ 280206 w 134"/>
                <a:gd name="T31" fmla="*/ 15309 h 129"/>
                <a:gd name="T32" fmla="*/ 257175 w 134"/>
                <a:gd name="T33" fmla="*/ 0 h 129"/>
                <a:gd name="T34" fmla="*/ 230306 w 134"/>
                <a:gd name="T35" fmla="*/ 15309 h 129"/>
                <a:gd name="T36" fmla="*/ 168891 w 134"/>
                <a:gd name="T37" fmla="*/ 149262 h 129"/>
                <a:gd name="T38" fmla="*/ 23031 w 134"/>
                <a:gd name="T39" fmla="*/ 168398 h 129"/>
                <a:gd name="T40" fmla="*/ 0 w 134"/>
                <a:gd name="T41" fmla="*/ 187534 h 129"/>
                <a:gd name="T42" fmla="*/ 0 w 134"/>
                <a:gd name="T43" fmla="*/ 195188 h 129"/>
                <a:gd name="T44" fmla="*/ 7677 w 134"/>
                <a:gd name="T45" fmla="*/ 214325 h 129"/>
                <a:gd name="T46" fmla="*/ 115153 w 134"/>
                <a:gd name="T47" fmla="*/ 313832 h 129"/>
                <a:gd name="T48" fmla="*/ 88284 w 134"/>
                <a:gd name="T49" fmla="*/ 459267 h 129"/>
                <a:gd name="T50" fmla="*/ 191922 w 134"/>
                <a:gd name="T51" fmla="*/ 179880 h 129"/>
                <a:gd name="T52" fmla="*/ 195760 w 134"/>
                <a:gd name="T53" fmla="*/ 172225 h 129"/>
                <a:gd name="T54" fmla="*/ 257175 w 134"/>
                <a:gd name="T55" fmla="*/ 42099 h 129"/>
                <a:gd name="T56" fmla="*/ 318590 w 134"/>
                <a:gd name="T57" fmla="*/ 172225 h 129"/>
                <a:gd name="T58" fmla="*/ 322428 w 134"/>
                <a:gd name="T59" fmla="*/ 179880 h 129"/>
                <a:gd name="T60" fmla="*/ 330105 w 134"/>
                <a:gd name="T61" fmla="*/ 179880 h 129"/>
                <a:gd name="T62" fmla="*/ 472127 w 134"/>
                <a:gd name="T63" fmla="*/ 199016 h 129"/>
                <a:gd name="T64" fmla="*/ 368490 w 134"/>
                <a:gd name="T65" fmla="*/ 294696 h 129"/>
                <a:gd name="T66" fmla="*/ 360813 w 134"/>
                <a:gd name="T67" fmla="*/ 302351 h 129"/>
                <a:gd name="T68" fmla="*/ 360813 w 134"/>
                <a:gd name="T69" fmla="*/ 310005 h 129"/>
                <a:gd name="T70" fmla="*/ 391520 w 134"/>
                <a:gd name="T71" fmla="*/ 451613 h 129"/>
                <a:gd name="T72" fmla="*/ 264852 w 134"/>
                <a:gd name="T73" fmla="*/ 382722 h 129"/>
                <a:gd name="T74" fmla="*/ 257175 w 134"/>
                <a:gd name="T75" fmla="*/ 378895 h 129"/>
                <a:gd name="T76" fmla="*/ 249498 w 134"/>
                <a:gd name="T77" fmla="*/ 382722 h 129"/>
                <a:gd name="T78" fmla="*/ 122830 w 134"/>
                <a:gd name="T79" fmla="*/ 451613 h 129"/>
                <a:gd name="T80" fmla="*/ 149699 w 134"/>
                <a:gd name="T81" fmla="*/ 310005 h 129"/>
                <a:gd name="T82" fmla="*/ 153537 w 134"/>
                <a:gd name="T83" fmla="*/ 302351 h 129"/>
                <a:gd name="T84" fmla="*/ 145860 w 134"/>
                <a:gd name="T85" fmla="*/ 294696 h 129"/>
                <a:gd name="T86" fmla="*/ 38384 w 134"/>
                <a:gd name="T87" fmla="*/ 199016 h 129"/>
                <a:gd name="T88" fmla="*/ 184245 w 134"/>
                <a:gd name="T89" fmla="*/ 179880 h 129"/>
                <a:gd name="T90" fmla="*/ 191922 w 134"/>
                <a:gd name="T91" fmla="*/ 179880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4"/>
                <a:gd name="T139" fmla="*/ 0 h 129"/>
                <a:gd name="T140" fmla="*/ 134 w 134"/>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4" h="129">
                  <a:moveTo>
                    <a:pt x="23" y="120"/>
                  </a:moveTo>
                  <a:cubicBezTo>
                    <a:pt x="23" y="120"/>
                    <a:pt x="23" y="121"/>
                    <a:pt x="23" y="121"/>
                  </a:cubicBezTo>
                  <a:cubicBezTo>
                    <a:pt x="23" y="123"/>
                    <a:pt x="24" y="126"/>
                    <a:pt x="26" y="127"/>
                  </a:cubicBezTo>
                  <a:cubicBezTo>
                    <a:pt x="28" y="129"/>
                    <a:pt x="31" y="129"/>
                    <a:pt x="33" y="127"/>
                  </a:cubicBezTo>
                  <a:cubicBezTo>
                    <a:pt x="33" y="127"/>
                    <a:pt x="59" y="113"/>
                    <a:pt x="67" y="109"/>
                  </a:cubicBezTo>
                  <a:cubicBezTo>
                    <a:pt x="100" y="127"/>
                    <a:pt x="100" y="127"/>
                    <a:pt x="100" y="127"/>
                  </a:cubicBezTo>
                  <a:cubicBezTo>
                    <a:pt x="103" y="129"/>
                    <a:pt x="106" y="129"/>
                    <a:pt x="108" y="127"/>
                  </a:cubicBezTo>
                  <a:cubicBezTo>
                    <a:pt x="110" y="126"/>
                    <a:pt x="111" y="123"/>
                    <a:pt x="111" y="121"/>
                  </a:cubicBezTo>
                  <a:cubicBezTo>
                    <a:pt x="111" y="121"/>
                    <a:pt x="111" y="120"/>
                    <a:pt x="111" y="120"/>
                  </a:cubicBezTo>
                  <a:cubicBezTo>
                    <a:pt x="111" y="120"/>
                    <a:pt x="105" y="91"/>
                    <a:pt x="103" y="82"/>
                  </a:cubicBezTo>
                  <a:cubicBezTo>
                    <a:pt x="131" y="56"/>
                    <a:pt x="131" y="56"/>
                    <a:pt x="131" y="56"/>
                  </a:cubicBezTo>
                  <a:cubicBezTo>
                    <a:pt x="133" y="55"/>
                    <a:pt x="134" y="53"/>
                    <a:pt x="134" y="51"/>
                  </a:cubicBezTo>
                  <a:cubicBezTo>
                    <a:pt x="134" y="50"/>
                    <a:pt x="134" y="49"/>
                    <a:pt x="133" y="49"/>
                  </a:cubicBezTo>
                  <a:cubicBezTo>
                    <a:pt x="132" y="46"/>
                    <a:pt x="130" y="44"/>
                    <a:pt x="127" y="44"/>
                  </a:cubicBezTo>
                  <a:cubicBezTo>
                    <a:pt x="127" y="44"/>
                    <a:pt x="98" y="40"/>
                    <a:pt x="89" y="39"/>
                  </a:cubicBezTo>
                  <a:cubicBezTo>
                    <a:pt x="73" y="4"/>
                    <a:pt x="73" y="4"/>
                    <a:pt x="73" y="4"/>
                  </a:cubicBezTo>
                  <a:cubicBezTo>
                    <a:pt x="72" y="2"/>
                    <a:pt x="70" y="0"/>
                    <a:pt x="67" y="0"/>
                  </a:cubicBezTo>
                  <a:cubicBezTo>
                    <a:pt x="64" y="0"/>
                    <a:pt x="61" y="2"/>
                    <a:pt x="60" y="4"/>
                  </a:cubicBezTo>
                  <a:cubicBezTo>
                    <a:pt x="44" y="39"/>
                    <a:pt x="44" y="39"/>
                    <a:pt x="44" y="39"/>
                  </a:cubicBezTo>
                  <a:cubicBezTo>
                    <a:pt x="6" y="44"/>
                    <a:pt x="6" y="44"/>
                    <a:pt x="6" y="44"/>
                  </a:cubicBezTo>
                  <a:cubicBezTo>
                    <a:pt x="3" y="44"/>
                    <a:pt x="1" y="46"/>
                    <a:pt x="0" y="49"/>
                  </a:cubicBezTo>
                  <a:cubicBezTo>
                    <a:pt x="0" y="49"/>
                    <a:pt x="0" y="50"/>
                    <a:pt x="0" y="51"/>
                  </a:cubicBezTo>
                  <a:cubicBezTo>
                    <a:pt x="0" y="53"/>
                    <a:pt x="1" y="55"/>
                    <a:pt x="2" y="56"/>
                  </a:cubicBezTo>
                  <a:cubicBezTo>
                    <a:pt x="2" y="56"/>
                    <a:pt x="24" y="76"/>
                    <a:pt x="30" y="82"/>
                  </a:cubicBezTo>
                  <a:lnTo>
                    <a:pt x="23" y="120"/>
                  </a:lnTo>
                  <a:close/>
                  <a:moveTo>
                    <a:pt x="50" y="47"/>
                  </a:moveTo>
                  <a:cubicBezTo>
                    <a:pt x="50" y="47"/>
                    <a:pt x="51" y="45"/>
                    <a:pt x="51" y="45"/>
                  </a:cubicBezTo>
                  <a:cubicBezTo>
                    <a:pt x="67" y="11"/>
                    <a:pt x="67" y="11"/>
                    <a:pt x="67" y="11"/>
                  </a:cubicBezTo>
                  <a:cubicBezTo>
                    <a:pt x="71" y="19"/>
                    <a:pt x="83" y="45"/>
                    <a:pt x="83" y="45"/>
                  </a:cubicBezTo>
                  <a:cubicBezTo>
                    <a:pt x="84" y="47"/>
                    <a:pt x="84" y="47"/>
                    <a:pt x="84" y="47"/>
                  </a:cubicBezTo>
                  <a:cubicBezTo>
                    <a:pt x="84" y="47"/>
                    <a:pt x="86" y="47"/>
                    <a:pt x="86" y="47"/>
                  </a:cubicBezTo>
                  <a:cubicBezTo>
                    <a:pt x="123" y="52"/>
                    <a:pt x="123" y="52"/>
                    <a:pt x="123" y="52"/>
                  </a:cubicBezTo>
                  <a:cubicBezTo>
                    <a:pt x="116" y="58"/>
                    <a:pt x="96" y="77"/>
                    <a:pt x="96" y="77"/>
                  </a:cubicBezTo>
                  <a:cubicBezTo>
                    <a:pt x="94" y="79"/>
                    <a:pt x="94" y="79"/>
                    <a:pt x="94" y="79"/>
                  </a:cubicBezTo>
                  <a:cubicBezTo>
                    <a:pt x="94" y="81"/>
                    <a:pt x="94" y="81"/>
                    <a:pt x="94" y="81"/>
                  </a:cubicBezTo>
                  <a:cubicBezTo>
                    <a:pt x="102" y="118"/>
                    <a:pt x="102" y="118"/>
                    <a:pt x="102" y="118"/>
                  </a:cubicBezTo>
                  <a:cubicBezTo>
                    <a:pt x="93" y="114"/>
                    <a:pt x="69" y="100"/>
                    <a:pt x="69" y="100"/>
                  </a:cubicBezTo>
                  <a:cubicBezTo>
                    <a:pt x="67" y="99"/>
                    <a:pt x="67" y="99"/>
                    <a:pt x="67" y="99"/>
                  </a:cubicBezTo>
                  <a:cubicBezTo>
                    <a:pt x="67" y="99"/>
                    <a:pt x="65" y="100"/>
                    <a:pt x="65" y="100"/>
                  </a:cubicBezTo>
                  <a:cubicBezTo>
                    <a:pt x="32" y="118"/>
                    <a:pt x="32" y="118"/>
                    <a:pt x="32" y="118"/>
                  </a:cubicBezTo>
                  <a:cubicBezTo>
                    <a:pt x="34" y="109"/>
                    <a:pt x="39" y="81"/>
                    <a:pt x="39" y="81"/>
                  </a:cubicBezTo>
                  <a:cubicBezTo>
                    <a:pt x="40" y="79"/>
                    <a:pt x="40" y="79"/>
                    <a:pt x="40" y="79"/>
                  </a:cubicBezTo>
                  <a:cubicBezTo>
                    <a:pt x="40" y="79"/>
                    <a:pt x="38" y="77"/>
                    <a:pt x="38" y="77"/>
                  </a:cubicBezTo>
                  <a:cubicBezTo>
                    <a:pt x="10" y="52"/>
                    <a:pt x="10" y="52"/>
                    <a:pt x="10" y="52"/>
                  </a:cubicBezTo>
                  <a:cubicBezTo>
                    <a:pt x="20" y="51"/>
                    <a:pt x="48" y="47"/>
                    <a:pt x="48" y="47"/>
                  </a:cubicBezTo>
                  <a:lnTo>
                    <a:pt x="50" y="47"/>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6149"/>
                                        </p:tgtEl>
                                        <p:attrNameLst>
                                          <p:attrName>style.visibility</p:attrName>
                                        </p:attrNameLst>
                                      </p:cBhvr>
                                      <p:to>
                                        <p:strVal val="visible"/>
                                      </p:to>
                                    </p:set>
                                    <p:animEffect>
                                      <p:cBhvr>
                                        <p:cTn id="7" dur="500"/>
                                        <p:tgtEl>
                                          <p:spTgt spid="6149"/>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6152"/>
                                        </p:tgtEl>
                                        <p:attrNameLst>
                                          <p:attrName>style.visibility</p:attrName>
                                        </p:attrNameLst>
                                      </p:cBhvr>
                                      <p:to>
                                        <p:strVal val="visible"/>
                                      </p:to>
                                    </p:set>
                                    <p:animEffect>
                                      <p:cBhvr>
                                        <p:cTn id="11" dur="500"/>
                                        <p:tgtEl>
                                          <p:spTgt spid="6152"/>
                                        </p:tgtEl>
                                      </p:cBhvr>
                                    </p:animEffect>
                                  </p:childTnLst>
                                </p:cTn>
                              </p:par>
                            </p:childTnLst>
                          </p:cTn>
                        </p:par>
                        <p:par>
                          <p:cTn id="12" fill="hold" nodeType="afterGroup">
                            <p:stCondLst>
                              <p:cond delay="1000"/>
                            </p:stCondLst>
                            <p:childTnLst>
                              <p:par>
                                <p:cTn id="13" presetID="23" presetClass="entr" presetSubtype="36" fill="hold" grpId="0" nodeType="afterEffect">
                                  <p:stCondLst>
                                    <p:cond delay="0"/>
                                  </p:stCondLst>
                                  <p:iterate type="lt">
                                    <p:tmPct val="17000"/>
                                  </p:iterate>
                                  <p:childTnLst>
                                    <p:set>
                                      <p:cBhvr>
                                        <p:cTn id="14" dur="1" fill="hold">
                                          <p:stCondLst>
                                            <p:cond delay="0"/>
                                          </p:stCondLst>
                                        </p:cTn>
                                        <p:tgtEl>
                                          <p:spTgt spid="6150"/>
                                        </p:tgtEl>
                                        <p:attrNameLst>
                                          <p:attrName>style.visibility</p:attrName>
                                        </p:attrNameLst>
                                      </p:cBhvr>
                                      <p:to>
                                        <p:strVal val="visible"/>
                                      </p:to>
                                    </p:set>
                                    <p:anim calcmode="lin" valueType="num">
                                      <p:cBhvr>
                                        <p:cTn id="15" dur="500" fill="hold"/>
                                        <p:tgtEl>
                                          <p:spTgt spid="6150"/>
                                        </p:tgtEl>
                                        <p:attrNameLst>
                                          <p:attrName>ppt_w</p:attrName>
                                        </p:attrNameLst>
                                      </p:cBhvr>
                                      <p:tavLst>
                                        <p:tav tm="0">
                                          <p:val>
                                            <p:strVal val="(6*min(max(#ppt_w*#ppt_h,.3),1)-7.4)/-.7*#ppt_w"/>
                                          </p:val>
                                        </p:tav>
                                        <p:tav tm="100000">
                                          <p:val>
                                            <p:strVal val="#ppt_w"/>
                                          </p:val>
                                        </p:tav>
                                      </p:tavLst>
                                    </p:anim>
                                    <p:anim calcmode="lin" valueType="num">
                                      <p:cBhvr>
                                        <p:cTn id="16" dur="500" fill="hold"/>
                                        <p:tgtEl>
                                          <p:spTgt spid="6150"/>
                                        </p:tgtEl>
                                        <p:attrNameLst>
                                          <p:attrName>ppt_h</p:attrName>
                                        </p:attrNameLst>
                                      </p:cBhvr>
                                      <p:tavLst>
                                        <p:tav tm="0">
                                          <p:val>
                                            <p:strVal val="(6*min(max(#ppt_w*#ppt_h,.3),1)-7.4)/-.7*#ppt_h"/>
                                          </p:val>
                                        </p:tav>
                                        <p:tav tm="100000">
                                          <p:val>
                                            <p:strVal val="#ppt_h"/>
                                          </p:val>
                                        </p:tav>
                                      </p:tavLst>
                                    </p:anim>
                                    <p:anim calcmode="lin" valueType="num">
                                      <p:cBhvr>
                                        <p:cTn id="17" dur="500" fill="hold"/>
                                        <p:tgtEl>
                                          <p:spTgt spid="6150"/>
                                        </p:tgtEl>
                                        <p:attrNameLst>
                                          <p:attrName>ppt_x</p:attrName>
                                        </p:attrNameLst>
                                      </p:cBhvr>
                                      <p:tavLst>
                                        <p:tav tm="0">
                                          <p:val>
                                            <p:fltVal val="0.5"/>
                                          </p:val>
                                        </p:tav>
                                        <p:tav tm="100000">
                                          <p:val>
                                            <p:strVal val="#ppt_x"/>
                                          </p:val>
                                        </p:tav>
                                      </p:tavLst>
                                    </p:anim>
                                    <p:anim calcmode="lin" valueType="num">
                                      <p:cBhvr>
                                        <p:cTn id="18" dur="500" fill="hold"/>
                                        <p:tgtEl>
                                          <p:spTgt spid="6150"/>
                                        </p:tgtEl>
                                        <p:attrNameLst>
                                          <p:attrName>ppt_y</p:attrName>
                                        </p:attrNameLst>
                                      </p:cBhvr>
                                      <p:tavLst>
                                        <p:tav tm="0">
                                          <p:val>
                                            <p:strVal val="1+(6*min(max(#ppt_w*#ppt_h,.3),1)-7.4)/-.7*#ppt_h/2"/>
                                          </p:val>
                                        </p:tav>
                                        <p:tav tm="100000">
                                          <p:val>
                                            <p:strVal val="#ppt_y"/>
                                          </p:val>
                                        </p:tav>
                                      </p:tavLst>
                                    </p:anim>
                                  </p:childTnLst>
                                </p:cTn>
                              </p:par>
                            </p:childTnLst>
                          </p:cTn>
                        </p:par>
                        <p:par>
                          <p:cTn id="19" fill="hold" nodeType="afterGroup">
                            <p:stCondLst>
                              <p:cond delay="2350"/>
                            </p:stCondLst>
                            <p:childTnLst>
                              <p:par>
                                <p:cTn id="20" presetID="9" presetClass="entr" presetSubtype="0" fill="hold" grpId="0" nodeType="afterEffect">
                                  <p:stCondLst>
                                    <p:cond delay="0"/>
                                  </p:stCondLst>
                                  <p:childTnLst>
                                    <p:set>
                                      <p:cBhvr>
                                        <p:cTn id="21" dur="1" fill="hold">
                                          <p:stCondLst>
                                            <p:cond delay="0"/>
                                          </p:stCondLst>
                                        </p:cTn>
                                        <p:tgtEl>
                                          <p:spTgt spid="6151"/>
                                        </p:tgtEl>
                                        <p:attrNameLst>
                                          <p:attrName>style.visibility</p:attrName>
                                        </p:attrNameLst>
                                      </p:cBhvr>
                                      <p:to>
                                        <p:strVal val="visible"/>
                                      </p:to>
                                    </p:set>
                                    <p:animEffect>
                                      <p:cBhvr>
                                        <p:cTn id="22" dur="500"/>
                                        <p:tgtEl>
                                          <p:spTgt spid="6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ldLvl="0" animBg="1" autoUpdateAnimBg="0"/>
      <p:bldP spid="6150" grpId="0" bldLvl="0" autoUpdateAnimBg="0"/>
      <p:bldP spid="6151" grpId="0" bldLvl="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7172" name="文本框 4"/>
          <p:cNvSpPr>
            <a:spLocks noChangeArrowheads="1"/>
          </p:cNvSpPr>
          <p:nvPr/>
        </p:nvSpPr>
        <p:spPr bwMode="auto">
          <a:xfrm>
            <a:off x="247650" y="55563"/>
            <a:ext cx="41148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Our Company</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7173" name="Group 5"/>
          <p:cNvGrpSpPr>
            <a:grpSpLocks/>
          </p:cNvGrpSpPr>
          <p:nvPr/>
        </p:nvGrpSpPr>
        <p:grpSpPr bwMode="auto">
          <a:xfrm>
            <a:off x="10790238" y="257175"/>
            <a:ext cx="1017587" cy="577850"/>
            <a:chOff x="0" y="0"/>
            <a:chExt cx="1016794" cy="578108"/>
          </a:xfrm>
        </p:grpSpPr>
        <p:grpSp>
          <p:nvGrpSpPr>
            <p:cNvPr id="5177" name="Group 6"/>
            <p:cNvGrpSpPr>
              <a:grpSpLocks/>
            </p:cNvGrpSpPr>
            <p:nvPr/>
          </p:nvGrpSpPr>
          <p:grpSpPr bwMode="auto">
            <a:xfrm>
              <a:off x="0" y="0"/>
              <a:ext cx="1016794" cy="360857"/>
              <a:chOff x="0" y="0"/>
              <a:chExt cx="1016794" cy="360857"/>
            </a:xfrm>
          </p:grpSpPr>
          <p:sp>
            <p:nvSpPr>
              <p:cNvPr id="5179"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80"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46C132"/>
                  </a:solidFill>
                  <a:latin typeface="宋体" panose="02010600030101010101" pitchFamily="2" charset="-122"/>
                  <a:sym typeface="宋体" panose="02010600030101010101" pitchFamily="2" charset="-122"/>
                </a:endParaRPr>
              </a:p>
            </p:txBody>
          </p:sp>
        </p:grpSp>
        <p:sp>
          <p:nvSpPr>
            <p:cNvPr id="5178"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pic>
        <p:nvPicPr>
          <p:cNvPr id="7178" name="图片 14"/>
          <p:cNvPicPr preferRelativeResize="0">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391650" y="2949575"/>
            <a:ext cx="1439863"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7179" name="图片 15"/>
          <p:cNvPicPr preferRelativeResize="0">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530975" y="2949575"/>
            <a:ext cx="1441450"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7180" name="图片 16"/>
          <p:cNvPicPr preferRelativeResize="0">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391650" y="1504950"/>
            <a:ext cx="1439863"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7181" name="图片 17"/>
          <p:cNvPicPr preferRelativeResize="0">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962900" y="2949575"/>
            <a:ext cx="1441450"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7182" name="图片 18"/>
          <p:cNvPicPr preferRelativeResize="0">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094288" y="4378325"/>
            <a:ext cx="1439862"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7183" name="图片 19"/>
          <p:cNvPicPr preferRelativeResize="0">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3657600" y="2949575"/>
            <a:ext cx="1441450"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7184" name="图片 20"/>
          <p:cNvPicPr preferRelativeResize="0">
            <a:picLocks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6530975" y="4378325"/>
            <a:ext cx="1441450"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grpSp>
        <p:nvGrpSpPr>
          <p:cNvPr id="7185" name="Group 17"/>
          <p:cNvGrpSpPr>
            <a:grpSpLocks/>
          </p:cNvGrpSpPr>
          <p:nvPr/>
        </p:nvGrpSpPr>
        <p:grpSpPr bwMode="auto">
          <a:xfrm>
            <a:off x="2216150" y="2944813"/>
            <a:ext cx="1439863" cy="1439862"/>
            <a:chOff x="0" y="0"/>
            <a:chExt cx="1440000" cy="1440000"/>
          </a:xfrm>
        </p:grpSpPr>
        <p:sp>
          <p:nvSpPr>
            <p:cNvPr id="5175" name="矩形 13"/>
            <p:cNvSpPr>
              <a:spLocks noChangeArrowheads="1"/>
            </p:cNvSpPr>
            <p:nvPr/>
          </p:nvSpPr>
          <p:spPr bwMode="auto">
            <a:xfrm>
              <a:off x="0" y="0"/>
              <a:ext cx="1440000" cy="1440000"/>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5176" name="Freeform 7"/>
            <p:cNvSpPr>
              <a:spLocks noEditPoints="1" noChangeArrowheads="1"/>
            </p:cNvSpPr>
            <p:nvPr/>
          </p:nvSpPr>
          <p:spPr bwMode="auto">
            <a:xfrm>
              <a:off x="395506" y="434224"/>
              <a:ext cx="648989" cy="571553"/>
            </a:xfrm>
            <a:custGeom>
              <a:avLst/>
              <a:gdLst>
                <a:gd name="T0" fmla="*/ 121958 w 149"/>
                <a:gd name="T1" fmla="*/ 366492 h 131"/>
                <a:gd name="T2" fmla="*/ 509609 w 149"/>
                <a:gd name="T3" fmla="*/ 383944 h 131"/>
                <a:gd name="T4" fmla="*/ 535743 w 149"/>
                <a:gd name="T5" fmla="*/ 445026 h 131"/>
                <a:gd name="T6" fmla="*/ 135025 w 149"/>
                <a:gd name="T7" fmla="*/ 458115 h 131"/>
                <a:gd name="T8" fmla="*/ 143736 w 149"/>
                <a:gd name="T9" fmla="*/ 488656 h 131"/>
                <a:gd name="T10" fmla="*/ 152447 w 149"/>
                <a:gd name="T11" fmla="*/ 514834 h 131"/>
                <a:gd name="T12" fmla="*/ 265693 w 149"/>
                <a:gd name="T13" fmla="*/ 514834 h 131"/>
                <a:gd name="T14" fmla="*/ 461697 w 149"/>
                <a:gd name="T15" fmla="*/ 488656 h 131"/>
                <a:gd name="T16" fmla="*/ 509609 w 149"/>
                <a:gd name="T17" fmla="*/ 571553 h 131"/>
                <a:gd name="T18" fmla="*/ 557521 w 149"/>
                <a:gd name="T19" fmla="*/ 488656 h 131"/>
                <a:gd name="T20" fmla="*/ 596721 w 149"/>
                <a:gd name="T21" fmla="*/ 475567 h 131"/>
                <a:gd name="T22" fmla="*/ 596721 w 149"/>
                <a:gd name="T23" fmla="*/ 375218 h 131"/>
                <a:gd name="T24" fmla="*/ 596721 w 149"/>
                <a:gd name="T25" fmla="*/ 139616 h 131"/>
                <a:gd name="T26" fmla="*/ 579299 w 149"/>
                <a:gd name="T27" fmla="*/ 0 h 131"/>
                <a:gd name="T28" fmla="*/ 30489 w 149"/>
                <a:gd name="T29" fmla="*/ 52356 h 131"/>
                <a:gd name="T30" fmla="*/ 0 w 149"/>
                <a:gd name="T31" fmla="*/ 122164 h 131"/>
                <a:gd name="T32" fmla="*/ 209070 w 149"/>
                <a:gd name="T33" fmla="*/ 541012 h 131"/>
                <a:gd name="T34" fmla="*/ 209070 w 149"/>
                <a:gd name="T35" fmla="*/ 488656 h 131"/>
                <a:gd name="T36" fmla="*/ 209070 w 149"/>
                <a:gd name="T37" fmla="*/ 541012 h 131"/>
                <a:gd name="T38" fmla="*/ 483475 w 149"/>
                <a:gd name="T39" fmla="*/ 514834 h 131"/>
                <a:gd name="T40" fmla="*/ 535743 w 149"/>
                <a:gd name="T41" fmla="*/ 514834 h 131"/>
                <a:gd name="T42" fmla="*/ 579299 w 149"/>
                <a:gd name="T43" fmla="*/ 34904 h 131"/>
                <a:gd name="T44" fmla="*/ 579299 w 149"/>
                <a:gd name="T45" fmla="*/ 104712 h 131"/>
                <a:gd name="T46" fmla="*/ 579299 w 149"/>
                <a:gd name="T47" fmla="*/ 34904 h 131"/>
                <a:gd name="T48" fmla="*/ 509609 w 149"/>
                <a:gd name="T49" fmla="*/ 87260 h 131"/>
                <a:gd name="T50" fmla="*/ 561876 w 149"/>
                <a:gd name="T51" fmla="*/ 152705 h 131"/>
                <a:gd name="T52" fmla="*/ 483475 w 149"/>
                <a:gd name="T53" fmla="*/ 87260 h 131"/>
                <a:gd name="T54" fmla="*/ 561876 w 149"/>
                <a:gd name="T55" fmla="*/ 183246 h 131"/>
                <a:gd name="T56" fmla="*/ 483475 w 149"/>
                <a:gd name="T57" fmla="*/ 253054 h 131"/>
                <a:gd name="T58" fmla="*/ 483475 w 149"/>
                <a:gd name="T59" fmla="*/ 283595 h 131"/>
                <a:gd name="T60" fmla="*/ 561876 w 149"/>
                <a:gd name="T61" fmla="*/ 349040 h 131"/>
                <a:gd name="T62" fmla="*/ 483475 w 149"/>
                <a:gd name="T63" fmla="*/ 349040 h 131"/>
                <a:gd name="T64" fmla="*/ 370229 w 149"/>
                <a:gd name="T65" fmla="*/ 87260 h 131"/>
                <a:gd name="T66" fmla="*/ 452986 w 149"/>
                <a:gd name="T67" fmla="*/ 152705 h 131"/>
                <a:gd name="T68" fmla="*/ 370229 w 149"/>
                <a:gd name="T69" fmla="*/ 87260 h 131"/>
                <a:gd name="T70" fmla="*/ 452986 w 149"/>
                <a:gd name="T71" fmla="*/ 183246 h 131"/>
                <a:gd name="T72" fmla="*/ 370229 w 149"/>
                <a:gd name="T73" fmla="*/ 253054 h 131"/>
                <a:gd name="T74" fmla="*/ 370229 w 149"/>
                <a:gd name="T75" fmla="*/ 283595 h 131"/>
                <a:gd name="T76" fmla="*/ 452986 w 149"/>
                <a:gd name="T77" fmla="*/ 349040 h 131"/>
                <a:gd name="T78" fmla="*/ 370229 w 149"/>
                <a:gd name="T79" fmla="*/ 283595 h 131"/>
                <a:gd name="T80" fmla="*/ 339739 w 149"/>
                <a:gd name="T81" fmla="*/ 87260 h 131"/>
                <a:gd name="T82" fmla="*/ 256982 w 149"/>
                <a:gd name="T83" fmla="*/ 152705 h 131"/>
                <a:gd name="T84" fmla="*/ 256982 w 149"/>
                <a:gd name="T85" fmla="*/ 183246 h 131"/>
                <a:gd name="T86" fmla="*/ 339739 w 149"/>
                <a:gd name="T87" fmla="*/ 253054 h 131"/>
                <a:gd name="T88" fmla="*/ 256982 w 149"/>
                <a:gd name="T89" fmla="*/ 183246 h 131"/>
                <a:gd name="T90" fmla="*/ 339739 w 149"/>
                <a:gd name="T91" fmla="*/ 283595 h 131"/>
                <a:gd name="T92" fmla="*/ 256982 w 149"/>
                <a:gd name="T93" fmla="*/ 349040 h 131"/>
                <a:gd name="T94" fmla="*/ 143736 w 149"/>
                <a:gd name="T95" fmla="*/ 87260 h 131"/>
                <a:gd name="T96" fmla="*/ 226493 w 149"/>
                <a:gd name="T97" fmla="*/ 152705 h 131"/>
                <a:gd name="T98" fmla="*/ 143736 w 149"/>
                <a:gd name="T99" fmla="*/ 87260 h 131"/>
                <a:gd name="T100" fmla="*/ 226493 w 149"/>
                <a:gd name="T101" fmla="*/ 183246 h 131"/>
                <a:gd name="T102" fmla="*/ 143736 w 149"/>
                <a:gd name="T103" fmla="*/ 253054 h 131"/>
                <a:gd name="T104" fmla="*/ 143736 w 149"/>
                <a:gd name="T105" fmla="*/ 283595 h 131"/>
                <a:gd name="T106" fmla="*/ 226493 w 149"/>
                <a:gd name="T107" fmla="*/ 349040 h 131"/>
                <a:gd name="T108" fmla="*/ 143736 w 149"/>
                <a:gd name="T109" fmla="*/ 322862 h 131"/>
                <a:gd name="T110" fmla="*/ 113246 w 149"/>
                <a:gd name="T111" fmla="*/ 253054 h 131"/>
                <a:gd name="T112" fmla="*/ 69690 w 149"/>
                <a:gd name="T113" fmla="*/ 183246 h 131"/>
                <a:gd name="T114" fmla="*/ 113246 w 149"/>
                <a:gd name="T115" fmla="*/ 253054 h 131"/>
                <a:gd name="T116" fmla="*/ 113246 w 149"/>
                <a:gd name="T117" fmla="*/ 152705 h 131"/>
                <a:gd name="T118" fmla="*/ 34845 w 149"/>
                <a:gd name="T119" fmla="*/ 122164 h 131"/>
                <a:gd name="T120" fmla="*/ 113246 w 149"/>
                <a:gd name="T121" fmla="*/ 87260 h 13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9"/>
                <a:gd name="T184" fmla="*/ 0 h 131"/>
                <a:gd name="T185" fmla="*/ 149 w 149"/>
                <a:gd name="T186" fmla="*/ 131 h 13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9" h="131">
                  <a:moveTo>
                    <a:pt x="1" y="31"/>
                  </a:moveTo>
                  <a:cubicBezTo>
                    <a:pt x="1" y="31"/>
                    <a:pt x="28" y="84"/>
                    <a:pt x="28" y="84"/>
                  </a:cubicBezTo>
                  <a:cubicBezTo>
                    <a:pt x="29" y="87"/>
                    <a:pt x="32" y="88"/>
                    <a:pt x="35" y="88"/>
                  </a:cubicBezTo>
                  <a:cubicBezTo>
                    <a:pt x="117" y="88"/>
                    <a:pt x="117" y="88"/>
                    <a:pt x="117" y="88"/>
                  </a:cubicBezTo>
                  <a:cubicBezTo>
                    <a:pt x="117" y="88"/>
                    <a:pt x="120" y="88"/>
                    <a:pt x="123" y="88"/>
                  </a:cubicBezTo>
                  <a:cubicBezTo>
                    <a:pt x="123" y="102"/>
                    <a:pt x="123" y="102"/>
                    <a:pt x="123" y="102"/>
                  </a:cubicBezTo>
                  <a:cubicBezTo>
                    <a:pt x="33" y="102"/>
                    <a:pt x="33" y="102"/>
                    <a:pt x="33" y="102"/>
                  </a:cubicBezTo>
                  <a:cubicBezTo>
                    <a:pt x="32" y="102"/>
                    <a:pt x="31" y="104"/>
                    <a:pt x="31" y="105"/>
                  </a:cubicBezTo>
                  <a:cubicBezTo>
                    <a:pt x="31" y="109"/>
                    <a:pt x="31" y="109"/>
                    <a:pt x="31" y="109"/>
                  </a:cubicBezTo>
                  <a:cubicBezTo>
                    <a:pt x="31" y="111"/>
                    <a:pt x="32" y="112"/>
                    <a:pt x="33" y="112"/>
                  </a:cubicBezTo>
                  <a:cubicBezTo>
                    <a:pt x="37" y="112"/>
                    <a:pt x="37" y="112"/>
                    <a:pt x="37" y="112"/>
                  </a:cubicBezTo>
                  <a:cubicBezTo>
                    <a:pt x="36" y="114"/>
                    <a:pt x="35" y="116"/>
                    <a:pt x="35" y="118"/>
                  </a:cubicBezTo>
                  <a:cubicBezTo>
                    <a:pt x="35" y="125"/>
                    <a:pt x="41" y="131"/>
                    <a:pt x="48" y="131"/>
                  </a:cubicBezTo>
                  <a:cubicBezTo>
                    <a:pt x="55" y="131"/>
                    <a:pt x="61" y="125"/>
                    <a:pt x="61" y="118"/>
                  </a:cubicBezTo>
                  <a:cubicBezTo>
                    <a:pt x="61" y="116"/>
                    <a:pt x="60" y="114"/>
                    <a:pt x="59" y="112"/>
                  </a:cubicBezTo>
                  <a:cubicBezTo>
                    <a:pt x="106" y="112"/>
                    <a:pt x="106" y="112"/>
                    <a:pt x="106" y="112"/>
                  </a:cubicBezTo>
                  <a:cubicBezTo>
                    <a:pt x="105" y="114"/>
                    <a:pt x="104" y="116"/>
                    <a:pt x="104" y="118"/>
                  </a:cubicBezTo>
                  <a:cubicBezTo>
                    <a:pt x="104" y="125"/>
                    <a:pt x="110" y="131"/>
                    <a:pt x="117" y="131"/>
                  </a:cubicBezTo>
                  <a:cubicBezTo>
                    <a:pt x="124" y="131"/>
                    <a:pt x="130" y="125"/>
                    <a:pt x="130" y="118"/>
                  </a:cubicBezTo>
                  <a:cubicBezTo>
                    <a:pt x="130" y="116"/>
                    <a:pt x="130" y="114"/>
                    <a:pt x="128" y="112"/>
                  </a:cubicBezTo>
                  <a:cubicBezTo>
                    <a:pt x="134" y="112"/>
                    <a:pt x="134" y="112"/>
                    <a:pt x="134" y="112"/>
                  </a:cubicBezTo>
                  <a:cubicBezTo>
                    <a:pt x="136" y="112"/>
                    <a:pt x="137" y="111"/>
                    <a:pt x="137" y="109"/>
                  </a:cubicBezTo>
                  <a:cubicBezTo>
                    <a:pt x="137" y="88"/>
                    <a:pt x="137" y="88"/>
                    <a:pt x="137" y="88"/>
                  </a:cubicBezTo>
                  <a:cubicBezTo>
                    <a:pt x="137" y="86"/>
                    <a:pt x="137" y="86"/>
                    <a:pt x="137" y="86"/>
                  </a:cubicBezTo>
                  <a:cubicBezTo>
                    <a:pt x="137" y="84"/>
                    <a:pt x="137" y="84"/>
                    <a:pt x="137" y="84"/>
                  </a:cubicBezTo>
                  <a:cubicBezTo>
                    <a:pt x="137" y="32"/>
                    <a:pt x="137" y="32"/>
                    <a:pt x="137" y="32"/>
                  </a:cubicBezTo>
                  <a:cubicBezTo>
                    <a:pt x="144" y="30"/>
                    <a:pt x="149" y="24"/>
                    <a:pt x="149" y="16"/>
                  </a:cubicBezTo>
                  <a:cubicBezTo>
                    <a:pt x="149" y="7"/>
                    <a:pt x="142" y="0"/>
                    <a:pt x="133" y="0"/>
                  </a:cubicBezTo>
                  <a:cubicBezTo>
                    <a:pt x="125" y="0"/>
                    <a:pt x="119" y="5"/>
                    <a:pt x="117" y="12"/>
                  </a:cubicBezTo>
                  <a:cubicBezTo>
                    <a:pt x="7" y="12"/>
                    <a:pt x="7" y="12"/>
                    <a:pt x="7" y="12"/>
                  </a:cubicBezTo>
                  <a:cubicBezTo>
                    <a:pt x="3" y="12"/>
                    <a:pt x="0" y="15"/>
                    <a:pt x="0" y="19"/>
                  </a:cubicBezTo>
                  <a:cubicBezTo>
                    <a:pt x="0" y="19"/>
                    <a:pt x="0" y="28"/>
                    <a:pt x="0" y="28"/>
                  </a:cubicBezTo>
                  <a:cubicBezTo>
                    <a:pt x="0" y="29"/>
                    <a:pt x="0" y="30"/>
                    <a:pt x="1" y="31"/>
                  </a:cubicBezTo>
                  <a:close/>
                  <a:moveTo>
                    <a:pt x="48" y="124"/>
                  </a:moveTo>
                  <a:cubicBezTo>
                    <a:pt x="45" y="124"/>
                    <a:pt x="42" y="121"/>
                    <a:pt x="42" y="118"/>
                  </a:cubicBezTo>
                  <a:cubicBezTo>
                    <a:pt x="42" y="115"/>
                    <a:pt x="45" y="112"/>
                    <a:pt x="48" y="112"/>
                  </a:cubicBezTo>
                  <a:cubicBezTo>
                    <a:pt x="51" y="112"/>
                    <a:pt x="54" y="115"/>
                    <a:pt x="54" y="118"/>
                  </a:cubicBezTo>
                  <a:cubicBezTo>
                    <a:pt x="54" y="121"/>
                    <a:pt x="51" y="124"/>
                    <a:pt x="48" y="124"/>
                  </a:cubicBezTo>
                  <a:close/>
                  <a:moveTo>
                    <a:pt x="117" y="124"/>
                  </a:moveTo>
                  <a:cubicBezTo>
                    <a:pt x="114" y="124"/>
                    <a:pt x="111" y="121"/>
                    <a:pt x="111" y="118"/>
                  </a:cubicBezTo>
                  <a:cubicBezTo>
                    <a:pt x="111" y="115"/>
                    <a:pt x="114" y="112"/>
                    <a:pt x="117" y="112"/>
                  </a:cubicBezTo>
                  <a:cubicBezTo>
                    <a:pt x="121" y="112"/>
                    <a:pt x="123" y="115"/>
                    <a:pt x="123" y="118"/>
                  </a:cubicBezTo>
                  <a:cubicBezTo>
                    <a:pt x="123" y="121"/>
                    <a:pt x="121" y="124"/>
                    <a:pt x="117" y="124"/>
                  </a:cubicBezTo>
                  <a:close/>
                  <a:moveTo>
                    <a:pt x="133" y="8"/>
                  </a:moveTo>
                  <a:cubicBezTo>
                    <a:pt x="137" y="8"/>
                    <a:pt x="141" y="12"/>
                    <a:pt x="141" y="16"/>
                  </a:cubicBezTo>
                  <a:cubicBezTo>
                    <a:pt x="141" y="21"/>
                    <a:pt x="137" y="24"/>
                    <a:pt x="133" y="24"/>
                  </a:cubicBezTo>
                  <a:cubicBezTo>
                    <a:pt x="129" y="24"/>
                    <a:pt x="125" y="21"/>
                    <a:pt x="125" y="16"/>
                  </a:cubicBezTo>
                  <a:cubicBezTo>
                    <a:pt x="125" y="12"/>
                    <a:pt x="129" y="8"/>
                    <a:pt x="133" y="8"/>
                  </a:cubicBezTo>
                  <a:close/>
                  <a:moveTo>
                    <a:pt x="111" y="20"/>
                  </a:moveTo>
                  <a:cubicBezTo>
                    <a:pt x="117" y="20"/>
                    <a:pt x="117" y="20"/>
                    <a:pt x="117" y="20"/>
                  </a:cubicBezTo>
                  <a:cubicBezTo>
                    <a:pt x="118" y="26"/>
                    <a:pt x="123" y="31"/>
                    <a:pt x="129" y="32"/>
                  </a:cubicBezTo>
                  <a:cubicBezTo>
                    <a:pt x="129" y="35"/>
                    <a:pt x="129" y="35"/>
                    <a:pt x="129" y="35"/>
                  </a:cubicBezTo>
                  <a:cubicBezTo>
                    <a:pt x="111" y="35"/>
                    <a:pt x="111" y="35"/>
                    <a:pt x="111" y="35"/>
                  </a:cubicBezTo>
                  <a:lnTo>
                    <a:pt x="111" y="20"/>
                  </a:lnTo>
                  <a:close/>
                  <a:moveTo>
                    <a:pt x="111" y="42"/>
                  </a:moveTo>
                  <a:cubicBezTo>
                    <a:pt x="129" y="42"/>
                    <a:pt x="129" y="42"/>
                    <a:pt x="129" y="42"/>
                  </a:cubicBezTo>
                  <a:cubicBezTo>
                    <a:pt x="129" y="58"/>
                    <a:pt x="129" y="58"/>
                    <a:pt x="129" y="58"/>
                  </a:cubicBezTo>
                  <a:cubicBezTo>
                    <a:pt x="111" y="58"/>
                    <a:pt x="111" y="58"/>
                    <a:pt x="111" y="58"/>
                  </a:cubicBezTo>
                  <a:lnTo>
                    <a:pt x="111" y="42"/>
                  </a:lnTo>
                  <a:close/>
                  <a:moveTo>
                    <a:pt x="111" y="65"/>
                  </a:moveTo>
                  <a:cubicBezTo>
                    <a:pt x="129" y="65"/>
                    <a:pt x="129" y="65"/>
                    <a:pt x="129" y="65"/>
                  </a:cubicBezTo>
                  <a:cubicBezTo>
                    <a:pt x="129" y="80"/>
                    <a:pt x="129" y="80"/>
                    <a:pt x="129" y="80"/>
                  </a:cubicBezTo>
                  <a:cubicBezTo>
                    <a:pt x="124" y="80"/>
                    <a:pt x="117" y="80"/>
                    <a:pt x="117" y="80"/>
                  </a:cubicBezTo>
                  <a:cubicBezTo>
                    <a:pt x="111" y="80"/>
                    <a:pt x="111" y="80"/>
                    <a:pt x="111" y="80"/>
                  </a:cubicBezTo>
                  <a:lnTo>
                    <a:pt x="111" y="65"/>
                  </a:lnTo>
                  <a:close/>
                  <a:moveTo>
                    <a:pt x="85" y="20"/>
                  </a:moveTo>
                  <a:cubicBezTo>
                    <a:pt x="104" y="20"/>
                    <a:pt x="104" y="20"/>
                    <a:pt x="104" y="20"/>
                  </a:cubicBezTo>
                  <a:cubicBezTo>
                    <a:pt x="104" y="35"/>
                    <a:pt x="104" y="35"/>
                    <a:pt x="104" y="35"/>
                  </a:cubicBezTo>
                  <a:cubicBezTo>
                    <a:pt x="85" y="35"/>
                    <a:pt x="85" y="35"/>
                    <a:pt x="85" y="35"/>
                  </a:cubicBezTo>
                  <a:lnTo>
                    <a:pt x="85" y="20"/>
                  </a:lnTo>
                  <a:close/>
                  <a:moveTo>
                    <a:pt x="85" y="42"/>
                  </a:moveTo>
                  <a:cubicBezTo>
                    <a:pt x="104" y="42"/>
                    <a:pt x="104" y="42"/>
                    <a:pt x="104" y="42"/>
                  </a:cubicBezTo>
                  <a:cubicBezTo>
                    <a:pt x="104" y="58"/>
                    <a:pt x="104" y="58"/>
                    <a:pt x="104" y="58"/>
                  </a:cubicBezTo>
                  <a:cubicBezTo>
                    <a:pt x="85" y="58"/>
                    <a:pt x="85" y="58"/>
                    <a:pt x="85" y="58"/>
                  </a:cubicBezTo>
                  <a:lnTo>
                    <a:pt x="85" y="42"/>
                  </a:lnTo>
                  <a:close/>
                  <a:moveTo>
                    <a:pt x="85" y="65"/>
                  </a:moveTo>
                  <a:cubicBezTo>
                    <a:pt x="104" y="65"/>
                    <a:pt x="104" y="65"/>
                    <a:pt x="104" y="65"/>
                  </a:cubicBezTo>
                  <a:cubicBezTo>
                    <a:pt x="104" y="80"/>
                    <a:pt x="104" y="80"/>
                    <a:pt x="104" y="80"/>
                  </a:cubicBezTo>
                  <a:cubicBezTo>
                    <a:pt x="85" y="80"/>
                    <a:pt x="85" y="80"/>
                    <a:pt x="85" y="80"/>
                  </a:cubicBezTo>
                  <a:lnTo>
                    <a:pt x="85" y="65"/>
                  </a:lnTo>
                  <a:close/>
                  <a:moveTo>
                    <a:pt x="59" y="20"/>
                  </a:moveTo>
                  <a:cubicBezTo>
                    <a:pt x="78" y="20"/>
                    <a:pt x="78" y="20"/>
                    <a:pt x="78" y="20"/>
                  </a:cubicBezTo>
                  <a:cubicBezTo>
                    <a:pt x="78" y="35"/>
                    <a:pt x="78" y="35"/>
                    <a:pt x="78" y="35"/>
                  </a:cubicBezTo>
                  <a:cubicBezTo>
                    <a:pt x="59" y="35"/>
                    <a:pt x="59" y="35"/>
                    <a:pt x="59" y="35"/>
                  </a:cubicBezTo>
                  <a:lnTo>
                    <a:pt x="59" y="20"/>
                  </a:lnTo>
                  <a:close/>
                  <a:moveTo>
                    <a:pt x="59" y="42"/>
                  </a:moveTo>
                  <a:cubicBezTo>
                    <a:pt x="78" y="42"/>
                    <a:pt x="78" y="42"/>
                    <a:pt x="78" y="42"/>
                  </a:cubicBezTo>
                  <a:cubicBezTo>
                    <a:pt x="78" y="58"/>
                    <a:pt x="78" y="58"/>
                    <a:pt x="78" y="58"/>
                  </a:cubicBezTo>
                  <a:cubicBezTo>
                    <a:pt x="59" y="58"/>
                    <a:pt x="59" y="58"/>
                    <a:pt x="59" y="58"/>
                  </a:cubicBezTo>
                  <a:lnTo>
                    <a:pt x="59" y="42"/>
                  </a:lnTo>
                  <a:close/>
                  <a:moveTo>
                    <a:pt x="59" y="65"/>
                  </a:moveTo>
                  <a:cubicBezTo>
                    <a:pt x="78" y="65"/>
                    <a:pt x="78" y="65"/>
                    <a:pt x="78" y="65"/>
                  </a:cubicBezTo>
                  <a:cubicBezTo>
                    <a:pt x="78" y="80"/>
                    <a:pt x="78" y="80"/>
                    <a:pt x="78" y="80"/>
                  </a:cubicBezTo>
                  <a:cubicBezTo>
                    <a:pt x="59" y="80"/>
                    <a:pt x="59" y="80"/>
                    <a:pt x="59" y="80"/>
                  </a:cubicBezTo>
                  <a:lnTo>
                    <a:pt x="59" y="65"/>
                  </a:lnTo>
                  <a:close/>
                  <a:moveTo>
                    <a:pt x="33" y="20"/>
                  </a:moveTo>
                  <a:cubicBezTo>
                    <a:pt x="52" y="20"/>
                    <a:pt x="52" y="20"/>
                    <a:pt x="52" y="20"/>
                  </a:cubicBezTo>
                  <a:cubicBezTo>
                    <a:pt x="52" y="35"/>
                    <a:pt x="52" y="35"/>
                    <a:pt x="52" y="35"/>
                  </a:cubicBezTo>
                  <a:cubicBezTo>
                    <a:pt x="33" y="35"/>
                    <a:pt x="33" y="35"/>
                    <a:pt x="33" y="35"/>
                  </a:cubicBezTo>
                  <a:lnTo>
                    <a:pt x="33" y="20"/>
                  </a:lnTo>
                  <a:close/>
                  <a:moveTo>
                    <a:pt x="33" y="42"/>
                  </a:moveTo>
                  <a:cubicBezTo>
                    <a:pt x="52" y="42"/>
                    <a:pt x="52" y="42"/>
                    <a:pt x="52" y="42"/>
                  </a:cubicBezTo>
                  <a:cubicBezTo>
                    <a:pt x="52" y="58"/>
                    <a:pt x="52" y="58"/>
                    <a:pt x="52" y="58"/>
                  </a:cubicBezTo>
                  <a:cubicBezTo>
                    <a:pt x="33" y="58"/>
                    <a:pt x="33" y="58"/>
                    <a:pt x="33" y="58"/>
                  </a:cubicBezTo>
                  <a:lnTo>
                    <a:pt x="33" y="42"/>
                  </a:lnTo>
                  <a:close/>
                  <a:moveTo>
                    <a:pt x="33" y="65"/>
                  </a:moveTo>
                  <a:cubicBezTo>
                    <a:pt x="52" y="65"/>
                    <a:pt x="52" y="65"/>
                    <a:pt x="52" y="65"/>
                  </a:cubicBezTo>
                  <a:cubicBezTo>
                    <a:pt x="52" y="80"/>
                    <a:pt x="52" y="80"/>
                    <a:pt x="52" y="80"/>
                  </a:cubicBezTo>
                  <a:cubicBezTo>
                    <a:pt x="35" y="80"/>
                    <a:pt x="35" y="80"/>
                    <a:pt x="35" y="80"/>
                  </a:cubicBezTo>
                  <a:cubicBezTo>
                    <a:pt x="35" y="79"/>
                    <a:pt x="34" y="77"/>
                    <a:pt x="33" y="74"/>
                  </a:cubicBezTo>
                  <a:lnTo>
                    <a:pt x="33" y="65"/>
                  </a:lnTo>
                  <a:close/>
                  <a:moveTo>
                    <a:pt x="26" y="58"/>
                  </a:moveTo>
                  <a:cubicBezTo>
                    <a:pt x="24" y="58"/>
                    <a:pt x="24" y="58"/>
                    <a:pt x="24" y="58"/>
                  </a:cubicBezTo>
                  <a:cubicBezTo>
                    <a:pt x="21" y="53"/>
                    <a:pt x="18" y="47"/>
                    <a:pt x="16" y="42"/>
                  </a:cubicBezTo>
                  <a:cubicBezTo>
                    <a:pt x="26" y="42"/>
                    <a:pt x="26" y="42"/>
                    <a:pt x="26" y="42"/>
                  </a:cubicBezTo>
                  <a:lnTo>
                    <a:pt x="26" y="58"/>
                  </a:lnTo>
                  <a:close/>
                  <a:moveTo>
                    <a:pt x="26" y="20"/>
                  </a:moveTo>
                  <a:cubicBezTo>
                    <a:pt x="26" y="35"/>
                    <a:pt x="26" y="35"/>
                    <a:pt x="26" y="35"/>
                  </a:cubicBezTo>
                  <a:cubicBezTo>
                    <a:pt x="12" y="35"/>
                    <a:pt x="12" y="35"/>
                    <a:pt x="12" y="35"/>
                  </a:cubicBezTo>
                  <a:cubicBezTo>
                    <a:pt x="10" y="31"/>
                    <a:pt x="9" y="28"/>
                    <a:pt x="8" y="28"/>
                  </a:cubicBezTo>
                  <a:cubicBezTo>
                    <a:pt x="8" y="27"/>
                    <a:pt x="8" y="23"/>
                    <a:pt x="8" y="20"/>
                  </a:cubicBezTo>
                  <a:lnTo>
                    <a:pt x="26" y="2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7188" name="Group 20"/>
          <p:cNvGrpSpPr>
            <a:grpSpLocks/>
          </p:cNvGrpSpPr>
          <p:nvPr/>
        </p:nvGrpSpPr>
        <p:grpSpPr bwMode="auto">
          <a:xfrm>
            <a:off x="7962900" y="4378325"/>
            <a:ext cx="1441450" cy="1441450"/>
            <a:chOff x="0" y="0"/>
            <a:chExt cx="1440000" cy="1440000"/>
          </a:xfrm>
        </p:grpSpPr>
        <p:sp>
          <p:nvSpPr>
            <p:cNvPr id="5159" name="矩形 12"/>
            <p:cNvSpPr>
              <a:spLocks noChangeArrowheads="1"/>
            </p:cNvSpPr>
            <p:nvPr/>
          </p:nvSpPr>
          <p:spPr bwMode="auto">
            <a:xfrm>
              <a:off x="0" y="0"/>
              <a:ext cx="1440000" cy="1440000"/>
            </a:xfrm>
            <a:prstGeom prst="rect">
              <a:avLst/>
            </a:prstGeom>
            <a:solidFill>
              <a:srgbClr val="28AE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5160" name="Group 22"/>
            <p:cNvGrpSpPr>
              <a:grpSpLocks/>
            </p:cNvGrpSpPr>
            <p:nvPr/>
          </p:nvGrpSpPr>
          <p:grpSpPr bwMode="auto">
            <a:xfrm>
              <a:off x="429614" y="500598"/>
              <a:ext cx="580772" cy="438805"/>
              <a:chOff x="0" y="0"/>
              <a:chExt cx="500063" cy="377825"/>
            </a:xfrm>
          </p:grpSpPr>
          <p:sp>
            <p:nvSpPr>
              <p:cNvPr id="5161" name="Freeform 8"/>
              <p:cNvSpPr>
                <a:spLocks noEditPoints="1" noChangeArrowheads="1"/>
              </p:cNvSpPr>
              <p:nvPr/>
            </p:nvSpPr>
            <p:spPr bwMode="auto">
              <a:xfrm>
                <a:off x="0" y="0"/>
                <a:ext cx="500063" cy="377825"/>
              </a:xfrm>
              <a:custGeom>
                <a:avLst/>
                <a:gdLst>
                  <a:gd name="T0" fmla="*/ 500063 w 133"/>
                  <a:gd name="T1" fmla="*/ 329194 h 101"/>
                  <a:gd name="T2" fmla="*/ 451185 w 133"/>
                  <a:gd name="T3" fmla="*/ 26186 h 101"/>
                  <a:gd name="T4" fmla="*/ 409826 w 133"/>
                  <a:gd name="T5" fmla="*/ 7482 h 101"/>
                  <a:gd name="T6" fmla="*/ 387267 w 133"/>
                  <a:gd name="T7" fmla="*/ 0 h 101"/>
                  <a:gd name="T8" fmla="*/ 379747 w 133"/>
                  <a:gd name="T9" fmla="*/ 26186 h 101"/>
                  <a:gd name="T10" fmla="*/ 353428 w 133"/>
                  <a:gd name="T11" fmla="*/ 7482 h 101"/>
                  <a:gd name="T12" fmla="*/ 327109 w 133"/>
                  <a:gd name="T13" fmla="*/ 0 h 101"/>
                  <a:gd name="T14" fmla="*/ 319589 w 133"/>
                  <a:gd name="T15" fmla="*/ 26186 h 101"/>
                  <a:gd name="T16" fmla="*/ 293270 w 133"/>
                  <a:gd name="T17" fmla="*/ 7482 h 101"/>
                  <a:gd name="T18" fmla="*/ 266951 w 133"/>
                  <a:gd name="T19" fmla="*/ 0 h 101"/>
                  <a:gd name="T20" fmla="*/ 259431 w 133"/>
                  <a:gd name="T21" fmla="*/ 26186 h 101"/>
                  <a:gd name="T22" fmla="*/ 233112 w 133"/>
                  <a:gd name="T23" fmla="*/ 7482 h 101"/>
                  <a:gd name="T24" fmla="*/ 206793 w 133"/>
                  <a:gd name="T25" fmla="*/ 0 h 101"/>
                  <a:gd name="T26" fmla="*/ 203033 w 133"/>
                  <a:gd name="T27" fmla="*/ 26186 h 101"/>
                  <a:gd name="T28" fmla="*/ 172954 w 133"/>
                  <a:gd name="T29" fmla="*/ 7482 h 101"/>
                  <a:gd name="T30" fmla="*/ 146635 w 133"/>
                  <a:gd name="T31" fmla="*/ 0 h 101"/>
                  <a:gd name="T32" fmla="*/ 142875 w 133"/>
                  <a:gd name="T33" fmla="*/ 26186 h 101"/>
                  <a:gd name="T34" fmla="*/ 112796 w 133"/>
                  <a:gd name="T35" fmla="*/ 7482 h 101"/>
                  <a:gd name="T36" fmla="*/ 90237 w 133"/>
                  <a:gd name="T37" fmla="*/ 0 h 101"/>
                  <a:gd name="T38" fmla="*/ 82717 w 133"/>
                  <a:gd name="T39" fmla="*/ 26186 h 101"/>
                  <a:gd name="T40" fmla="*/ 0 w 133"/>
                  <a:gd name="T41" fmla="*/ 74817 h 101"/>
                  <a:gd name="T42" fmla="*/ 48878 w 133"/>
                  <a:gd name="T43" fmla="*/ 377825 h 101"/>
                  <a:gd name="T44" fmla="*/ 30079 w 133"/>
                  <a:gd name="T45" fmla="*/ 329194 h 101"/>
                  <a:gd name="T46" fmla="*/ 48878 w 133"/>
                  <a:gd name="T47" fmla="*/ 56113 h 101"/>
                  <a:gd name="T48" fmla="*/ 82717 w 133"/>
                  <a:gd name="T49" fmla="*/ 74817 h 101"/>
                  <a:gd name="T50" fmla="*/ 109036 w 133"/>
                  <a:gd name="T51" fmla="*/ 82299 h 101"/>
                  <a:gd name="T52" fmla="*/ 112796 w 133"/>
                  <a:gd name="T53" fmla="*/ 56113 h 101"/>
                  <a:gd name="T54" fmla="*/ 142875 w 133"/>
                  <a:gd name="T55" fmla="*/ 74817 h 101"/>
                  <a:gd name="T56" fmla="*/ 165434 w 133"/>
                  <a:gd name="T57" fmla="*/ 82299 h 101"/>
                  <a:gd name="T58" fmla="*/ 172954 w 133"/>
                  <a:gd name="T59" fmla="*/ 56113 h 101"/>
                  <a:gd name="T60" fmla="*/ 203033 w 133"/>
                  <a:gd name="T61" fmla="*/ 74817 h 101"/>
                  <a:gd name="T62" fmla="*/ 225592 w 133"/>
                  <a:gd name="T63" fmla="*/ 82299 h 101"/>
                  <a:gd name="T64" fmla="*/ 233112 w 133"/>
                  <a:gd name="T65" fmla="*/ 56113 h 101"/>
                  <a:gd name="T66" fmla="*/ 259431 w 133"/>
                  <a:gd name="T67" fmla="*/ 74817 h 101"/>
                  <a:gd name="T68" fmla="*/ 285750 w 133"/>
                  <a:gd name="T69" fmla="*/ 82299 h 101"/>
                  <a:gd name="T70" fmla="*/ 293270 w 133"/>
                  <a:gd name="T71" fmla="*/ 56113 h 101"/>
                  <a:gd name="T72" fmla="*/ 319589 w 133"/>
                  <a:gd name="T73" fmla="*/ 74817 h 101"/>
                  <a:gd name="T74" fmla="*/ 345908 w 133"/>
                  <a:gd name="T75" fmla="*/ 82299 h 101"/>
                  <a:gd name="T76" fmla="*/ 353428 w 133"/>
                  <a:gd name="T77" fmla="*/ 56113 h 101"/>
                  <a:gd name="T78" fmla="*/ 379747 w 133"/>
                  <a:gd name="T79" fmla="*/ 74817 h 101"/>
                  <a:gd name="T80" fmla="*/ 406066 w 133"/>
                  <a:gd name="T81" fmla="*/ 82299 h 101"/>
                  <a:gd name="T82" fmla="*/ 409826 w 133"/>
                  <a:gd name="T83" fmla="*/ 56113 h 101"/>
                  <a:gd name="T84" fmla="*/ 469984 w 133"/>
                  <a:gd name="T85" fmla="*/ 74817 h 101"/>
                  <a:gd name="T86" fmla="*/ 451185 w 133"/>
                  <a:gd name="T87" fmla="*/ 347898 h 101"/>
                  <a:gd name="T88" fmla="*/ 30079 w 133"/>
                  <a:gd name="T89" fmla="*/ 329194 h 10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3"/>
                  <a:gd name="T136" fmla="*/ 0 h 101"/>
                  <a:gd name="T137" fmla="*/ 133 w 133"/>
                  <a:gd name="T138" fmla="*/ 101 h 10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3" h="101">
                    <a:moveTo>
                      <a:pt x="120" y="101"/>
                    </a:moveTo>
                    <a:cubicBezTo>
                      <a:pt x="127" y="101"/>
                      <a:pt x="133" y="95"/>
                      <a:pt x="133" y="88"/>
                    </a:cubicBezTo>
                    <a:cubicBezTo>
                      <a:pt x="133" y="20"/>
                      <a:pt x="133" y="20"/>
                      <a:pt x="133" y="20"/>
                    </a:cubicBezTo>
                    <a:cubicBezTo>
                      <a:pt x="133" y="13"/>
                      <a:pt x="127" y="7"/>
                      <a:pt x="120" y="7"/>
                    </a:cubicBezTo>
                    <a:cubicBezTo>
                      <a:pt x="109" y="7"/>
                      <a:pt x="109" y="7"/>
                      <a:pt x="109" y="7"/>
                    </a:cubicBezTo>
                    <a:cubicBezTo>
                      <a:pt x="109" y="2"/>
                      <a:pt x="109" y="2"/>
                      <a:pt x="109" y="2"/>
                    </a:cubicBezTo>
                    <a:cubicBezTo>
                      <a:pt x="109" y="1"/>
                      <a:pt x="109" y="0"/>
                      <a:pt x="108" y="0"/>
                    </a:cubicBezTo>
                    <a:cubicBezTo>
                      <a:pt x="103" y="0"/>
                      <a:pt x="103" y="0"/>
                      <a:pt x="103" y="0"/>
                    </a:cubicBezTo>
                    <a:cubicBezTo>
                      <a:pt x="102" y="0"/>
                      <a:pt x="101" y="1"/>
                      <a:pt x="101" y="2"/>
                    </a:cubicBezTo>
                    <a:cubicBezTo>
                      <a:pt x="101" y="7"/>
                      <a:pt x="101" y="7"/>
                      <a:pt x="101" y="7"/>
                    </a:cubicBezTo>
                    <a:cubicBezTo>
                      <a:pt x="94" y="7"/>
                      <a:pt x="94" y="7"/>
                      <a:pt x="94" y="7"/>
                    </a:cubicBezTo>
                    <a:cubicBezTo>
                      <a:pt x="94" y="2"/>
                      <a:pt x="94" y="2"/>
                      <a:pt x="94" y="2"/>
                    </a:cubicBezTo>
                    <a:cubicBezTo>
                      <a:pt x="94" y="1"/>
                      <a:pt x="93" y="0"/>
                      <a:pt x="92" y="0"/>
                    </a:cubicBezTo>
                    <a:cubicBezTo>
                      <a:pt x="87" y="0"/>
                      <a:pt x="87" y="0"/>
                      <a:pt x="87" y="0"/>
                    </a:cubicBezTo>
                    <a:cubicBezTo>
                      <a:pt x="86" y="0"/>
                      <a:pt x="85" y="1"/>
                      <a:pt x="85" y="2"/>
                    </a:cubicBezTo>
                    <a:cubicBezTo>
                      <a:pt x="85" y="7"/>
                      <a:pt x="85" y="7"/>
                      <a:pt x="85" y="7"/>
                    </a:cubicBezTo>
                    <a:cubicBezTo>
                      <a:pt x="78" y="7"/>
                      <a:pt x="78" y="7"/>
                      <a:pt x="78" y="7"/>
                    </a:cubicBezTo>
                    <a:cubicBezTo>
                      <a:pt x="78" y="2"/>
                      <a:pt x="78" y="2"/>
                      <a:pt x="78" y="2"/>
                    </a:cubicBezTo>
                    <a:cubicBezTo>
                      <a:pt x="78" y="1"/>
                      <a:pt x="77" y="0"/>
                      <a:pt x="76" y="0"/>
                    </a:cubicBezTo>
                    <a:cubicBezTo>
                      <a:pt x="71" y="0"/>
                      <a:pt x="71" y="0"/>
                      <a:pt x="71" y="0"/>
                    </a:cubicBezTo>
                    <a:cubicBezTo>
                      <a:pt x="70" y="0"/>
                      <a:pt x="69" y="1"/>
                      <a:pt x="69" y="2"/>
                    </a:cubicBezTo>
                    <a:cubicBezTo>
                      <a:pt x="69" y="7"/>
                      <a:pt x="69" y="7"/>
                      <a:pt x="69" y="7"/>
                    </a:cubicBezTo>
                    <a:cubicBezTo>
                      <a:pt x="62" y="7"/>
                      <a:pt x="62" y="7"/>
                      <a:pt x="62" y="7"/>
                    </a:cubicBezTo>
                    <a:cubicBezTo>
                      <a:pt x="62" y="2"/>
                      <a:pt x="62" y="2"/>
                      <a:pt x="62" y="2"/>
                    </a:cubicBezTo>
                    <a:cubicBezTo>
                      <a:pt x="62" y="1"/>
                      <a:pt x="61" y="0"/>
                      <a:pt x="60" y="0"/>
                    </a:cubicBezTo>
                    <a:cubicBezTo>
                      <a:pt x="55" y="0"/>
                      <a:pt x="55" y="0"/>
                      <a:pt x="55" y="0"/>
                    </a:cubicBezTo>
                    <a:cubicBezTo>
                      <a:pt x="54" y="0"/>
                      <a:pt x="54" y="1"/>
                      <a:pt x="54" y="2"/>
                    </a:cubicBezTo>
                    <a:cubicBezTo>
                      <a:pt x="54" y="7"/>
                      <a:pt x="54" y="7"/>
                      <a:pt x="54" y="7"/>
                    </a:cubicBezTo>
                    <a:cubicBezTo>
                      <a:pt x="46" y="7"/>
                      <a:pt x="46" y="7"/>
                      <a:pt x="46" y="7"/>
                    </a:cubicBezTo>
                    <a:cubicBezTo>
                      <a:pt x="46" y="2"/>
                      <a:pt x="46" y="2"/>
                      <a:pt x="46" y="2"/>
                    </a:cubicBezTo>
                    <a:cubicBezTo>
                      <a:pt x="46" y="1"/>
                      <a:pt x="45" y="0"/>
                      <a:pt x="44" y="0"/>
                    </a:cubicBezTo>
                    <a:cubicBezTo>
                      <a:pt x="39" y="0"/>
                      <a:pt x="39" y="0"/>
                      <a:pt x="39" y="0"/>
                    </a:cubicBezTo>
                    <a:cubicBezTo>
                      <a:pt x="38" y="0"/>
                      <a:pt x="38" y="1"/>
                      <a:pt x="38" y="2"/>
                    </a:cubicBezTo>
                    <a:cubicBezTo>
                      <a:pt x="38" y="7"/>
                      <a:pt x="38" y="7"/>
                      <a:pt x="38" y="7"/>
                    </a:cubicBezTo>
                    <a:cubicBezTo>
                      <a:pt x="30" y="7"/>
                      <a:pt x="30" y="7"/>
                      <a:pt x="30" y="7"/>
                    </a:cubicBezTo>
                    <a:cubicBezTo>
                      <a:pt x="30" y="2"/>
                      <a:pt x="30" y="2"/>
                      <a:pt x="30" y="2"/>
                    </a:cubicBezTo>
                    <a:cubicBezTo>
                      <a:pt x="30" y="1"/>
                      <a:pt x="30" y="0"/>
                      <a:pt x="29" y="0"/>
                    </a:cubicBezTo>
                    <a:cubicBezTo>
                      <a:pt x="24" y="0"/>
                      <a:pt x="24" y="0"/>
                      <a:pt x="24" y="0"/>
                    </a:cubicBezTo>
                    <a:cubicBezTo>
                      <a:pt x="23" y="0"/>
                      <a:pt x="22" y="1"/>
                      <a:pt x="22" y="2"/>
                    </a:cubicBezTo>
                    <a:cubicBezTo>
                      <a:pt x="22" y="7"/>
                      <a:pt x="22" y="7"/>
                      <a:pt x="22" y="7"/>
                    </a:cubicBezTo>
                    <a:cubicBezTo>
                      <a:pt x="13" y="7"/>
                      <a:pt x="13" y="7"/>
                      <a:pt x="13" y="7"/>
                    </a:cubicBezTo>
                    <a:cubicBezTo>
                      <a:pt x="6" y="7"/>
                      <a:pt x="0" y="13"/>
                      <a:pt x="0" y="20"/>
                    </a:cubicBezTo>
                    <a:cubicBezTo>
                      <a:pt x="0" y="88"/>
                      <a:pt x="0" y="88"/>
                      <a:pt x="0" y="88"/>
                    </a:cubicBezTo>
                    <a:cubicBezTo>
                      <a:pt x="0" y="95"/>
                      <a:pt x="6" y="101"/>
                      <a:pt x="13" y="101"/>
                    </a:cubicBezTo>
                    <a:lnTo>
                      <a:pt x="120" y="101"/>
                    </a:lnTo>
                    <a:close/>
                    <a:moveTo>
                      <a:pt x="8" y="88"/>
                    </a:moveTo>
                    <a:cubicBezTo>
                      <a:pt x="8" y="20"/>
                      <a:pt x="8" y="20"/>
                      <a:pt x="8" y="20"/>
                    </a:cubicBezTo>
                    <a:cubicBezTo>
                      <a:pt x="8" y="18"/>
                      <a:pt x="11" y="15"/>
                      <a:pt x="13" y="15"/>
                    </a:cubicBezTo>
                    <a:cubicBezTo>
                      <a:pt x="22" y="15"/>
                      <a:pt x="22" y="15"/>
                      <a:pt x="22" y="15"/>
                    </a:cubicBezTo>
                    <a:cubicBezTo>
                      <a:pt x="22" y="20"/>
                      <a:pt x="22" y="20"/>
                      <a:pt x="22" y="20"/>
                    </a:cubicBezTo>
                    <a:cubicBezTo>
                      <a:pt x="22" y="21"/>
                      <a:pt x="23" y="22"/>
                      <a:pt x="24" y="22"/>
                    </a:cubicBezTo>
                    <a:cubicBezTo>
                      <a:pt x="29" y="22"/>
                      <a:pt x="29" y="22"/>
                      <a:pt x="29" y="22"/>
                    </a:cubicBezTo>
                    <a:cubicBezTo>
                      <a:pt x="30" y="22"/>
                      <a:pt x="30" y="21"/>
                      <a:pt x="30" y="20"/>
                    </a:cubicBezTo>
                    <a:cubicBezTo>
                      <a:pt x="30" y="15"/>
                      <a:pt x="30" y="15"/>
                      <a:pt x="30" y="15"/>
                    </a:cubicBezTo>
                    <a:cubicBezTo>
                      <a:pt x="38" y="15"/>
                      <a:pt x="38" y="15"/>
                      <a:pt x="38" y="15"/>
                    </a:cubicBezTo>
                    <a:cubicBezTo>
                      <a:pt x="38" y="20"/>
                      <a:pt x="38" y="20"/>
                      <a:pt x="38" y="20"/>
                    </a:cubicBezTo>
                    <a:cubicBezTo>
                      <a:pt x="38" y="21"/>
                      <a:pt x="38" y="22"/>
                      <a:pt x="39" y="22"/>
                    </a:cubicBezTo>
                    <a:cubicBezTo>
                      <a:pt x="44" y="22"/>
                      <a:pt x="44" y="22"/>
                      <a:pt x="44" y="22"/>
                    </a:cubicBezTo>
                    <a:cubicBezTo>
                      <a:pt x="45" y="22"/>
                      <a:pt x="46" y="21"/>
                      <a:pt x="46" y="20"/>
                    </a:cubicBezTo>
                    <a:cubicBezTo>
                      <a:pt x="46" y="15"/>
                      <a:pt x="46" y="15"/>
                      <a:pt x="46" y="15"/>
                    </a:cubicBezTo>
                    <a:cubicBezTo>
                      <a:pt x="54" y="15"/>
                      <a:pt x="54" y="15"/>
                      <a:pt x="54" y="15"/>
                    </a:cubicBezTo>
                    <a:cubicBezTo>
                      <a:pt x="54" y="20"/>
                      <a:pt x="54" y="20"/>
                      <a:pt x="54" y="20"/>
                    </a:cubicBezTo>
                    <a:cubicBezTo>
                      <a:pt x="54" y="21"/>
                      <a:pt x="54" y="22"/>
                      <a:pt x="55" y="22"/>
                    </a:cubicBezTo>
                    <a:cubicBezTo>
                      <a:pt x="60" y="22"/>
                      <a:pt x="60" y="22"/>
                      <a:pt x="60" y="22"/>
                    </a:cubicBezTo>
                    <a:cubicBezTo>
                      <a:pt x="61" y="22"/>
                      <a:pt x="62" y="21"/>
                      <a:pt x="62" y="20"/>
                    </a:cubicBezTo>
                    <a:cubicBezTo>
                      <a:pt x="62" y="15"/>
                      <a:pt x="62" y="15"/>
                      <a:pt x="62" y="15"/>
                    </a:cubicBezTo>
                    <a:cubicBezTo>
                      <a:pt x="69" y="15"/>
                      <a:pt x="69" y="15"/>
                      <a:pt x="69" y="15"/>
                    </a:cubicBezTo>
                    <a:cubicBezTo>
                      <a:pt x="69" y="20"/>
                      <a:pt x="69" y="20"/>
                      <a:pt x="69" y="20"/>
                    </a:cubicBezTo>
                    <a:cubicBezTo>
                      <a:pt x="69" y="21"/>
                      <a:pt x="70" y="22"/>
                      <a:pt x="71" y="22"/>
                    </a:cubicBezTo>
                    <a:cubicBezTo>
                      <a:pt x="76" y="22"/>
                      <a:pt x="76" y="22"/>
                      <a:pt x="76" y="22"/>
                    </a:cubicBezTo>
                    <a:cubicBezTo>
                      <a:pt x="77" y="22"/>
                      <a:pt x="78" y="21"/>
                      <a:pt x="78" y="20"/>
                    </a:cubicBezTo>
                    <a:cubicBezTo>
                      <a:pt x="78" y="15"/>
                      <a:pt x="78" y="15"/>
                      <a:pt x="78" y="15"/>
                    </a:cubicBezTo>
                    <a:cubicBezTo>
                      <a:pt x="85" y="15"/>
                      <a:pt x="85" y="15"/>
                      <a:pt x="85" y="15"/>
                    </a:cubicBezTo>
                    <a:cubicBezTo>
                      <a:pt x="85" y="20"/>
                      <a:pt x="85" y="20"/>
                      <a:pt x="85" y="20"/>
                    </a:cubicBezTo>
                    <a:cubicBezTo>
                      <a:pt x="85" y="21"/>
                      <a:pt x="86" y="22"/>
                      <a:pt x="87" y="22"/>
                    </a:cubicBezTo>
                    <a:cubicBezTo>
                      <a:pt x="92" y="22"/>
                      <a:pt x="92" y="22"/>
                      <a:pt x="92" y="22"/>
                    </a:cubicBezTo>
                    <a:cubicBezTo>
                      <a:pt x="93" y="22"/>
                      <a:pt x="94" y="21"/>
                      <a:pt x="94" y="20"/>
                    </a:cubicBezTo>
                    <a:cubicBezTo>
                      <a:pt x="94" y="15"/>
                      <a:pt x="94" y="15"/>
                      <a:pt x="94" y="15"/>
                    </a:cubicBezTo>
                    <a:cubicBezTo>
                      <a:pt x="101" y="15"/>
                      <a:pt x="101" y="15"/>
                      <a:pt x="101" y="15"/>
                    </a:cubicBezTo>
                    <a:cubicBezTo>
                      <a:pt x="101" y="20"/>
                      <a:pt x="101" y="20"/>
                      <a:pt x="101" y="20"/>
                    </a:cubicBezTo>
                    <a:cubicBezTo>
                      <a:pt x="101" y="21"/>
                      <a:pt x="102" y="22"/>
                      <a:pt x="103" y="22"/>
                    </a:cubicBezTo>
                    <a:cubicBezTo>
                      <a:pt x="108" y="22"/>
                      <a:pt x="108" y="22"/>
                      <a:pt x="108" y="22"/>
                    </a:cubicBezTo>
                    <a:cubicBezTo>
                      <a:pt x="109" y="22"/>
                      <a:pt x="109" y="21"/>
                      <a:pt x="109" y="20"/>
                    </a:cubicBezTo>
                    <a:cubicBezTo>
                      <a:pt x="109" y="15"/>
                      <a:pt x="109" y="15"/>
                      <a:pt x="109" y="15"/>
                    </a:cubicBezTo>
                    <a:cubicBezTo>
                      <a:pt x="120" y="15"/>
                      <a:pt x="120" y="15"/>
                      <a:pt x="120" y="15"/>
                    </a:cubicBezTo>
                    <a:cubicBezTo>
                      <a:pt x="123" y="15"/>
                      <a:pt x="125" y="18"/>
                      <a:pt x="125" y="20"/>
                    </a:cubicBezTo>
                    <a:cubicBezTo>
                      <a:pt x="125" y="88"/>
                      <a:pt x="125" y="88"/>
                      <a:pt x="125" y="88"/>
                    </a:cubicBezTo>
                    <a:cubicBezTo>
                      <a:pt x="125" y="91"/>
                      <a:pt x="123" y="93"/>
                      <a:pt x="120" y="93"/>
                    </a:cubicBezTo>
                    <a:cubicBezTo>
                      <a:pt x="13" y="93"/>
                      <a:pt x="13" y="93"/>
                      <a:pt x="13" y="93"/>
                    </a:cubicBezTo>
                    <a:cubicBezTo>
                      <a:pt x="11" y="93"/>
                      <a:pt x="8" y="91"/>
                      <a:pt x="8" y="88"/>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62" name="Freeform 9"/>
              <p:cNvSpPr>
                <a:spLocks noChangeArrowheads="1"/>
              </p:cNvSpPr>
              <p:nvPr/>
            </p:nvSpPr>
            <p:spPr bwMode="auto">
              <a:xfrm>
                <a:off x="52388" y="119063"/>
                <a:ext cx="87313" cy="82550"/>
              </a:xfrm>
              <a:custGeom>
                <a:avLst/>
                <a:gdLst>
                  <a:gd name="T0" fmla="*/ 15185 w 23"/>
                  <a:gd name="T1" fmla="*/ 82550 h 22"/>
                  <a:gd name="T2" fmla="*/ 72128 w 23"/>
                  <a:gd name="T3" fmla="*/ 82550 h 22"/>
                  <a:gd name="T4" fmla="*/ 87313 w 23"/>
                  <a:gd name="T5" fmla="*/ 67541 h 22"/>
                  <a:gd name="T6" fmla="*/ 87313 w 23"/>
                  <a:gd name="T7" fmla="*/ 15009 h 22"/>
                  <a:gd name="T8" fmla="*/ 72128 w 23"/>
                  <a:gd name="T9" fmla="*/ 0 h 22"/>
                  <a:gd name="T10" fmla="*/ 15185 w 23"/>
                  <a:gd name="T11" fmla="*/ 0 h 22"/>
                  <a:gd name="T12" fmla="*/ 0 w 23"/>
                  <a:gd name="T13" fmla="*/ 15009 h 22"/>
                  <a:gd name="T14" fmla="*/ 0 w 23"/>
                  <a:gd name="T15" fmla="*/ 67541 h 22"/>
                  <a:gd name="T16" fmla="*/ 15185 w 23"/>
                  <a:gd name="T17" fmla="*/ 82550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
                  <a:gd name="T28" fmla="*/ 0 h 22"/>
                  <a:gd name="T29" fmla="*/ 23 w 23"/>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 h="22">
                    <a:moveTo>
                      <a:pt x="4" y="22"/>
                    </a:moveTo>
                    <a:cubicBezTo>
                      <a:pt x="19" y="22"/>
                      <a:pt x="19" y="22"/>
                      <a:pt x="19" y="22"/>
                    </a:cubicBezTo>
                    <a:cubicBezTo>
                      <a:pt x="21" y="22"/>
                      <a:pt x="23" y="20"/>
                      <a:pt x="23" y="18"/>
                    </a:cubicBezTo>
                    <a:cubicBezTo>
                      <a:pt x="23" y="4"/>
                      <a:pt x="23" y="4"/>
                      <a:pt x="23" y="4"/>
                    </a:cubicBezTo>
                    <a:cubicBezTo>
                      <a:pt x="23" y="2"/>
                      <a:pt x="21" y="0"/>
                      <a:pt x="19" y="0"/>
                    </a:cubicBezTo>
                    <a:cubicBezTo>
                      <a:pt x="4" y="0"/>
                      <a:pt x="4" y="0"/>
                      <a:pt x="4" y="0"/>
                    </a:cubicBezTo>
                    <a:cubicBezTo>
                      <a:pt x="2" y="0"/>
                      <a:pt x="0" y="2"/>
                      <a:pt x="0" y="4"/>
                    </a:cubicBezTo>
                    <a:cubicBezTo>
                      <a:pt x="0" y="18"/>
                      <a:pt x="0" y="18"/>
                      <a:pt x="0" y="18"/>
                    </a:cubicBezTo>
                    <a:cubicBezTo>
                      <a:pt x="0" y="20"/>
                      <a:pt x="2" y="22"/>
                      <a:pt x="4" y="2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63" name="Freeform 10"/>
              <p:cNvSpPr>
                <a:spLocks noChangeArrowheads="1"/>
              </p:cNvSpPr>
              <p:nvPr/>
            </p:nvSpPr>
            <p:spPr bwMode="auto">
              <a:xfrm>
                <a:off x="161925" y="119063"/>
                <a:ext cx="55563" cy="52388"/>
              </a:xfrm>
              <a:custGeom>
                <a:avLst/>
                <a:gdLst>
                  <a:gd name="T0" fmla="*/ 7408 w 15"/>
                  <a:gd name="T1" fmla="*/ 52388 h 14"/>
                  <a:gd name="T2" fmla="*/ 44450 w 15"/>
                  <a:gd name="T3" fmla="*/ 52388 h 14"/>
                  <a:gd name="T4" fmla="*/ 55563 w 15"/>
                  <a:gd name="T5" fmla="*/ 44904 h 14"/>
                  <a:gd name="T6" fmla="*/ 55563 w 15"/>
                  <a:gd name="T7" fmla="*/ 7484 h 14"/>
                  <a:gd name="T8" fmla="*/ 44450 w 15"/>
                  <a:gd name="T9" fmla="*/ 0 h 14"/>
                  <a:gd name="T10" fmla="*/ 7408 w 15"/>
                  <a:gd name="T11" fmla="*/ 0 h 14"/>
                  <a:gd name="T12" fmla="*/ 0 w 15"/>
                  <a:gd name="T13" fmla="*/ 7484 h 14"/>
                  <a:gd name="T14" fmla="*/ 0 w 15"/>
                  <a:gd name="T15" fmla="*/ 44904 h 14"/>
                  <a:gd name="T16" fmla="*/ 7408 w 15"/>
                  <a:gd name="T17" fmla="*/ 52388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4"/>
                  <a:gd name="T29" fmla="*/ 15 w 15"/>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4">
                    <a:moveTo>
                      <a:pt x="2" y="14"/>
                    </a:moveTo>
                    <a:cubicBezTo>
                      <a:pt x="12" y="14"/>
                      <a:pt x="12" y="14"/>
                      <a:pt x="12" y="14"/>
                    </a:cubicBezTo>
                    <a:cubicBezTo>
                      <a:pt x="13" y="14"/>
                      <a:pt x="15" y="13"/>
                      <a:pt x="15" y="12"/>
                    </a:cubicBezTo>
                    <a:cubicBezTo>
                      <a:pt x="15" y="2"/>
                      <a:pt x="15" y="2"/>
                      <a:pt x="15" y="2"/>
                    </a:cubicBezTo>
                    <a:cubicBezTo>
                      <a:pt x="15"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64" name="Freeform 11"/>
              <p:cNvSpPr>
                <a:spLocks noChangeArrowheads="1"/>
              </p:cNvSpPr>
              <p:nvPr/>
            </p:nvSpPr>
            <p:spPr bwMode="auto">
              <a:xfrm>
                <a:off x="236538" y="119063"/>
                <a:ext cx="52388" cy="52388"/>
              </a:xfrm>
              <a:custGeom>
                <a:avLst/>
                <a:gdLst>
                  <a:gd name="T0" fmla="*/ 7484 w 14"/>
                  <a:gd name="T1" fmla="*/ 52388 h 14"/>
                  <a:gd name="T2" fmla="*/ 44904 w 14"/>
                  <a:gd name="T3" fmla="*/ 52388 h 14"/>
                  <a:gd name="T4" fmla="*/ 52388 w 14"/>
                  <a:gd name="T5" fmla="*/ 44904 h 14"/>
                  <a:gd name="T6" fmla="*/ 52388 w 14"/>
                  <a:gd name="T7" fmla="*/ 7484 h 14"/>
                  <a:gd name="T8" fmla="*/ 44904 w 14"/>
                  <a:gd name="T9" fmla="*/ 0 h 14"/>
                  <a:gd name="T10" fmla="*/ 7484 w 14"/>
                  <a:gd name="T11" fmla="*/ 0 h 14"/>
                  <a:gd name="T12" fmla="*/ 0 w 14"/>
                  <a:gd name="T13" fmla="*/ 7484 h 14"/>
                  <a:gd name="T14" fmla="*/ 0 w 14"/>
                  <a:gd name="T15" fmla="*/ 44904 h 14"/>
                  <a:gd name="T16" fmla="*/ 7484 w 14"/>
                  <a:gd name="T17" fmla="*/ 52388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4"/>
                  <a:gd name="T29" fmla="*/ 14 w 1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4">
                    <a:moveTo>
                      <a:pt x="2" y="14"/>
                    </a:moveTo>
                    <a:cubicBezTo>
                      <a:pt x="12" y="14"/>
                      <a:pt x="12" y="14"/>
                      <a:pt x="12" y="14"/>
                    </a:cubicBezTo>
                    <a:cubicBezTo>
                      <a:pt x="13" y="14"/>
                      <a:pt x="14" y="13"/>
                      <a:pt x="14" y="12"/>
                    </a:cubicBezTo>
                    <a:cubicBezTo>
                      <a:pt x="14" y="2"/>
                      <a:pt x="14" y="2"/>
                      <a:pt x="14" y="2"/>
                    </a:cubicBezTo>
                    <a:cubicBezTo>
                      <a:pt x="14"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65" name="Freeform 12"/>
              <p:cNvSpPr>
                <a:spLocks noChangeArrowheads="1"/>
              </p:cNvSpPr>
              <p:nvPr/>
            </p:nvSpPr>
            <p:spPr bwMode="auto">
              <a:xfrm>
                <a:off x="311150" y="119063"/>
                <a:ext cx="53975" cy="52388"/>
              </a:xfrm>
              <a:custGeom>
                <a:avLst/>
                <a:gdLst>
                  <a:gd name="T0" fmla="*/ 7711 w 14"/>
                  <a:gd name="T1" fmla="*/ 52388 h 14"/>
                  <a:gd name="T2" fmla="*/ 46264 w 14"/>
                  <a:gd name="T3" fmla="*/ 52388 h 14"/>
                  <a:gd name="T4" fmla="*/ 53975 w 14"/>
                  <a:gd name="T5" fmla="*/ 44904 h 14"/>
                  <a:gd name="T6" fmla="*/ 53975 w 14"/>
                  <a:gd name="T7" fmla="*/ 7484 h 14"/>
                  <a:gd name="T8" fmla="*/ 46264 w 14"/>
                  <a:gd name="T9" fmla="*/ 0 h 14"/>
                  <a:gd name="T10" fmla="*/ 7711 w 14"/>
                  <a:gd name="T11" fmla="*/ 0 h 14"/>
                  <a:gd name="T12" fmla="*/ 0 w 14"/>
                  <a:gd name="T13" fmla="*/ 7484 h 14"/>
                  <a:gd name="T14" fmla="*/ 0 w 14"/>
                  <a:gd name="T15" fmla="*/ 44904 h 14"/>
                  <a:gd name="T16" fmla="*/ 7711 w 14"/>
                  <a:gd name="T17" fmla="*/ 52388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4"/>
                  <a:gd name="T29" fmla="*/ 14 w 1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4">
                    <a:moveTo>
                      <a:pt x="2" y="14"/>
                    </a:moveTo>
                    <a:cubicBezTo>
                      <a:pt x="12" y="14"/>
                      <a:pt x="12" y="14"/>
                      <a:pt x="12" y="14"/>
                    </a:cubicBezTo>
                    <a:cubicBezTo>
                      <a:pt x="13" y="14"/>
                      <a:pt x="14" y="13"/>
                      <a:pt x="14" y="12"/>
                    </a:cubicBezTo>
                    <a:cubicBezTo>
                      <a:pt x="14" y="2"/>
                      <a:pt x="14" y="2"/>
                      <a:pt x="14" y="2"/>
                    </a:cubicBezTo>
                    <a:cubicBezTo>
                      <a:pt x="14"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66" name="Freeform 13"/>
              <p:cNvSpPr>
                <a:spLocks noChangeArrowheads="1"/>
              </p:cNvSpPr>
              <p:nvPr/>
            </p:nvSpPr>
            <p:spPr bwMode="auto">
              <a:xfrm>
                <a:off x="387350" y="119063"/>
                <a:ext cx="52388" cy="52388"/>
              </a:xfrm>
              <a:custGeom>
                <a:avLst/>
                <a:gdLst>
                  <a:gd name="T0" fmla="*/ 7484 w 14"/>
                  <a:gd name="T1" fmla="*/ 52388 h 14"/>
                  <a:gd name="T2" fmla="*/ 44904 w 14"/>
                  <a:gd name="T3" fmla="*/ 52388 h 14"/>
                  <a:gd name="T4" fmla="*/ 52388 w 14"/>
                  <a:gd name="T5" fmla="*/ 44904 h 14"/>
                  <a:gd name="T6" fmla="*/ 52388 w 14"/>
                  <a:gd name="T7" fmla="*/ 7484 h 14"/>
                  <a:gd name="T8" fmla="*/ 44904 w 14"/>
                  <a:gd name="T9" fmla="*/ 0 h 14"/>
                  <a:gd name="T10" fmla="*/ 7484 w 14"/>
                  <a:gd name="T11" fmla="*/ 0 h 14"/>
                  <a:gd name="T12" fmla="*/ 0 w 14"/>
                  <a:gd name="T13" fmla="*/ 7484 h 14"/>
                  <a:gd name="T14" fmla="*/ 0 w 14"/>
                  <a:gd name="T15" fmla="*/ 44904 h 14"/>
                  <a:gd name="T16" fmla="*/ 7484 w 14"/>
                  <a:gd name="T17" fmla="*/ 52388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4"/>
                  <a:gd name="T29" fmla="*/ 14 w 1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4">
                    <a:moveTo>
                      <a:pt x="2" y="14"/>
                    </a:moveTo>
                    <a:cubicBezTo>
                      <a:pt x="12" y="14"/>
                      <a:pt x="12" y="14"/>
                      <a:pt x="12" y="14"/>
                    </a:cubicBezTo>
                    <a:cubicBezTo>
                      <a:pt x="13" y="14"/>
                      <a:pt x="14" y="13"/>
                      <a:pt x="14" y="12"/>
                    </a:cubicBezTo>
                    <a:cubicBezTo>
                      <a:pt x="14" y="2"/>
                      <a:pt x="14" y="2"/>
                      <a:pt x="14" y="2"/>
                    </a:cubicBezTo>
                    <a:cubicBezTo>
                      <a:pt x="14"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67" name="Freeform 14"/>
              <p:cNvSpPr>
                <a:spLocks noChangeArrowheads="1"/>
              </p:cNvSpPr>
              <p:nvPr/>
            </p:nvSpPr>
            <p:spPr bwMode="auto">
              <a:xfrm>
                <a:off x="161925" y="190500"/>
                <a:ext cx="55563" cy="57150"/>
              </a:xfrm>
              <a:custGeom>
                <a:avLst/>
                <a:gdLst>
                  <a:gd name="T0" fmla="*/ 7408 w 15"/>
                  <a:gd name="T1" fmla="*/ 57150 h 15"/>
                  <a:gd name="T2" fmla="*/ 44450 w 15"/>
                  <a:gd name="T3" fmla="*/ 57150 h 15"/>
                  <a:gd name="T4" fmla="*/ 55563 w 15"/>
                  <a:gd name="T5" fmla="*/ 45720 h 15"/>
                  <a:gd name="T6" fmla="*/ 55563 w 15"/>
                  <a:gd name="T7" fmla="*/ 11430 h 15"/>
                  <a:gd name="T8" fmla="*/ 44450 w 15"/>
                  <a:gd name="T9" fmla="*/ 0 h 15"/>
                  <a:gd name="T10" fmla="*/ 7408 w 15"/>
                  <a:gd name="T11" fmla="*/ 0 h 15"/>
                  <a:gd name="T12" fmla="*/ 0 w 15"/>
                  <a:gd name="T13" fmla="*/ 11430 h 15"/>
                  <a:gd name="T14" fmla="*/ 0 w 15"/>
                  <a:gd name="T15" fmla="*/ 45720 h 15"/>
                  <a:gd name="T16" fmla="*/ 7408 w 15"/>
                  <a:gd name="T17" fmla="*/ 5715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5"/>
                  <a:gd name="T29" fmla="*/ 15 w 15"/>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5">
                    <a:moveTo>
                      <a:pt x="2" y="15"/>
                    </a:moveTo>
                    <a:cubicBezTo>
                      <a:pt x="12" y="15"/>
                      <a:pt x="12" y="15"/>
                      <a:pt x="12" y="15"/>
                    </a:cubicBezTo>
                    <a:cubicBezTo>
                      <a:pt x="13" y="15"/>
                      <a:pt x="15" y="14"/>
                      <a:pt x="15" y="12"/>
                    </a:cubicBezTo>
                    <a:cubicBezTo>
                      <a:pt x="15" y="3"/>
                      <a:pt x="15" y="3"/>
                      <a:pt x="15" y="3"/>
                    </a:cubicBezTo>
                    <a:cubicBezTo>
                      <a:pt x="15" y="1"/>
                      <a:pt x="13" y="0"/>
                      <a:pt x="12" y="0"/>
                    </a:cubicBezTo>
                    <a:cubicBezTo>
                      <a:pt x="2" y="0"/>
                      <a:pt x="2" y="0"/>
                      <a:pt x="2" y="0"/>
                    </a:cubicBezTo>
                    <a:cubicBezTo>
                      <a:pt x="1" y="0"/>
                      <a:pt x="0" y="1"/>
                      <a:pt x="0" y="3"/>
                    </a:cubicBezTo>
                    <a:cubicBezTo>
                      <a:pt x="0" y="12"/>
                      <a:pt x="0" y="12"/>
                      <a:pt x="0" y="12"/>
                    </a:cubicBezTo>
                    <a:cubicBezTo>
                      <a:pt x="0" y="14"/>
                      <a:pt x="1" y="15"/>
                      <a:pt x="2" y="1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68" name="Freeform 15"/>
              <p:cNvSpPr>
                <a:spLocks noChangeArrowheads="1"/>
              </p:cNvSpPr>
              <p:nvPr/>
            </p:nvSpPr>
            <p:spPr bwMode="auto">
              <a:xfrm>
                <a:off x="236538" y="190500"/>
                <a:ext cx="52388" cy="57150"/>
              </a:xfrm>
              <a:custGeom>
                <a:avLst/>
                <a:gdLst>
                  <a:gd name="T0" fmla="*/ 7484 w 14"/>
                  <a:gd name="T1" fmla="*/ 57150 h 15"/>
                  <a:gd name="T2" fmla="*/ 44904 w 14"/>
                  <a:gd name="T3" fmla="*/ 57150 h 15"/>
                  <a:gd name="T4" fmla="*/ 52388 w 14"/>
                  <a:gd name="T5" fmla="*/ 45720 h 15"/>
                  <a:gd name="T6" fmla="*/ 52388 w 14"/>
                  <a:gd name="T7" fmla="*/ 11430 h 15"/>
                  <a:gd name="T8" fmla="*/ 44904 w 14"/>
                  <a:gd name="T9" fmla="*/ 0 h 15"/>
                  <a:gd name="T10" fmla="*/ 7484 w 14"/>
                  <a:gd name="T11" fmla="*/ 0 h 15"/>
                  <a:gd name="T12" fmla="*/ 0 w 14"/>
                  <a:gd name="T13" fmla="*/ 11430 h 15"/>
                  <a:gd name="T14" fmla="*/ 0 w 14"/>
                  <a:gd name="T15" fmla="*/ 45720 h 15"/>
                  <a:gd name="T16" fmla="*/ 7484 w 14"/>
                  <a:gd name="T17" fmla="*/ 5715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5"/>
                  <a:gd name="T29" fmla="*/ 14 w 14"/>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5">
                    <a:moveTo>
                      <a:pt x="2" y="15"/>
                    </a:moveTo>
                    <a:cubicBezTo>
                      <a:pt x="12" y="15"/>
                      <a:pt x="12" y="15"/>
                      <a:pt x="12" y="15"/>
                    </a:cubicBezTo>
                    <a:cubicBezTo>
                      <a:pt x="13" y="15"/>
                      <a:pt x="14" y="14"/>
                      <a:pt x="14" y="12"/>
                    </a:cubicBezTo>
                    <a:cubicBezTo>
                      <a:pt x="14" y="3"/>
                      <a:pt x="14" y="3"/>
                      <a:pt x="14" y="3"/>
                    </a:cubicBezTo>
                    <a:cubicBezTo>
                      <a:pt x="14" y="1"/>
                      <a:pt x="13" y="0"/>
                      <a:pt x="12" y="0"/>
                    </a:cubicBezTo>
                    <a:cubicBezTo>
                      <a:pt x="2" y="0"/>
                      <a:pt x="2" y="0"/>
                      <a:pt x="2" y="0"/>
                    </a:cubicBezTo>
                    <a:cubicBezTo>
                      <a:pt x="1" y="0"/>
                      <a:pt x="0" y="1"/>
                      <a:pt x="0" y="3"/>
                    </a:cubicBezTo>
                    <a:cubicBezTo>
                      <a:pt x="0" y="12"/>
                      <a:pt x="0" y="12"/>
                      <a:pt x="0" y="12"/>
                    </a:cubicBezTo>
                    <a:cubicBezTo>
                      <a:pt x="0" y="14"/>
                      <a:pt x="1" y="15"/>
                      <a:pt x="2" y="1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69" name="Freeform 16"/>
              <p:cNvSpPr>
                <a:spLocks noChangeArrowheads="1"/>
              </p:cNvSpPr>
              <p:nvPr/>
            </p:nvSpPr>
            <p:spPr bwMode="auto">
              <a:xfrm>
                <a:off x="311150" y="190500"/>
                <a:ext cx="53975" cy="57150"/>
              </a:xfrm>
              <a:custGeom>
                <a:avLst/>
                <a:gdLst>
                  <a:gd name="T0" fmla="*/ 7711 w 14"/>
                  <a:gd name="T1" fmla="*/ 57150 h 15"/>
                  <a:gd name="T2" fmla="*/ 46264 w 14"/>
                  <a:gd name="T3" fmla="*/ 57150 h 15"/>
                  <a:gd name="T4" fmla="*/ 53975 w 14"/>
                  <a:gd name="T5" fmla="*/ 45720 h 15"/>
                  <a:gd name="T6" fmla="*/ 53975 w 14"/>
                  <a:gd name="T7" fmla="*/ 11430 h 15"/>
                  <a:gd name="T8" fmla="*/ 46264 w 14"/>
                  <a:gd name="T9" fmla="*/ 0 h 15"/>
                  <a:gd name="T10" fmla="*/ 7711 w 14"/>
                  <a:gd name="T11" fmla="*/ 0 h 15"/>
                  <a:gd name="T12" fmla="*/ 0 w 14"/>
                  <a:gd name="T13" fmla="*/ 11430 h 15"/>
                  <a:gd name="T14" fmla="*/ 0 w 14"/>
                  <a:gd name="T15" fmla="*/ 45720 h 15"/>
                  <a:gd name="T16" fmla="*/ 7711 w 14"/>
                  <a:gd name="T17" fmla="*/ 5715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5"/>
                  <a:gd name="T29" fmla="*/ 14 w 14"/>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5">
                    <a:moveTo>
                      <a:pt x="2" y="15"/>
                    </a:moveTo>
                    <a:cubicBezTo>
                      <a:pt x="12" y="15"/>
                      <a:pt x="12" y="15"/>
                      <a:pt x="12" y="15"/>
                    </a:cubicBezTo>
                    <a:cubicBezTo>
                      <a:pt x="13" y="15"/>
                      <a:pt x="14" y="14"/>
                      <a:pt x="14" y="12"/>
                    </a:cubicBezTo>
                    <a:cubicBezTo>
                      <a:pt x="14" y="3"/>
                      <a:pt x="14" y="3"/>
                      <a:pt x="14" y="3"/>
                    </a:cubicBezTo>
                    <a:cubicBezTo>
                      <a:pt x="14" y="1"/>
                      <a:pt x="13" y="0"/>
                      <a:pt x="12" y="0"/>
                    </a:cubicBezTo>
                    <a:cubicBezTo>
                      <a:pt x="2" y="0"/>
                      <a:pt x="2" y="0"/>
                      <a:pt x="2" y="0"/>
                    </a:cubicBezTo>
                    <a:cubicBezTo>
                      <a:pt x="1" y="0"/>
                      <a:pt x="0" y="1"/>
                      <a:pt x="0" y="3"/>
                    </a:cubicBezTo>
                    <a:cubicBezTo>
                      <a:pt x="0" y="12"/>
                      <a:pt x="0" y="12"/>
                      <a:pt x="0" y="12"/>
                    </a:cubicBezTo>
                    <a:cubicBezTo>
                      <a:pt x="0" y="14"/>
                      <a:pt x="1" y="15"/>
                      <a:pt x="2" y="1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70" name="Freeform 17"/>
              <p:cNvSpPr>
                <a:spLocks noChangeArrowheads="1"/>
              </p:cNvSpPr>
              <p:nvPr/>
            </p:nvSpPr>
            <p:spPr bwMode="auto">
              <a:xfrm>
                <a:off x="387350" y="190500"/>
                <a:ext cx="52388" cy="57150"/>
              </a:xfrm>
              <a:custGeom>
                <a:avLst/>
                <a:gdLst>
                  <a:gd name="T0" fmla="*/ 7484 w 14"/>
                  <a:gd name="T1" fmla="*/ 57150 h 15"/>
                  <a:gd name="T2" fmla="*/ 44904 w 14"/>
                  <a:gd name="T3" fmla="*/ 57150 h 15"/>
                  <a:gd name="T4" fmla="*/ 52388 w 14"/>
                  <a:gd name="T5" fmla="*/ 45720 h 15"/>
                  <a:gd name="T6" fmla="*/ 52388 w 14"/>
                  <a:gd name="T7" fmla="*/ 11430 h 15"/>
                  <a:gd name="T8" fmla="*/ 44904 w 14"/>
                  <a:gd name="T9" fmla="*/ 0 h 15"/>
                  <a:gd name="T10" fmla="*/ 7484 w 14"/>
                  <a:gd name="T11" fmla="*/ 0 h 15"/>
                  <a:gd name="T12" fmla="*/ 0 w 14"/>
                  <a:gd name="T13" fmla="*/ 11430 h 15"/>
                  <a:gd name="T14" fmla="*/ 0 w 14"/>
                  <a:gd name="T15" fmla="*/ 45720 h 15"/>
                  <a:gd name="T16" fmla="*/ 7484 w 14"/>
                  <a:gd name="T17" fmla="*/ 5715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5"/>
                  <a:gd name="T29" fmla="*/ 14 w 14"/>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5">
                    <a:moveTo>
                      <a:pt x="2" y="15"/>
                    </a:moveTo>
                    <a:cubicBezTo>
                      <a:pt x="12" y="15"/>
                      <a:pt x="12" y="15"/>
                      <a:pt x="12" y="15"/>
                    </a:cubicBezTo>
                    <a:cubicBezTo>
                      <a:pt x="13" y="15"/>
                      <a:pt x="14" y="14"/>
                      <a:pt x="14" y="12"/>
                    </a:cubicBezTo>
                    <a:cubicBezTo>
                      <a:pt x="14" y="3"/>
                      <a:pt x="14" y="3"/>
                      <a:pt x="14" y="3"/>
                    </a:cubicBezTo>
                    <a:cubicBezTo>
                      <a:pt x="14" y="1"/>
                      <a:pt x="13" y="0"/>
                      <a:pt x="12" y="0"/>
                    </a:cubicBezTo>
                    <a:cubicBezTo>
                      <a:pt x="2" y="0"/>
                      <a:pt x="2" y="0"/>
                      <a:pt x="2" y="0"/>
                    </a:cubicBezTo>
                    <a:cubicBezTo>
                      <a:pt x="1" y="0"/>
                      <a:pt x="0" y="1"/>
                      <a:pt x="0" y="3"/>
                    </a:cubicBezTo>
                    <a:cubicBezTo>
                      <a:pt x="0" y="12"/>
                      <a:pt x="0" y="12"/>
                      <a:pt x="0" y="12"/>
                    </a:cubicBezTo>
                    <a:cubicBezTo>
                      <a:pt x="0" y="14"/>
                      <a:pt x="1" y="15"/>
                      <a:pt x="2" y="1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71" name="Freeform 18"/>
              <p:cNvSpPr>
                <a:spLocks noChangeArrowheads="1"/>
              </p:cNvSpPr>
              <p:nvPr/>
            </p:nvSpPr>
            <p:spPr bwMode="auto">
              <a:xfrm>
                <a:off x="161925" y="265113"/>
                <a:ext cx="55563" cy="53975"/>
              </a:xfrm>
              <a:custGeom>
                <a:avLst/>
                <a:gdLst>
                  <a:gd name="T0" fmla="*/ 7408 w 15"/>
                  <a:gd name="T1" fmla="*/ 53975 h 14"/>
                  <a:gd name="T2" fmla="*/ 44450 w 15"/>
                  <a:gd name="T3" fmla="*/ 53975 h 14"/>
                  <a:gd name="T4" fmla="*/ 55563 w 15"/>
                  <a:gd name="T5" fmla="*/ 46264 h 14"/>
                  <a:gd name="T6" fmla="*/ 55563 w 15"/>
                  <a:gd name="T7" fmla="*/ 7711 h 14"/>
                  <a:gd name="T8" fmla="*/ 44450 w 15"/>
                  <a:gd name="T9" fmla="*/ 0 h 14"/>
                  <a:gd name="T10" fmla="*/ 7408 w 15"/>
                  <a:gd name="T11" fmla="*/ 0 h 14"/>
                  <a:gd name="T12" fmla="*/ 0 w 15"/>
                  <a:gd name="T13" fmla="*/ 7711 h 14"/>
                  <a:gd name="T14" fmla="*/ 0 w 15"/>
                  <a:gd name="T15" fmla="*/ 46264 h 14"/>
                  <a:gd name="T16" fmla="*/ 7408 w 15"/>
                  <a:gd name="T17" fmla="*/ 53975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4"/>
                  <a:gd name="T29" fmla="*/ 15 w 15"/>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4">
                    <a:moveTo>
                      <a:pt x="2" y="14"/>
                    </a:moveTo>
                    <a:cubicBezTo>
                      <a:pt x="12" y="14"/>
                      <a:pt x="12" y="14"/>
                      <a:pt x="12" y="14"/>
                    </a:cubicBezTo>
                    <a:cubicBezTo>
                      <a:pt x="13" y="14"/>
                      <a:pt x="15" y="13"/>
                      <a:pt x="15" y="12"/>
                    </a:cubicBezTo>
                    <a:cubicBezTo>
                      <a:pt x="15" y="2"/>
                      <a:pt x="15" y="2"/>
                      <a:pt x="15" y="2"/>
                    </a:cubicBezTo>
                    <a:cubicBezTo>
                      <a:pt x="15"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72" name="Freeform 19"/>
              <p:cNvSpPr>
                <a:spLocks noChangeArrowheads="1"/>
              </p:cNvSpPr>
              <p:nvPr/>
            </p:nvSpPr>
            <p:spPr bwMode="auto">
              <a:xfrm>
                <a:off x="236538" y="265113"/>
                <a:ext cx="52388" cy="53975"/>
              </a:xfrm>
              <a:custGeom>
                <a:avLst/>
                <a:gdLst>
                  <a:gd name="T0" fmla="*/ 7484 w 14"/>
                  <a:gd name="T1" fmla="*/ 53975 h 14"/>
                  <a:gd name="T2" fmla="*/ 44904 w 14"/>
                  <a:gd name="T3" fmla="*/ 53975 h 14"/>
                  <a:gd name="T4" fmla="*/ 52388 w 14"/>
                  <a:gd name="T5" fmla="*/ 46264 h 14"/>
                  <a:gd name="T6" fmla="*/ 52388 w 14"/>
                  <a:gd name="T7" fmla="*/ 7711 h 14"/>
                  <a:gd name="T8" fmla="*/ 44904 w 14"/>
                  <a:gd name="T9" fmla="*/ 0 h 14"/>
                  <a:gd name="T10" fmla="*/ 7484 w 14"/>
                  <a:gd name="T11" fmla="*/ 0 h 14"/>
                  <a:gd name="T12" fmla="*/ 0 w 14"/>
                  <a:gd name="T13" fmla="*/ 7711 h 14"/>
                  <a:gd name="T14" fmla="*/ 0 w 14"/>
                  <a:gd name="T15" fmla="*/ 46264 h 14"/>
                  <a:gd name="T16" fmla="*/ 7484 w 14"/>
                  <a:gd name="T17" fmla="*/ 53975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4"/>
                  <a:gd name="T29" fmla="*/ 14 w 1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4">
                    <a:moveTo>
                      <a:pt x="2" y="14"/>
                    </a:moveTo>
                    <a:cubicBezTo>
                      <a:pt x="12" y="14"/>
                      <a:pt x="12" y="14"/>
                      <a:pt x="12" y="14"/>
                    </a:cubicBezTo>
                    <a:cubicBezTo>
                      <a:pt x="13" y="14"/>
                      <a:pt x="14" y="13"/>
                      <a:pt x="14" y="12"/>
                    </a:cubicBezTo>
                    <a:cubicBezTo>
                      <a:pt x="14" y="2"/>
                      <a:pt x="14" y="2"/>
                      <a:pt x="14" y="2"/>
                    </a:cubicBezTo>
                    <a:cubicBezTo>
                      <a:pt x="14"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73" name="Freeform 20"/>
              <p:cNvSpPr>
                <a:spLocks noChangeArrowheads="1"/>
              </p:cNvSpPr>
              <p:nvPr/>
            </p:nvSpPr>
            <p:spPr bwMode="auto">
              <a:xfrm>
                <a:off x="311150" y="265113"/>
                <a:ext cx="53975" cy="53975"/>
              </a:xfrm>
              <a:custGeom>
                <a:avLst/>
                <a:gdLst>
                  <a:gd name="T0" fmla="*/ 7711 w 14"/>
                  <a:gd name="T1" fmla="*/ 53975 h 14"/>
                  <a:gd name="T2" fmla="*/ 46264 w 14"/>
                  <a:gd name="T3" fmla="*/ 53975 h 14"/>
                  <a:gd name="T4" fmla="*/ 53975 w 14"/>
                  <a:gd name="T5" fmla="*/ 46264 h 14"/>
                  <a:gd name="T6" fmla="*/ 53975 w 14"/>
                  <a:gd name="T7" fmla="*/ 7711 h 14"/>
                  <a:gd name="T8" fmla="*/ 46264 w 14"/>
                  <a:gd name="T9" fmla="*/ 0 h 14"/>
                  <a:gd name="T10" fmla="*/ 7711 w 14"/>
                  <a:gd name="T11" fmla="*/ 0 h 14"/>
                  <a:gd name="T12" fmla="*/ 0 w 14"/>
                  <a:gd name="T13" fmla="*/ 7711 h 14"/>
                  <a:gd name="T14" fmla="*/ 0 w 14"/>
                  <a:gd name="T15" fmla="*/ 46264 h 14"/>
                  <a:gd name="T16" fmla="*/ 7711 w 14"/>
                  <a:gd name="T17" fmla="*/ 53975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4"/>
                  <a:gd name="T29" fmla="*/ 14 w 1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4">
                    <a:moveTo>
                      <a:pt x="2" y="14"/>
                    </a:moveTo>
                    <a:cubicBezTo>
                      <a:pt x="12" y="14"/>
                      <a:pt x="12" y="14"/>
                      <a:pt x="12" y="14"/>
                    </a:cubicBezTo>
                    <a:cubicBezTo>
                      <a:pt x="13" y="14"/>
                      <a:pt x="14" y="13"/>
                      <a:pt x="14" y="12"/>
                    </a:cubicBezTo>
                    <a:cubicBezTo>
                      <a:pt x="14" y="2"/>
                      <a:pt x="14" y="2"/>
                      <a:pt x="14" y="2"/>
                    </a:cubicBezTo>
                    <a:cubicBezTo>
                      <a:pt x="14"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74" name="Freeform 21"/>
              <p:cNvSpPr>
                <a:spLocks noChangeArrowheads="1"/>
              </p:cNvSpPr>
              <p:nvPr/>
            </p:nvSpPr>
            <p:spPr bwMode="auto">
              <a:xfrm>
                <a:off x="387350" y="265113"/>
                <a:ext cx="52388" cy="53975"/>
              </a:xfrm>
              <a:custGeom>
                <a:avLst/>
                <a:gdLst>
                  <a:gd name="T0" fmla="*/ 7484 w 14"/>
                  <a:gd name="T1" fmla="*/ 53975 h 14"/>
                  <a:gd name="T2" fmla="*/ 44904 w 14"/>
                  <a:gd name="T3" fmla="*/ 53975 h 14"/>
                  <a:gd name="T4" fmla="*/ 52388 w 14"/>
                  <a:gd name="T5" fmla="*/ 46264 h 14"/>
                  <a:gd name="T6" fmla="*/ 52388 w 14"/>
                  <a:gd name="T7" fmla="*/ 7711 h 14"/>
                  <a:gd name="T8" fmla="*/ 44904 w 14"/>
                  <a:gd name="T9" fmla="*/ 0 h 14"/>
                  <a:gd name="T10" fmla="*/ 7484 w 14"/>
                  <a:gd name="T11" fmla="*/ 0 h 14"/>
                  <a:gd name="T12" fmla="*/ 0 w 14"/>
                  <a:gd name="T13" fmla="*/ 7711 h 14"/>
                  <a:gd name="T14" fmla="*/ 0 w 14"/>
                  <a:gd name="T15" fmla="*/ 46264 h 14"/>
                  <a:gd name="T16" fmla="*/ 7484 w 14"/>
                  <a:gd name="T17" fmla="*/ 53975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4"/>
                  <a:gd name="T29" fmla="*/ 14 w 1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4">
                    <a:moveTo>
                      <a:pt x="2" y="14"/>
                    </a:moveTo>
                    <a:cubicBezTo>
                      <a:pt x="12" y="14"/>
                      <a:pt x="12" y="14"/>
                      <a:pt x="12" y="14"/>
                    </a:cubicBezTo>
                    <a:cubicBezTo>
                      <a:pt x="13" y="14"/>
                      <a:pt x="14" y="13"/>
                      <a:pt x="14" y="12"/>
                    </a:cubicBezTo>
                    <a:cubicBezTo>
                      <a:pt x="14" y="2"/>
                      <a:pt x="14" y="2"/>
                      <a:pt x="14" y="2"/>
                    </a:cubicBezTo>
                    <a:cubicBezTo>
                      <a:pt x="14"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7205" name="Group 37"/>
          <p:cNvGrpSpPr>
            <a:grpSpLocks/>
          </p:cNvGrpSpPr>
          <p:nvPr/>
        </p:nvGrpSpPr>
        <p:grpSpPr bwMode="auto">
          <a:xfrm>
            <a:off x="7961313" y="1509713"/>
            <a:ext cx="1439862" cy="1439862"/>
            <a:chOff x="0" y="0"/>
            <a:chExt cx="1440000" cy="1440000"/>
          </a:xfrm>
        </p:grpSpPr>
        <p:sp>
          <p:nvSpPr>
            <p:cNvPr id="5154" name="矩形 10"/>
            <p:cNvSpPr>
              <a:spLocks noChangeArrowheads="1"/>
            </p:cNvSpPr>
            <p:nvPr/>
          </p:nvSpPr>
          <p:spPr bwMode="auto">
            <a:xfrm>
              <a:off x="0" y="0"/>
              <a:ext cx="1440000" cy="1440000"/>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5155" name="Group 39"/>
            <p:cNvGrpSpPr>
              <a:grpSpLocks/>
            </p:cNvGrpSpPr>
            <p:nvPr/>
          </p:nvGrpSpPr>
          <p:grpSpPr bwMode="auto">
            <a:xfrm>
              <a:off x="417630" y="448051"/>
              <a:ext cx="604740" cy="543898"/>
              <a:chOff x="0" y="0"/>
              <a:chExt cx="520700" cy="468313"/>
            </a:xfrm>
          </p:grpSpPr>
          <p:sp>
            <p:nvSpPr>
              <p:cNvPr id="5156" name="Freeform 22"/>
              <p:cNvSpPr>
                <a:spLocks noEditPoints="1" noChangeArrowheads="1"/>
              </p:cNvSpPr>
              <p:nvPr/>
            </p:nvSpPr>
            <p:spPr bwMode="auto">
              <a:xfrm>
                <a:off x="0" y="0"/>
                <a:ext cx="520700" cy="468313"/>
              </a:xfrm>
              <a:custGeom>
                <a:avLst/>
                <a:gdLst>
                  <a:gd name="T0" fmla="*/ 29968 w 139"/>
                  <a:gd name="T1" fmla="*/ 468313 h 125"/>
                  <a:gd name="T2" fmla="*/ 408319 w 139"/>
                  <a:gd name="T3" fmla="*/ 468313 h 125"/>
                  <a:gd name="T4" fmla="*/ 438287 w 139"/>
                  <a:gd name="T5" fmla="*/ 438341 h 125"/>
                  <a:gd name="T6" fmla="*/ 438287 w 139"/>
                  <a:gd name="T7" fmla="*/ 303467 h 125"/>
                  <a:gd name="T8" fmla="*/ 490732 w 139"/>
                  <a:gd name="T9" fmla="*/ 303467 h 125"/>
                  <a:gd name="T10" fmla="*/ 520700 w 139"/>
                  <a:gd name="T11" fmla="*/ 273495 h 125"/>
                  <a:gd name="T12" fmla="*/ 520700 w 139"/>
                  <a:gd name="T13" fmla="*/ 29972 h 125"/>
                  <a:gd name="T14" fmla="*/ 490732 w 139"/>
                  <a:gd name="T15" fmla="*/ 0 h 125"/>
                  <a:gd name="T16" fmla="*/ 112381 w 139"/>
                  <a:gd name="T17" fmla="*/ 0 h 125"/>
                  <a:gd name="T18" fmla="*/ 82413 w 139"/>
                  <a:gd name="T19" fmla="*/ 29972 h 125"/>
                  <a:gd name="T20" fmla="*/ 82413 w 139"/>
                  <a:gd name="T21" fmla="*/ 164846 h 125"/>
                  <a:gd name="T22" fmla="*/ 29968 w 139"/>
                  <a:gd name="T23" fmla="*/ 164846 h 125"/>
                  <a:gd name="T24" fmla="*/ 0 w 139"/>
                  <a:gd name="T25" fmla="*/ 194818 h 125"/>
                  <a:gd name="T26" fmla="*/ 0 w 139"/>
                  <a:gd name="T27" fmla="*/ 438341 h 125"/>
                  <a:gd name="T28" fmla="*/ 29968 w 139"/>
                  <a:gd name="T29" fmla="*/ 468313 h 125"/>
                  <a:gd name="T30" fmla="*/ 408319 w 139"/>
                  <a:gd name="T31" fmla="*/ 198565 h 125"/>
                  <a:gd name="T32" fmla="*/ 408319 w 139"/>
                  <a:gd name="T33" fmla="*/ 434594 h 125"/>
                  <a:gd name="T34" fmla="*/ 33714 w 139"/>
                  <a:gd name="T35" fmla="*/ 434594 h 125"/>
                  <a:gd name="T36" fmla="*/ 33714 w 139"/>
                  <a:gd name="T37" fmla="*/ 198565 h 125"/>
                  <a:gd name="T38" fmla="*/ 408319 w 139"/>
                  <a:gd name="T39" fmla="*/ 198565 h 125"/>
                  <a:gd name="T40" fmla="*/ 490732 w 139"/>
                  <a:gd name="T41" fmla="*/ 71184 h 125"/>
                  <a:gd name="T42" fmla="*/ 116127 w 139"/>
                  <a:gd name="T43" fmla="*/ 71184 h 125"/>
                  <a:gd name="T44" fmla="*/ 116127 w 139"/>
                  <a:gd name="T45" fmla="*/ 33719 h 125"/>
                  <a:gd name="T46" fmla="*/ 490732 w 139"/>
                  <a:gd name="T47" fmla="*/ 33719 h 125"/>
                  <a:gd name="T48" fmla="*/ 490732 w 139"/>
                  <a:gd name="T49" fmla="*/ 71184 h 125"/>
                  <a:gd name="T50" fmla="*/ 116127 w 139"/>
                  <a:gd name="T51" fmla="*/ 116142 h 125"/>
                  <a:gd name="T52" fmla="*/ 490732 w 139"/>
                  <a:gd name="T53" fmla="*/ 116142 h 125"/>
                  <a:gd name="T54" fmla="*/ 490732 w 139"/>
                  <a:gd name="T55" fmla="*/ 269748 h 125"/>
                  <a:gd name="T56" fmla="*/ 438287 w 139"/>
                  <a:gd name="T57" fmla="*/ 269748 h 125"/>
                  <a:gd name="T58" fmla="*/ 438287 w 139"/>
                  <a:gd name="T59" fmla="*/ 194818 h 125"/>
                  <a:gd name="T60" fmla="*/ 408319 w 139"/>
                  <a:gd name="T61" fmla="*/ 164846 h 125"/>
                  <a:gd name="T62" fmla="*/ 116127 w 139"/>
                  <a:gd name="T63" fmla="*/ 164846 h 125"/>
                  <a:gd name="T64" fmla="*/ 116127 w 139"/>
                  <a:gd name="T65" fmla="*/ 116142 h 12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9"/>
                  <a:gd name="T100" fmla="*/ 0 h 125"/>
                  <a:gd name="T101" fmla="*/ 139 w 139"/>
                  <a:gd name="T102" fmla="*/ 125 h 12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9" h="125">
                    <a:moveTo>
                      <a:pt x="8" y="125"/>
                    </a:moveTo>
                    <a:cubicBezTo>
                      <a:pt x="109" y="125"/>
                      <a:pt x="109" y="125"/>
                      <a:pt x="109" y="125"/>
                    </a:cubicBezTo>
                    <a:cubicBezTo>
                      <a:pt x="114" y="125"/>
                      <a:pt x="117" y="121"/>
                      <a:pt x="117" y="117"/>
                    </a:cubicBezTo>
                    <a:cubicBezTo>
                      <a:pt x="117" y="81"/>
                      <a:pt x="117" y="81"/>
                      <a:pt x="117" y="81"/>
                    </a:cubicBezTo>
                    <a:cubicBezTo>
                      <a:pt x="131" y="81"/>
                      <a:pt x="131" y="81"/>
                      <a:pt x="131" y="81"/>
                    </a:cubicBezTo>
                    <a:cubicBezTo>
                      <a:pt x="136" y="81"/>
                      <a:pt x="139" y="77"/>
                      <a:pt x="139" y="73"/>
                    </a:cubicBezTo>
                    <a:cubicBezTo>
                      <a:pt x="139" y="8"/>
                      <a:pt x="139" y="8"/>
                      <a:pt x="139" y="8"/>
                    </a:cubicBezTo>
                    <a:cubicBezTo>
                      <a:pt x="139" y="3"/>
                      <a:pt x="136" y="0"/>
                      <a:pt x="131" y="0"/>
                    </a:cubicBezTo>
                    <a:cubicBezTo>
                      <a:pt x="30" y="0"/>
                      <a:pt x="30" y="0"/>
                      <a:pt x="30" y="0"/>
                    </a:cubicBezTo>
                    <a:cubicBezTo>
                      <a:pt x="26" y="0"/>
                      <a:pt x="22" y="3"/>
                      <a:pt x="22" y="8"/>
                    </a:cubicBezTo>
                    <a:cubicBezTo>
                      <a:pt x="22" y="44"/>
                      <a:pt x="22" y="44"/>
                      <a:pt x="22" y="44"/>
                    </a:cubicBezTo>
                    <a:cubicBezTo>
                      <a:pt x="8" y="44"/>
                      <a:pt x="8" y="44"/>
                      <a:pt x="8" y="44"/>
                    </a:cubicBezTo>
                    <a:cubicBezTo>
                      <a:pt x="4" y="44"/>
                      <a:pt x="0" y="48"/>
                      <a:pt x="0" y="52"/>
                    </a:cubicBezTo>
                    <a:cubicBezTo>
                      <a:pt x="0" y="117"/>
                      <a:pt x="0" y="117"/>
                      <a:pt x="0" y="117"/>
                    </a:cubicBezTo>
                    <a:cubicBezTo>
                      <a:pt x="0" y="121"/>
                      <a:pt x="4" y="125"/>
                      <a:pt x="8" y="125"/>
                    </a:cubicBezTo>
                    <a:close/>
                    <a:moveTo>
                      <a:pt x="109" y="53"/>
                    </a:moveTo>
                    <a:cubicBezTo>
                      <a:pt x="109" y="116"/>
                      <a:pt x="109" y="116"/>
                      <a:pt x="109" y="116"/>
                    </a:cubicBezTo>
                    <a:cubicBezTo>
                      <a:pt x="9" y="116"/>
                      <a:pt x="9" y="116"/>
                      <a:pt x="9" y="116"/>
                    </a:cubicBezTo>
                    <a:cubicBezTo>
                      <a:pt x="9" y="53"/>
                      <a:pt x="9" y="53"/>
                      <a:pt x="9" y="53"/>
                    </a:cubicBezTo>
                    <a:lnTo>
                      <a:pt x="109" y="53"/>
                    </a:lnTo>
                    <a:close/>
                    <a:moveTo>
                      <a:pt x="131" y="19"/>
                    </a:moveTo>
                    <a:cubicBezTo>
                      <a:pt x="31" y="19"/>
                      <a:pt x="31" y="19"/>
                      <a:pt x="31" y="19"/>
                    </a:cubicBezTo>
                    <a:cubicBezTo>
                      <a:pt x="31" y="9"/>
                      <a:pt x="31" y="9"/>
                      <a:pt x="31" y="9"/>
                    </a:cubicBezTo>
                    <a:cubicBezTo>
                      <a:pt x="131" y="9"/>
                      <a:pt x="131" y="9"/>
                      <a:pt x="131" y="9"/>
                    </a:cubicBezTo>
                    <a:lnTo>
                      <a:pt x="131" y="19"/>
                    </a:lnTo>
                    <a:close/>
                    <a:moveTo>
                      <a:pt x="31" y="31"/>
                    </a:moveTo>
                    <a:cubicBezTo>
                      <a:pt x="131" y="31"/>
                      <a:pt x="131" y="31"/>
                      <a:pt x="131" y="31"/>
                    </a:cubicBezTo>
                    <a:cubicBezTo>
                      <a:pt x="131" y="72"/>
                      <a:pt x="131" y="72"/>
                      <a:pt x="131" y="72"/>
                    </a:cubicBezTo>
                    <a:cubicBezTo>
                      <a:pt x="117" y="72"/>
                      <a:pt x="117" y="72"/>
                      <a:pt x="117" y="72"/>
                    </a:cubicBezTo>
                    <a:cubicBezTo>
                      <a:pt x="117" y="52"/>
                      <a:pt x="117" y="52"/>
                      <a:pt x="117" y="52"/>
                    </a:cubicBezTo>
                    <a:cubicBezTo>
                      <a:pt x="117" y="48"/>
                      <a:pt x="114" y="44"/>
                      <a:pt x="109" y="44"/>
                    </a:cubicBezTo>
                    <a:cubicBezTo>
                      <a:pt x="31" y="44"/>
                      <a:pt x="31" y="44"/>
                      <a:pt x="31" y="44"/>
                    </a:cubicBezTo>
                    <a:lnTo>
                      <a:pt x="31" y="3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57" name="Freeform 23"/>
              <p:cNvSpPr>
                <a:spLocks noChangeArrowheads="1"/>
              </p:cNvSpPr>
              <p:nvPr/>
            </p:nvSpPr>
            <p:spPr bwMode="auto">
              <a:xfrm>
                <a:off x="269875" y="322263"/>
                <a:ext cx="107950" cy="90488"/>
              </a:xfrm>
              <a:custGeom>
                <a:avLst/>
                <a:gdLst>
                  <a:gd name="T0" fmla="*/ 100505 w 29"/>
                  <a:gd name="T1" fmla="*/ 0 h 24"/>
                  <a:gd name="T2" fmla="*/ 7445 w 29"/>
                  <a:gd name="T3" fmla="*/ 0 h 24"/>
                  <a:gd name="T4" fmla="*/ 0 w 29"/>
                  <a:gd name="T5" fmla="*/ 7541 h 24"/>
                  <a:gd name="T6" fmla="*/ 0 w 29"/>
                  <a:gd name="T7" fmla="*/ 82947 h 24"/>
                  <a:gd name="T8" fmla="*/ 7445 w 29"/>
                  <a:gd name="T9" fmla="*/ 90488 h 24"/>
                  <a:gd name="T10" fmla="*/ 100505 w 29"/>
                  <a:gd name="T11" fmla="*/ 90488 h 24"/>
                  <a:gd name="T12" fmla="*/ 107950 w 29"/>
                  <a:gd name="T13" fmla="*/ 82947 h 24"/>
                  <a:gd name="T14" fmla="*/ 107950 w 29"/>
                  <a:gd name="T15" fmla="*/ 7541 h 24"/>
                  <a:gd name="T16" fmla="*/ 100505 w 29"/>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
                  <a:gd name="T28" fmla="*/ 0 h 24"/>
                  <a:gd name="T29" fmla="*/ 29 w 29"/>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 h="24">
                    <a:moveTo>
                      <a:pt x="27" y="0"/>
                    </a:moveTo>
                    <a:cubicBezTo>
                      <a:pt x="2" y="0"/>
                      <a:pt x="2" y="0"/>
                      <a:pt x="2" y="0"/>
                    </a:cubicBezTo>
                    <a:cubicBezTo>
                      <a:pt x="1" y="0"/>
                      <a:pt x="0" y="1"/>
                      <a:pt x="0" y="2"/>
                    </a:cubicBezTo>
                    <a:cubicBezTo>
                      <a:pt x="0" y="22"/>
                      <a:pt x="0" y="22"/>
                      <a:pt x="0" y="22"/>
                    </a:cubicBezTo>
                    <a:cubicBezTo>
                      <a:pt x="0" y="23"/>
                      <a:pt x="1" y="24"/>
                      <a:pt x="2" y="24"/>
                    </a:cubicBezTo>
                    <a:cubicBezTo>
                      <a:pt x="27" y="24"/>
                      <a:pt x="27" y="24"/>
                      <a:pt x="27" y="24"/>
                    </a:cubicBezTo>
                    <a:cubicBezTo>
                      <a:pt x="28" y="24"/>
                      <a:pt x="29" y="23"/>
                      <a:pt x="29" y="22"/>
                    </a:cubicBezTo>
                    <a:cubicBezTo>
                      <a:pt x="29" y="2"/>
                      <a:pt x="29" y="2"/>
                      <a:pt x="29" y="2"/>
                    </a:cubicBezTo>
                    <a:cubicBezTo>
                      <a:pt x="29" y="1"/>
                      <a:pt x="28" y="0"/>
                      <a:pt x="27"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58" name="Freeform 24"/>
              <p:cNvSpPr>
                <a:spLocks noChangeArrowheads="1"/>
              </p:cNvSpPr>
              <p:nvPr/>
            </p:nvSpPr>
            <p:spPr bwMode="auto">
              <a:xfrm>
                <a:off x="66675" y="231775"/>
                <a:ext cx="57150" cy="57150"/>
              </a:xfrm>
              <a:custGeom>
                <a:avLst/>
                <a:gdLst>
                  <a:gd name="T0" fmla="*/ 0 w 15"/>
                  <a:gd name="T1" fmla="*/ 22860 h 15"/>
                  <a:gd name="T2" fmla="*/ 0 w 15"/>
                  <a:gd name="T3" fmla="*/ 26670 h 15"/>
                  <a:gd name="T4" fmla="*/ 0 w 15"/>
                  <a:gd name="T5" fmla="*/ 30480 h 15"/>
                  <a:gd name="T6" fmla="*/ 53340 w 15"/>
                  <a:gd name="T7" fmla="*/ 53340 h 15"/>
                  <a:gd name="T8" fmla="*/ 57150 w 15"/>
                  <a:gd name="T9" fmla="*/ 53340 h 15"/>
                  <a:gd name="T10" fmla="*/ 57150 w 15"/>
                  <a:gd name="T11" fmla="*/ 53340 h 15"/>
                  <a:gd name="T12" fmla="*/ 57150 w 15"/>
                  <a:gd name="T13" fmla="*/ 3810 h 15"/>
                  <a:gd name="T14" fmla="*/ 57150 w 15"/>
                  <a:gd name="T15" fmla="*/ 0 h 15"/>
                  <a:gd name="T16" fmla="*/ 53340 w 15"/>
                  <a:gd name="T17" fmla="*/ 0 h 15"/>
                  <a:gd name="T18" fmla="*/ 0 w 15"/>
                  <a:gd name="T19" fmla="*/ 2286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
                  <a:gd name="T31" fmla="*/ 0 h 15"/>
                  <a:gd name="T32" fmla="*/ 15 w 15"/>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 h="15">
                    <a:moveTo>
                      <a:pt x="0" y="6"/>
                    </a:moveTo>
                    <a:cubicBezTo>
                      <a:pt x="0" y="6"/>
                      <a:pt x="0" y="7"/>
                      <a:pt x="0" y="7"/>
                    </a:cubicBezTo>
                    <a:cubicBezTo>
                      <a:pt x="0" y="7"/>
                      <a:pt x="0" y="8"/>
                      <a:pt x="0" y="8"/>
                    </a:cubicBezTo>
                    <a:cubicBezTo>
                      <a:pt x="14" y="14"/>
                      <a:pt x="14" y="14"/>
                      <a:pt x="14" y="14"/>
                    </a:cubicBezTo>
                    <a:cubicBezTo>
                      <a:pt x="14" y="15"/>
                      <a:pt x="15" y="14"/>
                      <a:pt x="15" y="14"/>
                    </a:cubicBezTo>
                    <a:cubicBezTo>
                      <a:pt x="15" y="14"/>
                      <a:pt x="15" y="14"/>
                      <a:pt x="15" y="14"/>
                    </a:cubicBezTo>
                    <a:cubicBezTo>
                      <a:pt x="15" y="1"/>
                      <a:pt x="15" y="1"/>
                      <a:pt x="15" y="1"/>
                    </a:cubicBezTo>
                    <a:cubicBezTo>
                      <a:pt x="15" y="0"/>
                      <a:pt x="15" y="0"/>
                      <a:pt x="15" y="0"/>
                    </a:cubicBezTo>
                    <a:cubicBezTo>
                      <a:pt x="15" y="0"/>
                      <a:pt x="14" y="0"/>
                      <a:pt x="14" y="0"/>
                    </a:cubicBezTo>
                    <a:lnTo>
                      <a:pt x="0" y="6"/>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7211" name="Group 43"/>
          <p:cNvGrpSpPr>
            <a:grpSpLocks/>
          </p:cNvGrpSpPr>
          <p:nvPr/>
        </p:nvGrpSpPr>
        <p:grpSpPr bwMode="auto">
          <a:xfrm>
            <a:off x="5094288" y="2949575"/>
            <a:ext cx="1439862" cy="1441450"/>
            <a:chOff x="0" y="0"/>
            <a:chExt cx="1440000" cy="1440000"/>
          </a:xfrm>
        </p:grpSpPr>
        <p:sp>
          <p:nvSpPr>
            <p:cNvPr id="5143" name="矩形 11"/>
            <p:cNvSpPr>
              <a:spLocks noChangeArrowheads="1"/>
            </p:cNvSpPr>
            <p:nvPr/>
          </p:nvSpPr>
          <p:spPr bwMode="auto">
            <a:xfrm>
              <a:off x="0" y="0"/>
              <a:ext cx="1440000" cy="1440000"/>
            </a:xfrm>
            <a:prstGeom prst="rect">
              <a:avLst/>
            </a:prstGeom>
            <a:solidFill>
              <a:srgbClr val="249F8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5144" name="Group 45"/>
            <p:cNvGrpSpPr>
              <a:grpSpLocks/>
            </p:cNvGrpSpPr>
            <p:nvPr/>
          </p:nvGrpSpPr>
          <p:grpSpPr bwMode="auto">
            <a:xfrm>
              <a:off x="384443" y="438833"/>
              <a:ext cx="671114" cy="562335"/>
              <a:chOff x="0" y="0"/>
              <a:chExt cx="577850" cy="484188"/>
            </a:xfrm>
          </p:grpSpPr>
          <p:sp>
            <p:nvSpPr>
              <p:cNvPr id="5145" name="Freeform 25"/>
              <p:cNvSpPr>
                <a:spLocks noEditPoints="1" noChangeArrowheads="1"/>
              </p:cNvSpPr>
              <p:nvPr/>
            </p:nvSpPr>
            <p:spPr bwMode="auto">
              <a:xfrm>
                <a:off x="0" y="0"/>
                <a:ext cx="577850" cy="484188"/>
              </a:xfrm>
              <a:custGeom>
                <a:avLst/>
                <a:gdLst>
                  <a:gd name="T0" fmla="*/ 273916 w 154"/>
                  <a:gd name="T1" fmla="*/ 480435 h 129"/>
                  <a:gd name="T2" fmla="*/ 303934 w 154"/>
                  <a:gd name="T3" fmla="*/ 480435 h 129"/>
                  <a:gd name="T4" fmla="*/ 547832 w 154"/>
                  <a:gd name="T5" fmla="*/ 450407 h 129"/>
                  <a:gd name="T6" fmla="*/ 570345 w 154"/>
                  <a:gd name="T7" fmla="*/ 446654 h 129"/>
                  <a:gd name="T8" fmla="*/ 577850 w 154"/>
                  <a:gd name="T9" fmla="*/ 427887 h 129"/>
                  <a:gd name="T10" fmla="*/ 577850 w 154"/>
                  <a:gd name="T11" fmla="*/ 63808 h 129"/>
                  <a:gd name="T12" fmla="*/ 559089 w 154"/>
                  <a:gd name="T13" fmla="*/ 37534 h 129"/>
                  <a:gd name="T14" fmla="*/ 288925 w 154"/>
                  <a:gd name="T15" fmla="*/ 67561 h 129"/>
                  <a:gd name="T16" fmla="*/ 18761 w 154"/>
                  <a:gd name="T17" fmla="*/ 37534 h 129"/>
                  <a:gd name="T18" fmla="*/ 0 w 154"/>
                  <a:gd name="T19" fmla="*/ 63808 h 129"/>
                  <a:gd name="T20" fmla="*/ 0 w 154"/>
                  <a:gd name="T21" fmla="*/ 427887 h 129"/>
                  <a:gd name="T22" fmla="*/ 11257 w 154"/>
                  <a:gd name="T23" fmla="*/ 446654 h 129"/>
                  <a:gd name="T24" fmla="*/ 30018 w 154"/>
                  <a:gd name="T25" fmla="*/ 450407 h 129"/>
                  <a:gd name="T26" fmla="*/ 273916 w 154"/>
                  <a:gd name="T27" fmla="*/ 480435 h 129"/>
                  <a:gd name="T28" fmla="*/ 300182 w 154"/>
                  <a:gd name="T29" fmla="*/ 97588 h 129"/>
                  <a:gd name="T30" fmla="*/ 547832 w 154"/>
                  <a:gd name="T31" fmla="*/ 67561 h 129"/>
                  <a:gd name="T32" fmla="*/ 547832 w 154"/>
                  <a:gd name="T33" fmla="*/ 420380 h 129"/>
                  <a:gd name="T34" fmla="*/ 300182 w 154"/>
                  <a:gd name="T35" fmla="*/ 446654 h 129"/>
                  <a:gd name="T36" fmla="*/ 300182 w 154"/>
                  <a:gd name="T37" fmla="*/ 97588 h 129"/>
                  <a:gd name="T38" fmla="*/ 30018 w 154"/>
                  <a:gd name="T39" fmla="*/ 420380 h 129"/>
                  <a:gd name="T40" fmla="*/ 30018 w 154"/>
                  <a:gd name="T41" fmla="*/ 67561 h 129"/>
                  <a:gd name="T42" fmla="*/ 277668 w 154"/>
                  <a:gd name="T43" fmla="*/ 97588 h 129"/>
                  <a:gd name="T44" fmla="*/ 277668 w 154"/>
                  <a:gd name="T45" fmla="*/ 446654 h 129"/>
                  <a:gd name="T46" fmla="*/ 30018 w 154"/>
                  <a:gd name="T47" fmla="*/ 420380 h 12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4"/>
                  <a:gd name="T73" fmla="*/ 0 h 129"/>
                  <a:gd name="T74" fmla="*/ 154 w 154"/>
                  <a:gd name="T75" fmla="*/ 129 h 12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4" h="129">
                    <a:moveTo>
                      <a:pt x="73" y="128"/>
                    </a:moveTo>
                    <a:cubicBezTo>
                      <a:pt x="75" y="129"/>
                      <a:pt x="79" y="129"/>
                      <a:pt x="81" y="128"/>
                    </a:cubicBezTo>
                    <a:cubicBezTo>
                      <a:pt x="88" y="122"/>
                      <a:pt x="109" y="111"/>
                      <a:pt x="146" y="120"/>
                    </a:cubicBezTo>
                    <a:cubicBezTo>
                      <a:pt x="148" y="121"/>
                      <a:pt x="150" y="120"/>
                      <a:pt x="152" y="119"/>
                    </a:cubicBezTo>
                    <a:cubicBezTo>
                      <a:pt x="153" y="118"/>
                      <a:pt x="154" y="116"/>
                      <a:pt x="154" y="114"/>
                    </a:cubicBezTo>
                    <a:cubicBezTo>
                      <a:pt x="154" y="17"/>
                      <a:pt x="154" y="17"/>
                      <a:pt x="154" y="17"/>
                    </a:cubicBezTo>
                    <a:cubicBezTo>
                      <a:pt x="154" y="14"/>
                      <a:pt x="152" y="11"/>
                      <a:pt x="149" y="10"/>
                    </a:cubicBezTo>
                    <a:cubicBezTo>
                      <a:pt x="110" y="0"/>
                      <a:pt x="86" y="12"/>
                      <a:pt x="77" y="18"/>
                    </a:cubicBezTo>
                    <a:cubicBezTo>
                      <a:pt x="68" y="12"/>
                      <a:pt x="45" y="0"/>
                      <a:pt x="5" y="10"/>
                    </a:cubicBezTo>
                    <a:cubicBezTo>
                      <a:pt x="2" y="11"/>
                      <a:pt x="0" y="14"/>
                      <a:pt x="0" y="17"/>
                    </a:cubicBezTo>
                    <a:cubicBezTo>
                      <a:pt x="0" y="114"/>
                      <a:pt x="0" y="114"/>
                      <a:pt x="0" y="114"/>
                    </a:cubicBezTo>
                    <a:cubicBezTo>
                      <a:pt x="0" y="116"/>
                      <a:pt x="1" y="118"/>
                      <a:pt x="3" y="119"/>
                    </a:cubicBezTo>
                    <a:cubicBezTo>
                      <a:pt x="4" y="121"/>
                      <a:pt x="6" y="121"/>
                      <a:pt x="8" y="120"/>
                    </a:cubicBezTo>
                    <a:cubicBezTo>
                      <a:pt x="45" y="111"/>
                      <a:pt x="66" y="122"/>
                      <a:pt x="73" y="128"/>
                    </a:cubicBezTo>
                    <a:close/>
                    <a:moveTo>
                      <a:pt x="80" y="26"/>
                    </a:moveTo>
                    <a:cubicBezTo>
                      <a:pt x="86" y="21"/>
                      <a:pt x="107" y="8"/>
                      <a:pt x="146" y="18"/>
                    </a:cubicBezTo>
                    <a:cubicBezTo>
                      <a:pt x="146" y="112"/>
                      <a:pt x="146" y="112"/>
                      <a:pt x="146" y="112"/>
                    </a:cubicBezTo>
                    <a:cubicBezTo>
                      <a:pt x="112" y="104"/>
                      <a:pt x="90" y="113"/>
                      <a:pt x="80" y="119"/>
                    </a:cubicBezTo>
                    <a:lnTo>
                      <a:pt x="80" y="26"/>
                    </a:lnTo>
                    <a:close/>
                    <a:moveTo>
                      <a:pt x="8" y="112"/>
                    </a:moveTo>
                    <a:cubicBezTo>
                      <a:pt x="8" y="18"/>
                      <a:pt x="8" y="18"/>
                      <a:pt x="8" y="18"/>
                    </a:cubicBezTo>
                    <a:cubicBezTo>
                      <a:pt x="47" y="8"/>
                      <a:pt x="68" y="21"/>
                      <a:pt x="74" y="26"/>
                    </a:cubicBezTo>
                    <a:cubicBezTo>
                      <a:pt x="74" y="119"/>
                      <a:pt x="74" y="119"/>
                      <a:pt x="74" y="119"/>
                    </a:cubicBezTo>
                    <a:cubicBezTo>
                      <a:pt x="64" y="113"/>
                      <a:pt x="42" y="104"/>
                      <a:pt x="8" y="11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46" name="Freeform 26"/>
              <p:cNvSpPr>
                <a:spLocks noChangeArrowheads="1"/>
              </p:cNvSpPr>
              <p:nvPr/>
            </p:nvSpPr>
            <p:spPr bwMode="auto">
              <a:xfrm>
                <a:off x="87312" y="123825"/>
                <a:ext cx="138113" cy="33338"/>
              </a:xfrm>
              <a:custGeom>
                <a:avLst/>
                <a:gdLst>
                  <a:gd name="T0" fmla="*/ 7466 w 37"/>
                  <a:gd name="T1" fmla="*/ 7408 h 9"/>
                  <a:gd name="T2" fmla="*/ 0 w 37"/>
                  <a:gd name="T3" fmla="*/ 11113 h 9"/>
                  <a:gd name="T4" fmla="*/ 0 w 37"/>
                  <a:gd name="T5" fmla="*/ 22225 h 9"/>
                  <a:gd name="T6" fmla="*/ 3733 w 37"/>
                  <a:gd name="T7" fmla="*/ 25930 h 9"/>
                  <a:gd name="T8" fmla="*/ 7466 w 37"/>
                  <a:gd name="T9" fmla="*/ 29634 h 9"/>
                  <a:gd name="T10" fmla="*/ 130647 w 37"/>
                  <a:gd name="T11" fmla="*/ 33338 h 9"/>
                  <a:gd name="T12" fmla="*/ 134380 w 37"/>
                  <a:gd name="T13" fmla="*/ 33338 h 9"/>
                  <a:gd name="T14" fmla="*/ 138113 w 37"/>
                  <a:gd name="T15" fmla="*/ 29634 h 9"/>
                  <a:gd name="T16" fmla="*/ 138113 w 37"/>
                  <a:gd name="T17" fmla="*/ 18521 h 9"/>
                  <a:gd name="T18" fmla="*/ 130647 w 37"/>
                  <a:gd name="T19" fmla="*/ 11113 h 9"/>
                  <a:gd name="T20" fmla="*/ 7466 w 37"/>
                  <a:gd name="T21" fmla="*/ 7408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2"/>
                    </a:moveTo>
                    <a:cubicBezTo>
                      <a:pt x="1" y="2"/>
                      <a:pt x="0" y="3"/>
                      <a:pt x="0" y="3"/>
                    </a:cubicBezTo>
                    <a:cubicBezTo>
                      <a:pt x="0" y="6"/>
                      <a:pt x="0" y="6"/>
                      <a:pt x="0" y="6"/>
                    </a:cubicBezTo>
                    <a:cubicBezTo>
                      <a:pt x="0" y="6"/>
                      <a:pt x="0" y="7"/>
                      <a:pt x="1" y="7"/>
                    </a:cubicBezTo>
                    <a:cubicBezTo>
                      <a:pt x="1" y="8"/>
                      <a:pt x="2" y="8"/>
                      <a:pt x="2" y="8"/>
                    </a:cubicBezTo>
                    <a:cubicBezTo>
                      <a:pt x="14" y="6"/>
                      <a:pt x="25" y="7"/>
                      <a:pt x="35" y="9"/>
                    </a:cubicBezTo>
                    <a:cubicBezTo>
                      <a:pt x="35" y="9"/>
                      <a:pt x="36" y="9"/>
                      <a:pt x="36" y="9"/>
                    </a:cubicBezTo>
                    <a:cubicBezTo>
                      <a:pt x="37" y="9"/>
                      <a:pt x="37" y="8"/>
                      <a:pt x="37" y="8"/>
                    </a:cubicBezTo>
                    <a:cubicBezTo>
                      <a:pt x="37" y="5"/>
                      <a:pt x="37" y="5"/>
                      <a:pt x="37" y="5"/>
                    </a:cubicBezTo>
                    <a:cubicBezTo>
                      <a:pt x="37" y="4"/>
                      <a:pt x="36" y="4"/>
                      <a:pt x="35" y="3"/>
                    </a:cubicBezTo>
                    <a:cubicBezTo>
                      <a:pt x="25" y="1"/>
                      <a:pt x="14" y="0"/>
                      <a:pt x="2"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47" name="Freeform 27"/>
              <p:cNvSpPr>
                <a:spLocks noChangeArrowheads="1"/>
              </p:cNvSpPr>
              <p:nvPr/>
            </p:nvSpPr>
            <p:spPr bwMode="auto">
              <a:xfrm>
                <a:off x="87312" y="187325"/>
                <a:ext cx="138113" cy="33338"/>
              </a:xfrm>
              <a:custGeom>
                <a:avLst/>
                <a:gdLst>
                  <a:gd name="T0" fmla="*/ 7466 w 37"/>
                  <a:gd name="T1" fmla="*/ 3704 h 9"/>
                  <a:gd name="T2" fmla="*/ 0 w 37"/>
                  <a:gd name="T3" fmla="*/ 11113 h 9"/>
                  <a:gd name="T4" fmla="*/ 0 w 37"/>
                  <a:gd name="T5" fmla="*/ 18521 h 9"/>
                  <a:gd name="T6" fmla="*/ 3733 w 37"/>
                  <a:gd name="T7" fmla="*/ 25930 h 9"/>
                  <a:gd name="T8" fmla="*/ 7466 w 37"/>
                  <a:gd name="T9" fmla="*/ 25930 h 9"/>
                  <a:gd name="T10" fmla="*/ 130647 w 37"/>
                  <a:gd name="T11" fmla="*/ 33338 h 9"/>
                  <a:gd name="T12" fmla="*/ 134380 w 37"/>
                  <a:gd name="T13" fmla="*/ 29634 h 9"/>
                  <a:gd name="T14" fmla="*/ 138113 w 37"/>
                  <a:gd name="T15" fmla="*/ 25930 h 9"/>
                  <a:gd name="T16" fmla="*/ 138113 w 37"/>
                  <a:gd name="T17" fmla="*/ 18521 h 9"/>
                  <a:gd name="T18" fmla="*/ 130647 w 37"/>
                  <a:gd name="T19" fmla="*/ 11113 h 9"/>
                  <a:gd name="T20" fmla="*/ 7466 w 37"/>
                  <a:gd name="T21" fmla="*/ 3704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1"/>
                    </a:moveTo>
                    <a:cubicBezTo>
                      <a:pt x="1" y="1"/>
                      <a:pt x="0" y="2"/>
                      <a:pt x="0" y="3"/>
                    </a:cubicBezTo>
                    <a:cubicBezTo>
                      <a:pt x="0" y="5"/>
                      <a:pt x="0" y="5"/>
                      <a:pt x="0" y="5"/>
                    </a:cubicBezTo>
                    <a:cubicBezTo>
                      <a:pt x="0" y="6"/>
                      <a:pt x="0" y="6"/>
                      <a:pt x="1" y="7"/>
                    </a:cubicBezTo>
                    <a:cubicBezTo>
                      <a:pt x="1" y="7"/>
                      <a:pt x="2" y="7"/>
                      <a:pt x="2" y="7"/>
                    </a:cubicBezTo>
                    <a:cubicBezTo>
                      <a:pt x="14" y="6"/>
                      <a:pt x="25" y="6"/>
                      <a:pt x="35" y="9"/>
                    </a:cubicBezTo>
                    <a:cubicBezTo>
                      <a:pt x="35" y="9"/>
                      <a:pt x="36" y="9"/>
                      <a:pt x="36" y="8"/>
                    </a:cubicBezTo>
                    <a:cubicBezTo>
                      <a:pt x="37" y="8"/>
                      <a:pt x="37" y="8"/>
                      <a:pt x="37" y="7"/>
                    </a:cubicBezTo>
                    <a:cubicBezTo>
                      <a:pt x="37" y="5"/>
                      <a:pt x="37" y="5"/>
                      <a:pt x="37" y="5"/>
                    </a:cubicBezTo>
                    <a:cubicBezTo>
                      <a:pt x="37" y="4"/>
                      <a:pt x="36" y="3"/>
                      <a:pt x="35" y="3"/>
                    </a:cubicBezTo>
                    <a:cubicBezTo>
                      <a:pt x="25" y="0"/>
                      <a:pt x="14" y="0"/>
                      <a:pt x="2"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48" name="Freeform 28"/>
              <p:cNvSpPr>
                <a:spLocks noChangeArrowheads="1"/>
              </p:cNvSpPr>
              <p:nvPr/>
            </p:nvSpPr>
            <p:spPr bwMode="auto">
              <a:xfrm>
                <a:off x="87312" y="247650"/>
                <a:ext cx="138113" cy="33338"/>
              </a:xfrm>
              <a:custGeom>
                <a:avLst/>
                <a:gdLst>
                  <a:gd name="T0" fmla="*/ 7466 w 37"/>
                  <a:gd name="T1" fmla="*/ 7408 h 9"/>
                  <a:gd name="T2" fmla="*/ 0 w 37"/>
                  <a:gd name="T3" fmla="*/ 14817 h 9"/>
                  <a:gd name="T4" fmla="*/ 0 w 37"/>
                  <a:gd name="T5" fmla="*/ 22225 h 9"/>
                  <a:gd name="T6" fmla="*/ 3733 w 37"/>
                  <a:gd name="T7" fmla="*/ 25930 h 9"/>
                  <a:gd name="T8" fmla="*/ 7466 w 37"/>
                  <a:gd name="T9" fmla="*/ 29634 h 9"/>
                  <a:gd name="T10" fmla="*/ 130647 w 37"/>
                  <a:gd name="T11" fmla="*/ 33338 h 9"/>
                  <a:gd name="T12" fmla="*/ 134380 w 37"/>
                  <a:gd name="T13" fmla="*/ 33338 h 9"/>
                  <a:gd name="T14" fmla="*/ 138113 w 37"/>
                  <a:gd name="T15" fmla="*/ 29634 h 9"/>
                  <a:gd name="T16" fmla="*/ 138113 w 37"/>
                  <a:gd name="T17" fmla="*/ 18521 h 9"/>
                  <a:gd name="T18" fmla="*/ 130647 w 37"/>
                  <a:gd name="T19" fmla="*/ 11113 h 9"/>
                  <a:gd name="T20" fmla="*/ 7466 w 37"/>
                  <a:gd name="T21" fmla="*/ 7408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2"/>
                    </a:moveTo>
                    <a:cubicBezTo>
                      <a:pt x="1" y="2"/>
                      <a:pt x="0" y="3"/>
                      <a:pt x="0" y="4"/>
                    </a:cubicBezTo>
                    <a:cubicBezTo>
                      <a:pt x="0" y="6"/>
                      <a:pt x="0" y="6"/>
                      <a:pt x="0" y="6"/>
                    </a:cubicBezTo>
                    <a:cubicBezTo>
                      <a:pt x="0" y="6"/>
                      <a:pt x="0" y="7"/>
                      <a:pt x="1" y="7"/>
                    </a:cubicBezTo>
                    <a:cubicBezTo>
                      <a:pt x="1" y="8"/>
                      <a:pt x="2" y="8"/>
                      <a:pt x="2" y="8"/>
                    </a:cubicBezTo>
                    <a:cubicBezTo>
                      <a:pt x="14" y="6"/>
                      <a:pt x="25" y="7"/>
                      <a:pt x="35" y="9"/>
                    </a:cubicBezTo>
                    <a:cubicBezTo>
                      <a:pt x="35" y="9"/>
                      <a:pt x="36" y="9"/>
                      <a:pt x="36" y="9"/>
                    </a:cubicBezTo>
                    <a:cubicBezTo>
                      <a:pt x="37" y="9"/>
                      <a:pt x="37" y="8"/>
                      <a:pt x="37" y="8"/>
                    </a:cubicBezTo>
                    <a:cubicBezTo>
                      <a:pt x="37" y="5"/>
                      <a:pt x="37" y="5"/>
                      <a:pt x="37" y="5"/>
                    </a:cubicBezTo>
                    <a:cubicBezTo>
                      <a:pt x="37" y="4"/>
                      <a:pt x="36" y="4"/>
                      <a:pt x="35" y="3"/>
                    </a:cubicBezTo>
                    <a:cubicBezTo>
                      <a:pt x="25" y="1"/>
                      <a:pt x="14" y="0"/>
                      <a:pt x="2"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49" name="Freeform 29"/>
              <p:cNvSpPr>
                <a:spLocks noChangeArrowheads="1"/>
              </p:cNvSpPr>
              <p:nvPr/>
            </p:nvSpPr>
            <p:spPr bwMode="auto">
              <a:xfrm>
                <a:off x="87312" y="311150"/>
                <a:ext cx="138113" cy="33338"/>
              </a:xfrm>
              <a:custGeom>
                <a:avLst/>
                <a:gdLst>
                  <a:gd name="T0" fmla="*/ 7466 w 37"/>
                  <a:gd name="T1" fmla="*/ 3704 h 9"/>
                  <a:gd name="T2" fmla="*/ 0 w 37"/>
                  <a:gd name="T3" fmla="*/ 11113 h 9"/>
                  <a:gd name="T4" fmla="*/ 0 w 37"/>
                  <a:gd name="T5" fmla="*/ 18521 h 9"/>
                  <a:gd name="T6" fmla="*/ 3733 w 37"/>
                  <a:gd name="T7" fmla="*/ 25930 h 9"/>
                  <a:gd name="T8" fmla="*/ 7466 w 37"/>
                  <a:gd name="T9" fmla="*/ 25930 h 9"/>
                  <a:gd name="T10" fmla="*/ 130647 w 37"/>
                  <a:gd name="T11" fmla="*/ 33338 h 9"/>
                  <a:gd name="T12" fmla="*/ 134380 w 37"/>
                  <a:gd name="T13" fmla="*/ 29634 h 9"/>
                  <a:gd name="T14" fmla="*/ 138113 w 37"/>
                  <a:gd name="T15" fmla="*/ 25930 h 9"/>
                  <a:gd name="T16" fmla="*/ 138113 w 37"/>
                  <a:gd name="T17" fmla="*/ 18521 h 9"/>
                  <a:gd name="T18" fmla="*/ 130647 w 37"/>
                  <a:gd name="T19" fmla="*/ 11113 h 9"/>
                  <a:gd name="T20" fmla="*/ 7466 w 37"/>
                  <a:gd name="T21" fmla="*/ 3704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1"/>
                    </a:moveTo>
                    <a:cubicBezTo>
                      <a:pt x="1" y="1"/>
                      <a:pt x="0" y="2"/>
                      <a:pt x="0" y="3"/>
                    </a:cubicBezTo>
                    <a:cubicBezTo>
                      <a:pt x="0" y="5"/>
                      <a:pt x="0" y="5"/>
                      <a:pt x="0" y="5"/>
                    </a:cubicBezTo>
                    <a:cubicBezTo>
                      <a:pt x="0" y="6"/>
                      <a:pt x="0" y="6"/>
                      <a:pt x="1" y="7"/>
                    </a:cubicBezTo>
                    <a:cubicBezTo>
                      <a:pt x="1" y="7"/>
                      <a:pt x="2" y="7"/>
                      <a:pt x="2" y="7"/>
                    </a:cubicBezTo>
                    <a:cubicBezTo>
                      <a:pt x="14" y="6"/>
                      <a:pt x="25" y="6"/>
                      <a:pt x="35" y="9"/>
                    </a:cubicBezTo>
                    <a:cubicBezTo>
                      <a:pt x="35" y="9"/>
                      <a:pt x="36" y="9"/>
                      <a:pt x="36" y="8"/>
                    </a:cubicBezTo>
                    <a:cubicBezTo>
                      <a:pt x="37" y="8"/>
                      <a:pt x="37" y="8"/>
                      <a:pt x="37" y="7"/>
                    </a:cubicBezTo>
                    <a:cubicBezTo>
                      <a:pt x="37" y="5"/>
                      <a:pt x="37" y="5"/>
                      <a:pt x="37" y="5"/>
                    </a:cubicBezTo>
                    <a:cubicBezTo>
                      <a:pt x="37" y="4"/>
                      <a:pt x="36" y="3"/>
                      <a:pt x="35" y="3"/>
                    </a:cubicBezTo>
                    <a:cubicBezTo>
                      <a:pt x="25" y="0"/>
                      <a:pt x="14" y="0"/>
                      <a:pt x="2"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50" name="Freeform 30"/>
              <p:cNvSpPr>
                <a:spLocks noChangeArrowheads="1"/>
              </p:cNvSpPr>
              <p:nvPr/>
            </p:nvSpPr>
            <p:spPr bwMode="auto">
              <a:xfrm>
                <a:off x="354012" y="123825"/>
                <a:ext cx="138113" cy="33338"/>
              </a:xfrm>
              <a:custGeom>
                <a:avLst/>
                <a:gdLst>
                  <a:gd name="T0" fmla="*/ 7466 w 37"/>
                  <a:gd name="T1" fmla="*/ 11113 h 9"/>
                  <a:gd name="T2" fmla="*/ 0 w 37"/>
                  <a:gd name="T3" fmla="*/ 18521 h 9"/>
                  <a:gd name="T4" fmla="*/ 0 w 37"/>
                  <a:gd name="T5" fmla="*/ 29634 h 9"/>
                  <a:gd name="T6" fmla="*/ 3733 w 37"/>
                  <a:gd name="T7" fmla="*/ 33338 h 9"/>
                  <a:gd name="T8" fmla="*/ 11198 w 37"/>
                  <a:gd name="T9" fmla="*/ 33338 h 9"/>
                  <a:gd name="T10" fmla="*/ 130647 w 37"/>
                  <a:gd name="T11" fmla="*/ 29634 h 9"/>
                  <a:gd name="T12" fmla="*/ 134380 w 37"/>
                  <a:gd name="T13" fmla="*/ 25930 h 9"/>
                  <a:gd name="T14" fmla="*/ 138113 w 37"/>
                  <a:gd name="T15" fmla="*/ 22225 h 9"/>
                  <a:gd name="T16" fmla="*/ 138113 w 37"/>
                  <a:gd name="T17" fmla="*/ 11113 h 9"/>
                  <a:gd name="T18" fmla="*/ 134380 w 37"/>
                  <a:gd name="T19" fmla="*/ 7408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4"/>
                      <a:pt x="0" y="4"/>
                      <a:pt x="0" y="5"/>
                    </a:cubicBezTo>
                    <a:cubicBezTo>
                      <a:pt x="0" y="8"/>
                      <a:pt x="0" y="8"/>
                      <a:pt x="0" y="8"/>
                    </a:cubicBezTo>
                    <a:cubicBezTo>
                      <a:pt x="0" y="8"/>
                      <a:pt x="1" y="9"/>
                      <a:pt x="1" y="9"/>
                    </a:cubicBezTo>
                    <a:cubicBezTo>
                      <a:pt x="1" y="9"/>
                      <a:pt x="2" y="9"/>
                      <a:pt x="3" y="9"/>
                    </a:cubicBezTo>
                    <a:cubicBezTo>
                      <a:pt x="12" y="7"/>
                      <a:pt x="23" y="6"/>
                      <a:pt x="35" y="8"/>
                    </a:cubicBezTo>
                    <a:cubicBezTo>
                      <a:pt x="36" y="8"/>
                      <a:pt x="36" y="8"/>
                      <a:pt x="36" y="7"/>
                    </a:cubicBezTo>
                    <a:cubicBezTo>
                      <a:pt x="37" y="7"/>
                      <a:pt x="37" y="6"/>
                      <a:pt x="37" y="6"/>
                    </a:cubicBezTo>
                    <a:cubicBezTo>
                      <a:pt x="37" y="3"/>
                      <a:pt x="37" y="3"/>
                      <a:pt x="37" y="3"/>
                    </a:cubicBezTo>
                    <a:cubicBezTo>
                      <a:pt x="37" y="3"/>
                      <a:pt x="36" y="2"/>
                      <a:pt x="36" y="2"/>
                    </a:cubicBezTo>
                    <a:cubicBezTo>
                      <a:pt x="23" y="0"/>
                      <a:pt x="12" y="1"/>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51" name="Freeform 31"/>
              <p:cNvSpPr>
                <a:spLocks noChangeArrowheads="1"/>
              </p:cNvSpPr>
              <p:nvPr/>
            </p:nvSpPr>
            <p:spPr bwMode="auto">
              <a:xfrm>
                <a:off x="354012" y="187325"/>
                <a:ext cx="138113" cy="33338"/>
              </a:xfrm>
              <a:custGeom>
                <a:avLst/>
                <a:gdLst>
                  <a:gd name="T0" fmla="*/ 7466 w 37"/>
                  <a:gd name="T1" fmla="*/ 11113 h 9"/>
                  <a:gd name="T2" fmla="*/ 0 w 37"/>
                  <a:gd name="T3" fmla="*/ 18521 h 9"/>
                  <a:gd name="T4" fmla="*/ 0 w 37"/>
                  <a:gd name="T5" fmla="*/ 25930 h 9"/>
                  <a:gd name="T6" fmla="*/ 3733 w 37"/>
                  <a:gd name="T7" fmla="*/ 29634 h 9"/>
                  <a:gd name="T8" fmla="*/ 11198 w 37"/>
                  <a:gd name="T9" fmla="*/ 33338 h 9"/>
                  <a:gd name="T10" fmla="*/ 130647 w 37"/>
                  <a:gd name="T11" fmla="*/ 25930 h 9"/>
                  <a:gd name="T12" fmla="*/ 134380 w 37"/>
                  <a:gd name="T13" fmla="*/ 25930 h 9"/>
                  <a:gd name="T14" fmla="*/ 138113 w 37"/>
                  <a:gd name="T15" fmla="*/ 18521 h 9"/>
                  <a:gd name="T16" fmla="*/ 138113 w 37"/>
                  <a:gd name="T17" fmla="*/ 11113 h 9"/>
                  <a:gd name="T18" fmla="*/ 134380 w 37"/>
                  <a:gd name="T19" fmla="*/ 3704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3"/>
                      <a:pt x="0" y="4"/>
                      <a:pt x="0" y="5"/>
                    </a:cubicBezTo>
                    <a:cubicBezTo>
                      <a:pt x="0" y="7"/>
                      <a:pt x="0" y="7"/>
                      <a:pt x="0" y="7"/>
                    </a:cubicBezTo>
                    <a:cubicBezTo>
                      <a:pt x="0" y="8"/>
                      <a:pt x="1" y="8"/>
                      <a:pt x="1" y="8"/>
                    </a:cubicBezTo>
                    <a:cubicBezTo>
                      <a:pt x="1" y="9"/>
                      <a:pt x="2" y="9"/>
                      <a:pt x="3" y="9"/>
                    </a:cubicBezTo>
                    <a:cubicBezTo>
                      <a:pt x="12" y="6"/>
                      <a:pt x="23" y="6"/>
                      <a:pt x="35" y="7"/>
                    </a:cubicBezTo>
                    <a:cubicBezTo>
                      <a:pt x="36" y="7"/>
                      <a:pt x="36" y="7"/>
                      <a:pt x="36" y="7"/>
                    </a:cubicBezTo>
                    <a:cubicBezTo>
                      <a:pt x="37" y="6"/>
                      <a:pt x="37" y="6"/>
                      <a:pt x="37" y="5"/>
                    </a:cubicBezTo>
                    <a:cubicBezTo>
                      <a:pt x="37" y="3"/>
                      <a:pt x="37" y="3"/>
                      <a:pt x="37" y="3"/>
                    </a:cubicBezTo>
                    <a:cubicBezTo>
                      <a:pt x="37" y="2"/>
                      <a:pt x="36" y="1"/>
                      <a:pt x="36" y="1"/>
                    </a:cubicBezTo>
                    <a:cubicBezTo>
                      <a:pt x="23" y="0"/>
                      <a:pt x="12" y="0"/>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52" name="Freeform 32"/>
              <p:cNvSpPr>
                <a:spLocks noChangeArrowheads="1"/>
              </p:cNvSpPr>
              <p:nvPr/>
            </p:nvSpPr>
            <p:spPr bwMode="auto">
              <a:xfrm>
                <a:off x="354012" y="247650"/>
                <a:ext cx="138113" cy="33338"/>
              </a:xfrm>
              <a:custGeom>
                <a:avLst/>
                <a:gdLst>
                  <a:gd name="T0" fmla="*/ 7466 w 37"/>
                  <a:gd name="T1" fmla="*/ 11113 h 9"/>
                  <a:gd name="T2" fmla="*/ 0 w 37"/>
                  <a:gd name="T3" fmla="*/ 18521 h 9"/>
                  <a:gd name="T4" fmla="*/ 0 w 37"/>
                  <a:gd name="T5" fmla="*/ 29634 h 9"/>
                  <a:gd name="T6" fmla="*/ 3733 w 37"/>
                  <a:gd name="T7" fmla="*/ 33338 h 9"/>
                  <a:gd name="T8" fmla="*/ 11198 w 37"/>
                  <a:gd name="T9" fmla="*/ 33338 h 9"/>
                  <a:gd name="T10" fmla="*/ 130647 w 37"/>
                  <a:gd name="T11" fmla="*/ 29634 h 9"/>
                  <a:gd name="T12" fmla="*/ 134380 w 37"/>
                  <a:gd name="T13" fmla="*/ 25930 h 9"/>
                  <a:gd name="T14" fmla="*/ 138113 w 37"/>
                  <a:gd name="T15" fmla="*/ 22225 h 9"/>
                  <a:gd name="T16" fmla="*/ 138113 w 37"/>
                  <a:gd name="T17" fmla="*/ 14817 h 9"/>
                  <a:gd name="T18" fmla="*/ 134380 w 37"/>
                  <a:gd name="T19" fmla="*/ 7408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4"/>
                      <a:pt x="0" y="4"/>
                      <a:pt x="0" y="5"/>
                    </a:cubicBezTo>
                    <a:cubicBezTo>
                      <a:pt x="0" y="8"/>
                      <a:pt x="0" y="8"/>
                      <a:pt x="0" y="8"/>
                    </a:cubicBezTo>
                    <a:cubicBezTo>
                      <a:pt x="0" y="8"/>
                      <a:pt x="1" y="9"/>
                      <a:pt x="1" y="9"/>
                    </a:cubicBezTo>
                    <a:cubicBezTo>
                      <a:pt x="1" y="9"/>
                      <a:pt x="2" y="9"/>
                      <a:pt x="3" y="9"/>
                    </a:cubicBezTo>
                    <a:cubicBezTo>
                      <a:pt x="12" y="7"/>
                      <a:pt x="23" y="6"/>
                      <a:pt x="35" y="8"/>
                    </a:cubicBezTo>
                    <a:cubicBezTo>
                      <a:pt x="36" y="8"/>
                      <a:pt x="36" y="8"/>
                      <a:pt x="36" y="7"/>
                    </a:cubicBezTo>
                    <a:cubicBezTo>
                      <a:pt x="37" y="7"/>
                      <a:pt x="37" y="6"/>
                      <a:pt x="37" y="6"/>
                    </a:cubicBezTo>
                    <a:cubicBezTo>
                      <a:pt x="37" y="4"/>
                      <a:pt x="37" y="4"/>
                      <a:pt x="37" y="4"/>
                    </a:cubicBezTo>
                    <a:cubicBezTo>
                      <a:pt x="37" y="3"/>
                      <a:pt x="36" y="2"/>
                      <a:pt x="36" y="2"/>
                    </a:cubicBezTo>
                    <a:cubicBezTo>
                      <a:pt x="23" y="0"/>
                      <a:pt x="12" y="1"/>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53" name="Freeform 33"/>
              <p:cNvSpPr>
                <a:spLocks noChangeArrowheads="1"/>
              </p:cNvSpPr>
              <p:nvPr/>
            </p:nvSpPr>
            <p:spPr bwMode="auto">
              <a:xfrm>
                <a:off x="354012" y="311150"/>
                <a:ext cx="138113" cy="33338"/>
              </a:xfrm>
              <a:custGeom>
                <a:avLst/>
                <a:gdLst>
                  <a:gd name="T0" fmla="*/ 7466 w 37"/>
                  <a:gd name="T1" fmla="*/ 11113 h 9"/>
                  <a:gd name="T2" fmla="*/ 0 w 37"/>
                  <a:gd name="T3" fmla="*/ 18521 h 9"/>
                  <a:gd name="T4" fmla="*/ 0 w 37"/>
                  <a:gd name="T5" fmla="*/ 25930 h 9"/>
                  <a:gd name="T6" fmla="*/ 3733 w 37"/>
                  <a:gd name="T7" fmla="*/ 29634 h 9"/>
                  <a:gd name="T8" fmla="*/ 11198 w 37"/>
                  <a:gd name="T9" fmla="*/ 33338 h 9"/>
                  <a:gd name="T10" fmla="*/ 130647 w 37"/>
                  <a:gd name="T11" fmla="*/ 25930 h 9"/>
                  <a:gd name="T12" fmla="*/ 134380 w 37"/>
                  <a:gd name="T13" fmla="*/ 25930 h 9"/>
                  <a:gd name="T14" fmla="*/ 138113 w 37"/>
                  <a:gd name="T15" fmla="*/ 18521 h 9"/>
                  <a:gd name="T16" fmla="*/ 138113 w 37"/>
                  <a:gd name="T17" fmla="*/ 11113 h 9"/>
                  <a:gd name="T18" fmla="*/ 134380 w 37"/>
                  <a:gd name="T19" fmla="*/ 3704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3"/>
                      <a:pt x="0" y="4"/>
                      <a:pt x="0" y="5"/>
                    </a:cubicBezTo>
                    <a:cubicBezTo>
                      <a:pt x="0" y="7"/>
                      <a:pt x="0" y="7"/>
                      <a:pt x="0" y="7"/>
                    </a:cubicBezTo>
                    <a:cubicBezTo>
                      <a:pt x="0" y="8"/>
                      <a:pt x="1" y="8"/>
                      <a:pt x="1" y="8"/>
                    </a:cubicBezTo>
                    <a:cubicBezTo>
                      <a:pt x="1" y="9"/>
                      <a:pt x="2" y="9"/>
                      <a:pt x="3" y="9"/>
                    </a:cubicBezTo>
                    <a:cubicBezTo>
                      <a:pt x="12" y="6"/>
                      <a:pt x="23" y="6"/>
                      <a:pt x="35" y="7"/>
                    </a:cubicBezTo>
                    <a:cubicBezTo>
                      <a:pt x="36" y="7"/>
                      <a:pt x="36" y="7"/>
                      <a:pt x="36" y="7"/>
                    </a:cubicBezTo>
                    <a:cubicBezTo>
                      <a:pt x="37" y="6"/>
                      <a:pt x="37" y="6"/>
                      <a:pt x="37" y="5"/>
                    </a:cubicBezTo>
                    <a:cubicBezTo>
                      <a:pt x="37" y="3"/>
                      <a:pt x="37" y="3"/>
                      <a:pt x="37" y="3"/>
                    </a:cubicBezTo>
                    <a:cubicBezTo>
                      <a:pt x="37" y="2"/>
                      <a:pt x="36" y="1"/>
                      <a:pt x="36" y="1"/>
                    </a:cubicBezTo>
                    <a:cubicBezTo>
                      <a:pt x="23" y="0"/>
                      <a:pt x="12" y="0"/>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sp>
        <p:nvSpPr>
          <p:cNvPr id="7223" name="文本框 61"/>
          <p:cNvSpPr>
            <a:spLocks noChangeArrowheads="1"/>
          </p:cNvSpPr>
          <p:nvPr/>
        </p:nvSpPr>
        <p:spPr bwMode="auto">
          <a:xfrm>
            <a:off x="4137025" y="1349375"/>
            <a:ext cx="3630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b="1">
                <a:solidFill>
                  <a:srgbClr val="249F86"/>
                </a:solidFill>
                <a:latin typeface="Calibri" panose="020F0502020204030204" pitchFamily="34" charset="0"/>
                <a:sym typeface="Calibri" panose="020F0502020204030204" pitchFamily="34" charset="0"/>
              </a:rPr>
              <a:t>An Awesome Company</a:t>
            </a:r>
            <a:endParaRPr lang="zh-CN" altLang="en-US" sz="2800" b="1">
              <a:solidFill>
                <a:srgbClr val="249F86"/>
              </a:solidFill>
              <a:latin typeface="Calibri" panose="020F0502020204030204" pitchFamily="34" charset="0"/>
              <a:sym typeface="宋体" panose="02010600030101010101" pitchFamily="2" charset="-122"/>
            </a:endParaRPr>
          </a:p>
        </p:txBody>
      </p:sp>
      <p:sp>
        <p:nvSpPr>
          <p:cNvPr id="7224" name="矩形 62"/>
          <p:cNvSpPr>
            <a:spLocks noChangeArrowheads="1"/>
          </p:cNvSpPr>
          <p:nvPr/>
        </p:nvSpPr>
        <p:spPr bwMode="auto">
          <a:xfrm>
            <a:off x="801688" y="1843088"/>
            <a:ext cx="6965950" cy="118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ts val="1700"/>
              </a:lnSpc>
            </a:pPr>
            <a:r>
              <a:rPr lang="en-US" altLang="zh-CN" sz="1600">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 obstacles. By faith I mean a vision of good one cherishes and the enthusiasm that pushes one to seek its fulfillment regardless of obstacles. </a:t>
            </a:r>
            <a:endParaRPr lang="zh-CN" altLang="en-US" sz="1600">
              <a:solidFill>
                <a:schemeClr val="bg1"/>
              </a:solidFill>
              <a:latin typeface="Calibri" panose="020F0502020204030204" pitchFamily="34" charset="0"/>
              <a:sym typeface="宋体" panose="02010600030101010101" pitchFamily="2" charset="-122"/>
            </a:endParaRPr>
          </a:p>
          <a:p>
            <a:pPr algn="r" eaLnBrk="1" hangingPunct="1">
              <a:lnSpc>
                <a:spcPts val="1700"/>
              </a:lnSpc>
            </a:pPr>
            <a:endParaRPr lang="zh-CN" altLang="en-US" sz="1600">
              <a:solidFill>
                <a:schemeClr val="bg1"/>
              </a:solidFill>
              <a:latin typeface="Calibri" panose="020F0502020204030204" pitchFamily="34" charset="0"/>
              <a:sym typeface="宋体" panose="02010600030101010101" pitchFamily="2" charset="-122"/>
            </a:endParaRPr>
          </a:p>
        </p:txBody>
      </p:sp>
      <p:grpSp>
        <p:nvGrpSpPr>
          <p:cNvPr id="7225" name="Group 57"/>
          <p:cNvGrpSpPr>
            <a:grpSpLocks/>
          </p:cNvGrpSpPr>
          <p:nvPr/>
        </p:nvGrpSpPr>
        <p:grpSpPr bwMode="auto">
          <a:xfrm>
            <a:off x="5780088" y="6584950"/>
            <a:ext cx="638175" cy="260350"/>
            <a:chOff x="0" y="0"/>
            <a:chExt cx="637959" cy="261610"/>
          </a:xfrm>
        </p:grpSpPr>
        <p:sp>
          <p:nvSpPr>
            <p:cNvPr id="5140" name="直接连接符 64"/>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5141" name="直接连接符 65"/>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5142" name="文本框 66"/>
            <p:cNvSpPr>
              <a:spLocks noChangeArrowheads="1"/>
            </p:cNvSpPr>
            <p:nvPr/>
          </p:nvSpPr>
          <p:spPr bwMode="auto">
            <a:xfrm>
              <a:off x="167607" y="0"/>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01</a:t>
              </a:r>
              <a:endParaRPr lang="zh-CN" altLang="en-US" sz="1000">
                <a:solidFill>
                  <a:schemeClr val="bg1"/>
                </a:solidFill>
                <a:latin typeface="Calibri" panose="020F0502020204030204" pitchFamily="34" charset="0"/>
                <a:sym typeface="宋体" panose="02010600030101010101" pitchFamily="2" charset="-122"/>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172"/>
                                        </p:tgtEl>
                                        <p:attrNameLst>
                                          <p:attrName>style.visibility</p:attrName>
                                        </p:attrNameLst>
                                      </p:cBhvr>
                                      <p:to>
                                        <p:strVal val="visible"/>
                                      </p:to>
                                    </p:set>
                                    <p:animEffect>
                                      <p:cBhvr>
                                        <p:cTn id="7" dur="500"/>
                                        <p:tgtEl>
                                          <p:spTgt spid="7172"/>
                                        </p:tgtEl>
                                      </p:cBhvr>
                                    </p:animEffect>
                                  </p:childTnLst>
                                </p:cTn>
                              </p:par>
                              <p:par>
                                <p:cTn id="8" presetID="9" presetClass="entr" presetSubtype="0" fill="hold" nodeType="withEffect">
                                  <p:stCondLst>
                                    <p:cond delay="0"/>
                                  </p:stCondLst>
                                  <p:childTnLst>
                                    <p:set>
                                      <p:cBhvr>
                                        <p:cTn id="9" dur="1" fill="hold">
                                          <p:stCondLst>
                                            <p:cond delay="0"/>
                                          </p:stCondLst>
                                        </p:cTn>
                                        <p:tgtEl>
                                          <p:spTgt spid="7225"/>
                                        </p:tgtEl>
                                        <p:attrNameLst>
                                          <p:attrName>style.visibility</p:attrName>
                                        </p:attrNameLst>
                                      </p:cBhvr>
                                      <p:to>
                                        <p:strVal val="visible"/>
                                      </p:to>
                                    </p:set>
                                    <p:animEffect>
                                      <p:cBhvr>
                                        <p:cTn id="10" dur="500"/>
                                        <p:tgtEl>
                                          <p:spTgt spid="7225"/>
                                        </p:tgtEl>
                                      </p:cBhvr>
                                    </p:animEffect>
                                  </p:childTnLst>
                                </p:cTn>
                              </p:par>
                              <p:par>
                                <p:cTn id="11" presetID="9" presetClass="entr" presetSubtype="0" fill="hold" nodeType="withEffect">
                                  <p:stCondLst>
                                    <p:cond delay="0"/>
                                  </p:stCondLst>
                                  <p:childTnLst>
                                    <p:set>
                                      <p:cBhvr>
                                        <p:cTn id="12" dur="1" fill="hold">
                                          <p:stCondLst>
                                            <p:cond delay="0"/>
                                          </p:stCondLst>
                                        </p:cTn>
                                        <p:tgtEl>
                                          <p:spTgt spid="7173"/>
                                        </p:tgtEl>
                                        <p:attrNameLst>
                                          <p:attrName>style.visibility</p:attrName>
                                        </p:attrNameLst>
                                      </p:cBhvr>
                                      <p:to>
                                        <p:strVal val="visible"/>
                                      </p:to>
                                    </p:set>
                                    <p:animEffect>
                                      <p:cBhvr>
                                        <p:cTn id="13" dur="500"/>
                                        <p:tgtEl>
                                          <p:spTgt spid="7173"/>
                                        </p:tgtEl>
                                      </p:cBhvr>
                                    </p:animEffect>
                                  </p:childTnLst>
                                </p:cTn>
                              </p:par>
                            </p:childTnLst>
                          </p:cTn>
                        </p:par>
                        <p:par>
                          <p:cTn id="14" fill="hold" nodeType="afterGroup">
                            <p:stCondLst>
                              <p:cond delay="500"/>
                            </p:stCondLst>
                            <p:childTnLst>
                              <p:par>
                                <p:cTn id="15" presetID="9" presetClass="entr" presetSubtype="0" fill="hold" grpId="0" nodeType="afterEffect">
                                  <p:stCondLst>
                                    <p:cond delay="0"/>
                                  </p:stCondLst>
                                  <p:childTnLst>
                                    <p:set>
                                      <p:cBhvr>
                                        <p:cTn id="16" dur="1" fill="hold">
                                          <p:stCondLst>
                                            <p:cond delay="0"/>
                                          </p:stCondLst>
                                        </p:cTn>
                                        <p:tgtEl>
                                          <p:spTgt spid="7223"/>
                                        </p:tgtEl>
                                        <p:attrNameLst>
                                          <p:attrName>style.visibility</p:attrName>
                                        </p:attrNameLst>
                                      </p:cBhvr>
                                      <p:to>
                                        <p:strVal val="visible"/>
                                      </p:to>
                                    </p:set>
                                    <p:animEffect>
                                      <p:cBhvr>
                                        <p:cTn id="17" dur="500"/>
                                        <p:tgtEl>
                                          <p:spTgt spid="7223"/>
                                        </p:tgtEl>
                                      </p:cBhvr>
                                    </p:animEffect>
                                  </p:childTnLst>
                                </p:cTn>
                              </p:par>
                            </p:childTnLst>
                          </p:cTn>
                        </p:par>
                        <p:par>
                          <p:cTn id="18" fill="hold" nodeType="afterGroup">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7224"/>
                                        </p:tgtEl>
                                        <p:attrNameLst>
                                          <p:attrName>style.visibility</p:attrName>
                                        </p:attrNameLst>
                                      </p:cBhvr>
                                      <p:to>
                                        <p:strVal val="visible"/>
                                      </p:to>
                                    </p:set>
                                    <p:animEffect>
                                      <p:cBhvr>
                                        <p:cTn id="21" dur="650"/>
                                        <p:tgtEl>
                                          <p:spTgt spid="7224"/>
                                        </p:tgtEl>
                                      </p:cBhvr>
                                    </p:animEffect>
                                  </p:childTnLst>
                                </p:cTn>
                              </p:par>
                              <p:par>
                                <p:cTn id="22" presetID="9" presetClass="entr" presetSubtype="0" fill="hold" nodeType="withEffect">
                                  <p:stCondLst>
                                    <p:cond delay="1250"/>
                                  </p:stCondLst>
                                  <p:childTnLst>
                                    <p:set>
                                      <p:cBhvr>
                                        <p:cTn id="23" dur="1" fill="hold">
                                          <p:stCondLst>
                                            <p:cond delay="0"/>
                                          </p:stCondLst>
                                        </p:cTn>
                                        <p:tgtEl>
                                          <p:spTgt spid="7185"/>
                                        </p:tgtEl>
                                        <p:attrNameLst>
                                          <p:attrName>style.visibility</p:attrName>
                                        </p:attrNameLst>
                                      </p:cBhvr>
                                      <p:to>
                                        <p:strVal val="visible"/>
                                      </p:to>
                                    </p:set>
                                    <p:animEffect>
                                      <p:cBhvr>
                                        <p:cTn id="24" dur="500"/>
                                        <p:tgtEl>
                                          <p:spTgt spid="7185"/>
                                        </p:tgtEl>
                                      </p:cBhvr>
                                    </p:animEffect>
                                  </p:childTnLst>
                                </p:cTn>
                              </p:par>
                              <p:par>
                                <p:cTn id="25" presetID="9" presetClass="entr" presetSubtype="0" fill="hold" nodeType="withEffect">
                                  <p:stCondLst>
                                    <p:cond delay="1000"/>
                                  </p:stCondLst>
                                  <p:childTnLst>
                                    <p:set>
                                      <p:cBhvr>
                                        <p:cTn id="26" dur="1" fill="hold">
                                          <p:stCondLst>
                                            <p:cond delay="0"/>
                                          </p:stCondLst>
                                        </p:cTn>
                                        <p:tgtEl>
                                          <p:spTgt spid="7183"/>
                                        </p:tgtEl>
                                        <p:attrNameLst>
                                          <p:attrName>style.visibility</p:attrName>
                                        </p:attrNameLst>
                                      </p:cBhvr>
                                      <p:to>
                                        <p:strVal val="visible"/>
                                      </p:to>
                                    </p:set>
                                    <p:animEffect>
                                      <p:cBhvr>
                                        <p:cTn id="27" dur="500"/>
                                        <p:tgtEl>
                                          <p:spTgt spid="7183"/>
                                        </p:tgtEl>
                                      </p:cBhvr>
                                    </p:animEffect>
                                  </p:childTnLst>
                                </p:cTn>
                              </p:par>
                              <p:par>
                                <p:cTn id="28" presetID="9" presetClass="entr" presetSubtype="0" fill="hold" nodeType="withEffect">
                                  <p:stCondLst>
                                    <p:cond delay="500"/>
                                  </p:stCondLst>
                                  <p:childTnLst>
                                    <p:set>
                                      <p:cBhvr>
                                        <p:cTn id="29" dur="1" fill="hold">
                                          <p:stCondLst>
                                            <p:cond delay="0"/>
                                          </p:stCondLst>
                                        </p:cTn>
                                        <p:tgtEl>
                                          <p:spTgt spid="7179"/>
                                        </p:tgtEl>
                                        <p:attrNameLst>
                                          <p:attrName>style.visibility</p:attrName>
                                        </p:attrNameLst>
                                      </p:cBhvr>
                                      <p:to>
                                        <p:strVal val="visible"/>
                                      </p:to>
                                    </p:set>
                                    <p:animEffect>
                                      <p:cBhvr>
                                        <p:cTn id="30" dur="500"/>
                                        <p:tgtEl>
                                          <p:spTgt spid="7179"/>
                                        </p:tgtEl>
                                      </p:cBhvr>
                                    </p:animEffect>
                                  </p:childTnLst>
                                </p:cTn>
                              </p:par>
                              <p:par>
                                <p:cTn id="31" presetID="9" presetClass="entr" presetSubtype="0" fill="hold" nodeType="withEffect">
                                  <p:stCondLst>
                                    <p:cond delay="1250"/>
                                  </p:stCondLst>
                                  <p:childTnLst>
                                    <p:set>
                                      <p:cBhvr>
                                        <p:cTn id="32" dur="1" fill="hold">
                                          <p:stCondLst>
                                            <p:cond delay="0"/>
                                          </p:stCondLst>
                                        </p:cTn>
                                        <p:tgtEl>
                                          <p:spTgt spid="7211"/>
                                        </p:tgtEl>
                                        <p:attrNameLst>
                                          <p:attrName>style.visibility</p:attrName>
                                        </p:attrNameLst>
                                      </p:cBhvr>
                                      <p:to>
                                        <p:strVal val="visible"/>
                                      </p:to>
                                    </p:set>
                                    <p:animEffect>
                                      <p:cBhvr>
                                        <p:cTn id="33" dur="500"/>
                                        <p:tgtEl>
                                          <p:spTgt spid="7211"/>
                                        </p:tgtEl>
                                      </p:cBhvr>
                                    </p:animEffect>
                                  </p:childTnLst>
                                </p:cTn>
                              </p:par>
                              <p:par>
                                <p:cTn id="34" presetID="9" presetClass="entr" presetSubtype="0" fill="hold" nodeType="withEffect">
                                  <p:stCondLst>
                                    <p:cond delay="1000"/>
                                  </p:stCondLst>
                                  <p:childTnLst>
                                    <p:set>
                                      <p:cBhvr>
                                        <p:cTn id="35" dur="1" fill="hold">
                                          <p:stCondLst>
                                            <p:cond delay="0"/>
                                          </p:stCondLst>
                                        </p:cTn>
                                        <p:tgtEl>
                                          <p:spTgt spid="7178"/>
                                        </p:tgtEl>
                                        <p:attrNameLst>
                                          <p:attrName>style.visibility</p:attrName>
                                        </p:attrNameLst>
                                      </p:cBhvr>
                                      <p:to>
                                        <p:strVal val="visible"/>
                                      </p:to>
                                    </p:set>
                                    <p:animEffect>
                                      <p:cBhvr>
                                        <p:cTn id="36" dur="500"/>
                                        <p:tgtEl>
                                          <p:spTgt spid="7178"/>
                                        </p:tgtEl>
                                      </p:cBhvr>
                                    </p:animEffect>
                                  </p:childTnLst>
                                </p:cTn>
                              </p:par>
                              <p:par>
                                <p:cTn id="37" presetID="9" presetClass="entr" presetSubtype="0" fill="hold" nodeType="withEffect">
                                  <p:stCondLst>
                                    <p:cond delay="500"/>
                                  </p:stCondLst>
                                  <p:childTnLst>
                                    <p:set>
                                      <p:cBhvr>
                                        <p:cTn id="38" dur="1" fill="hold">
                                          <p:stCondLst>
                                            <p:cond delay="0"/>
                                          </p:stCondLst>
                                        </p:cTn>
                                        <p:tgtEl>
                                          <p:spTgt spid="7180"/>
                                        </p:tgtEl>
                                        <p:attrNameLst>
                                          <p:attrName>style.visibility</p:attrName>
                                        </p:attrNameLst>
                                      </p:cBhvr>
                                      <p:to>
                                        <p:strVal val="visible"/>
                                      </p:to>
                                    </p:set>
                                    <p:animEffect>
                                      <p:cBhvr>
                                        <p:cTn id="39" dur="500"/>
                                        <p:tgtEl>
                                          <p:spTgt spid="7180"/>
                                        </p:tgtEl>
                                      </p:cBhvr>
                                    </p:animEffect>
                                  </p:childTnLst>
                                </p:cTn>
                              </p:par>
                              <p:par>
                                <p:cTn id="40" presetID="9" presetClass="entr" presetSubtype="0" fill="hold" nodeType="withEffect">
                                  <p:stCondLst>
                                    <p:cond delay="1250"/>
                                  </p:stCondLst>
                                  <p:childTnLst>
                                    <p:set>
                                      <p:cBhvr>
                                        <p:cTn id="41" dur="1" fill="hold">
                                          <p:stCondLst>
                                            <p:cond delay="0"/>
                                          </p:stCondLst>
                                        </p:cTn>
                                        <p:tgtEl>
                                          <p:spTgt spid="7181"/>
                                        </p:tgtEl>
                                        <p:attrNameLst>
                                          <p:attrName>style.visibility</p:attrName>
                                        </p:attrNameLst>
                                      </p:cBhvr>
                                      <p:to>
                                        <p:strVal val="visible"/>
                                      </p:to>
                                    </p:set>
                                    <p:animEffect>
                                      <p:cBhvr>
                                        <p:cTn id="42" dur="500"/>
                                        <p:tgtEl>
                                          <p:spTgt spid="7181"/>
                                        </p:tgtEl>
                                      </p:cBhvr>
                                    </p:animEffect>
                                  </p:childTnLst>
                                </p:cTn>
                              </p:par>
                              <p:par>
                                <p:cTn id="43" presetID="9" presetClass="entr" presetSubtype="0" fill="hold" nodeType="withEffect">
                                  <p:stCondLst>
                                    <p:cond delay="500"/>
                                  </p:stCondLst>
                                  <p:childTnLst>
                                    <p:set>
                                      <p:cBhvr>
                                        <p:cTn id="44" dur="1" fill="hold">
                                          <p:stCondLst>
                                            <p:cond delay="0"/>
                                          </p:stCondLst>
                                        </p:cTn>
                                        <p:tgtEl>
                                          <p:spTgt spid="7205"/>
                                        </p:tgtEl>
                                        <p:attrNameLst>
                                          <p:attrName>style.visibility</p:attrName>
                                        </p:attrNameLst>
                                      </p:cBhvr>
                                      <p:to>
                                        <p:strVal val="visible"/>
                                      </p:to>
                                    </p:set>
                                    <p:animEffect>
                                      <p:cBhvr>
                                        <p:cTn id="45" dur="500"/>
                                        <p:tgtEl>
                                          <p:spTgt spid="7205"/>
                                        </p:tgtEl>
                                      </p:cBhvr>
                                    </p:animEffect>
                                  </p:childTnLst>
                                </p:cTn>
                              </p:par>
                              <p:par>
                                <p:cTn id="46" presetID="9" presetClass="entr" presetSubtype="0" fill="hold" nodeType="withEffect">
                                  <p:stCondLst>
                                    <p:cond delay="1000"/>
                                  </p:stCondLst>
                                  <p:childTnLst>
                                    <p:set>
                                      <p:cBhvr>
                                        <p:cTn id="47" dur="1" fill="hold">
                                          <p:stCondLst>
                                            <p:cond delay="0"/>
                                          </p:stCondLst>
                                        </p:cTn>
                                        <p:tgtEl>
                                          <p:spTgt spid="7184"/>
                                        </p:tgtEl>
                                        <p:attrNameLst>
                                          <p:attrName>style.visibility</p:attrName>
                                        </p:attrNameLst>
                                      </p:cBhvr>
                                      <p:to>
                                        <p:strVal val="visible"/>
                                      </p:to>
                                    </p:set>
                                    <p:animEffect>
                                      <p:cBhvr>
                                        <p:cTn id="48" dur="500"/>
                                        <p:tgtEl>
                                          <p:spTgt spid="7184"/>
                                        </p:tgtEl>
                                      </p:cBhvr>
                                    </p:animEffect>
                                  </p:childTnLst>
                                </p:cTn>
                              </p:par>
                              <p:par>
                                <p:cTn id="49" presetID="9" presetClass="entr" presetSubtype="0" fill="hold" nodeType="withEffect">
                                  <p:stCondLst>
                                    <p:cond delay="1250"/>
                                  </p:stCondLst>
                                  <p:childTnLst>
                                    <p:set>
                                      <p:cBhvr>
                                        <p:cTn id="50" dur="1" fill="hold">
                                          <p:stCondLst>
                                            <p:cond delay="0"/>
                                          </p:stCondLst>
                                        </p:cTn>
                                        <p:tgtEl>
                                          <p:spTgt spid="7188"/>
                                        </p:tgtEl>
                                        <p:attrNameLst>
                                          <p:attrName>style.visibility</p:attrName>
                                        </p:attrNameLst>
                                      </p:cBhvr>
                                      <p:to>
                                        <p:strVal val="visible"/>
                                      </p:to>
                                    </p:set>
                                    <p:animEffect>
                                      <p:cBhvr>
                                        <p:cTn id="51" dur="500"/>
                                        <p:tgtEl>
                                          <p:spTgt spid="7188"/>
                                        </p:tgtEl>
                                      </p:cBhvr>
                                    </p:animEffect>
                                  </p:childTnLst>
                                </p:cTn>
                              </p:par>
                              <p:par>
                                <p:cTn id="52" presetID="9" presetClass="entr" presetSubtype="0" fill="hold" nodeType="withEffect">
                                  <p:stCondLst>
                                    <p:cond delay="1000"/>
                                  </p:stCondLst>
                                  <p:childTnLst>
                                    <p:set>
                                      <p:cBhvr>
                                        <p:cTn id="53" dur="1" fill="hold">
                                          <p:stCondLst>
                                            <p:cond delay="0"/>
                                          </p:stCondLst>
                                        </p:cTn>
                                        <p:tgtEl>
                                          <p:spTgt spid="7182"/>
                                        </p:tgtEl>
                                        <p:attrNameLst>
                                          <p:attrName>style.visibility</p:attrName>
                                        </p:attrNameLst>
                                      </p:cBhvr>
                                      <p:to>
                                        <p:strVal val="visible"/>
                                      </p:to>
                                    </p:set>
                                    <p:animEffect>
                                      <p:cBhvr>
                                        <p:cTn id="54" dur="500"/>
                                        <p:tgtEl>
                                          <p:spTgt spid="7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bldLvl="0" autoUpdateAnimBg="0"/>
      <p:bldP spid="7223" grpId="0" bldLvl="0" autoUpdateAnimBg="0"/>
      <p:bldP spid="7224" grpId="0"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8196" name="文本框 4"/>
          <p:cNvSpPr>
            <a:spLocks noChangeArrowheads="1"/>
          </p:cNvSpPr>
          <p:nvPr/>
        </p:nvSpPr>
        <p:spPr bwMode="auto">
          <a:xfrm>
            <a:off x="247650" y="55563"/>
            <a:ext cx="38338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Our Services</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8197" name="Group 5"/>
          <p:cNvGrpSpPr>
            <a:grpSpLocks/>
          </p:cNvGrpSpPr>
          <p:nvPr/>
        </p:nvGrpSpPr>
        <p:grpSpPr bwMode="auto">
          <a:xfrm>
            <a:off x="10790238" y="257175"/>
            <a:ext cx="1017587" cy="577850"/>
            <a:chOff x="0" y="0"/>
            <a:chExt cx="1016794" cy="578108"/>
          </a:xfrm>
        </p:grpSpPr>
        <p:grpSp>
          <p:nvGrpSpPr>
            <p:cNvPr id="6191" name="Group 6"/>
            <p:cNvGrpSpPr>
              <a:grpSpLocks/>
            </p:cNvGrpSpPr>
            <p:nvPr/>
          </p:nvGrpSpPr>
          <p:grpSpPr bwMode="auto">
            <a:xfrm>
              <a:off x="0" y="0"/>
              <a:ext cx="1016794" cy="360857"/>
              <a:chOff x="0" y="0"/>
              <a:chExt cx="1016794" cy="360857"/>
            </a:xfrm>
          </p:grpSpPr>
          <p:sp>
            <p:nvSpPr>
              <p:cNvPr id="6193"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94"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46C132"/>
                  </a:solidFill>
                  <a:latin typeface="宋体" panose="02010600030101010101" pitchFamily="2" charset="-122"/>
                  <a:sym typeface="宋体" panose="02010600030101010101" pitchFamily="2" charset="-122"/>
                </a:endParaRPr>
              </a:p>
            </p:txBody>
          </p:sp>
        </p:grpSp>
        <p:sp>
          <p:nvSpPr>
            <p:cNvPr id="6192"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8202" name="Group 10"/>
          <p:cNvGrpSpPr>
            <a:grpSpLocks/>
          </p:cNvGrpSpPr>
          <p:nvPr/>
        </p:nvGrpSpPr>
        <p:grpSpPr bwMode="auto">
          <a:xfrm>
            <a:off x="1384300" y="2849563"/>
            <a:ext cx="2863850" cy="1439862"/>
            <a:chOff x="0" y="0"/>
            <a:chExt cx="2862769" cy="1440000"/>
          </a:xfrm>
        </p:grpSpPr>
        <p:pic>
          <p:nvPicPr>
            <p:cNvPr id="6183" name="图片 63"/>
            <p:cNvPicPr preferRelativeResize="0">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422769" y="2412"/>
              <a:ext cx="1440000" cy="143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grpSp>
          <p:nvGrpSpPr>
            <p:cNvPr id="6184" name="Group 12"/>
            <p:cNvGrpSpPr>
              <a:grpSpLocks/>
            </p:cNvGrpSpPr>
            <p:nvPr/>
          </p:nvGrpSpPr>
          <p:grpSpPr bwMode="auto">
            <a:xfrm>
              <a:off x="0" y="0"/>
              <a:ext cx="1440000" cy="1440000"/>
              <a:chOff x="0" y="0"/>
              <a:chExt cx="1440000" cy="1440000"/>
            </a:xfrm>
          </p:grpSpPr>
          <p:sp>
            <p:nvSpPr>
              <p:cNvPr id="6185" name="矩形 65"/>
              <p:cNvSpPr>
                <a:spLocks noChangeArrowheads="1"/>
              </p:cNvSpPr>
              <p:nvPr/>
            </p:nvSpPr>
            <p:spPr bwMode="auto">
              <a:xfrm>
                <a:off x="0" y="0"/>
                <a:ext cx="1440000" cy="1440000"/>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6186" name="Group 14"/>
              <p:cNvGrpSpPr>
                <a:grpSpLocks/>
              </p:cNvGrpSpPr>
              <p:nvPr/>
            </p:nvGrpSpPr>
            <p:grpSpPr bwMode="auto">
              <a:xfrm>
                <a:off x="554900" y="375513"/>
                <a:ext cx="330200" cy="688975"/>
                <a:chOff x="0" y="0"/>
                <a:chExt cx="330200" cy="688975"/>
              </a:xfrm>
            </p:grpSpPr>
            <p:sp>
              <p:nvSpPr>
                <p:cNvPr id="6187" name="Freeform 6"/>
                <p:cNvSpPr>
                  <a:spLocks noEditPoints="1" noChangeArrowheads="1"/>
                </p:cNvSpPr>
                <p:nvPr/>
              </p:nvSpPr>
              <p:spPr bwMode="auto">
                <a:xfrm>
                  <a:off x="0" y="0"/>
                  <a:ext cx="330200" cy="688975"/>
                </a:xfrm>
                <a:custGeom>
                  <a:avLst/>
                  <a:gdLst>
                    <a:gd name="T0" fmla="*/ 330200 w 88"/>
                    <a:gd name="T1" fmla="*/ 538379 h 183"/>
                    <a:gd name="T2" fmla="*/ 330200 w 88"/>
                    <a:gd name="T3" fmla="*/ 380254 h 183"/>
                    <a:gd name="T4" fmla="*/ 232641 w 88"/>
                    <a:gd name="T5" fmla="*/ 233423 h 183"/>
                    <a:gd name="T6" fmla="*/ 180109 w 88"/>
                    <a:gd name="T7" fmla="*/ 188245 h 183"/>
                    <a:gd name="T8" fmla="*/ 176357 w 88"/>
                    <a:gd name="T9" fmla="*/ 158125 h 183"/>
                    <a:gd name="T10" fmla="*/ 131330 w 88"/>
                    <a:gd name="T11" fmla="*/ 105417 h 183"/>
                    <a:gd name="T12" fmla="*/ 108816 w 88"/>
                    <a:gd name="T13" fmla="*/ 86592 h 183"/>
                    <a:gd name="T14" fmla="*/ 90055 w 88"/>
                    <a:gd name="T15" fmla="*/ 22589 h 183"/>
                    <a:gd name="T16" fmla="*/ 90055 w 88"/>
                    <a:gd name="T17" fmla="*/ 11295 h 183"/>
                    <a:gd name="T18" fmla="*/ 82550 w 88"/>
                    <a:gd name="T19" fmla="*/ 0 h 183"/>
                    <a:gd name="T20" fmla="*/ 71293 w 88"/>
                    <a:gd name="T21" fmla="*/ 0 h 183"/>
                    <a:gd name="T22" fmla="*/ 63789 w 88"/>
                    <a:gd name="T23" fmla="*/ 3765 h 183"/>
                    <a:gd name="T24" fmla="*/ 60036 w 88"/>
                    <a:gd name="T25" fmla="*/ 11295 h 183"/>
                    <a:gd name="T26" fmla="*/ 60036 w 88"/>
                    <a:gd name="T27" fmla="*/ 22589 h 183"/>
                    <a:gd name="T28" fmla="*/ 86302 w 88"/>
                    <a:gd name="T29" fmla="*/ 109182 h 183"/>
                    <a:gd name="T30" fmla="*/ 116320 w 88"/>
                    <a:gd name="T31" fmla="*/ 131771 h 183"/>
                    <a:gd name="T32" fmla="*/ 146339 w 88"/>
                    <a:gd name="T33" fmla="*/ 169420 h 183"/>
                    <a:gd name="T34" fmla="*/ 150091 w 88"/>
                    <a:gd name="T35" fmla="*/ 188245 h 183"/>
                    <a:gd name="T36" fmla="*/ 97559 w 88"/>
                    <a:gd name="T37" fmla="*/ 233423 h 183"/>
                    <a:gd name="T38" fmla="*/ 0 w 88"/>
                    <a:gd name="T39" fmla="*/ 380254 h 183"/>
                    <a:gd name="T40" fmla="*/ 0 w 88"/>
                    <a:gd name="T41" fmla="*/ 538379 h 183"/>
                    <a:gd name="T42" fmla="*/ 165100 w 88"/>
                    <a:gd name="T43" fmla="*/ 688975 h 183"/>
                    <a:gd name="T44" fmla="*/ 330200 w 88"/>
                    <a:gd name="T45" fmla="*/ 538379 h 183"/>
                    <a:gd name="T46" fmla="*/ 232641 w 88"/>
                    <a:gd name="T47" fmla="*/ 361430 h 183"/>
                    <a:gd name="T48" fmla="*/ 232641 w 88"/>
                    <a:gd name="T49" fmla="*/ 267307 h 183"/>
                    <a:gd name="T50" fmla="*/ 296430 w 88"/>
                    <a:gd name="T51" fmla="*/ 380254 h 183"/>
                    <a:gd name="T52" fmla="*/ 296430 w 88"/>
                    <a:gd name="T53" fmla="*/ 448022 h 183"/>
                    <a:gd name="T54" fmla="*/ 180109 w 88"/>
                    <a:gd name="T55" fmla="*/ 448022 h 183"/>
                    <a:gd name="T56" fmla="*/ 180109 w 88"/>
                    <a:gd name="T57" fmla="*/ 417903 h 183"/>
                    <a:gd name="T58" fmla="*/ 232641 w 88"/>
                    <a:gd name="T59" fmla="*/ 361430 h 183"/>
                    <a:gd name="T60" fmla="*/ 127577 w 88"/>
                    <a:gd name="T61" fmla="*/ 244718 h 183"/>
                    <a:gd name="T62" fmla="*/ 165100 w 88"/>
                    <a:gd name="T63" fmla="*/ 218364 h 183"/>
                    <a:gd name="T64" fmla="*/ 202623 w 88"/>
                    <a:gd name="T65" fmla="*/ 244718 h 183"/>
                    <a:gd name="T66" fmla="*/ 202623 w 88"/>
                    <a:gd name="T67" fmla="*/ 361430 h 183"/>
                    <a:gd name="T68" fmla="*/ 165100 w 88"/>
                    <a:gd name="T69" fmla="*/ 387784 h 183"/>
                    <a:gd name="T70" fmla="*/ 127577 w 88"/>
                    <a:gd name="T71" fmla="*/ 361430 h 183"/>
                    <a:gd name="T72" fmla="*/ 127577 w 88"/>
                    <a:gd name="T73" fmla="*/ 244718 h 183"/>
                    <a:gd name="T74" fmla="*/ 33770 w 88"/>
                    <a:gd name="T75" fmla="*/ 380254 h 183"/>
                    <a:gd name="T76" fmla="*/ 97559 w 88"/>
                    <a:gd name="T77" fmla="*/ 267307 h 183"/>
                    <a:gd name="T78" fmla="*/ 97559 w 88"/>
                    <a:gd name="T79" fmla="*/ 361430 h 183"/>
                    <a:gd name="T80" fmla="*/ 150091 w 88"/>
                    <a:gd name="T81" fmla="*/ 417903 h 183"/>
                    <a:gd name="T82" fmla="*/ 150091 w 88"/>
                    <a:gd name="T83" fmla="*/ 448022 h 183"/>
                    <a:gd name="T84" fmla="*/ 33770 w 88"/>
                    <a:gd name="T85" fmla="*/ 448022 h 183"/>
                    <a:gd name="T86" fmla="*/ 33770 w 88"/>
                    <a:gd name="T87" fmla="*/ 380254 h 183"/>
                    <a:gd name="T88" fmla="*/ 33770 w 88"/>
                    <a:gd name="T89" fmla="*/ 538379 h 183"/>
                    <a:gd name="T90" fmla="*/ 33770 w 88"/>
                    <a:gd name="T91" fmla="*/ 474376 h 183"/>
                    <a:gd name="T92" fmla="*/ 296430 w 88"/>
                    <a:gd name="T93" fmla="*/ 474376 h 183"/>
                    <a:gd name="T94" fmla="*/ 296430 w 88"/>
                    <a:gd name="T95" fmla="*/ 538379 h 183"/>
                    <a:gd name="T96" fmla="*/ 165100 w 88"/>
                    <a:gd name="T97" fmla="*/ 658856 h 183"/>
                    <a:gd name="T98" fmla="*/ 33770 w 88"/>
                    <a:gd name="T99" fmla="*/ 538379 h 18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8"/>
                    <a:gd name="T151" fmla="*/ 0 h 183"/>
                    <a:gd name="T152" fmla="*/ 88 w 88"/>
                    <a:gd name="T153" fmla="*/ 183 h 18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8" h="183">
                      <a:moveTo>
                        <a:pt x="88" y="143"/>
                      </a:moveTo>
                      <a:cubicBezTo>
                        <a:pt x="88" y="101"/>
                        <a:pt x="88" y="101"/>
                        <a:pt x="88" y="101"/>
                      </a:cubicBezTo>
                      <a:cubicBezTo>
                        <a:pt x="88" y="84"/>
                        <a:pt x="78" y="69"/>
                        <a:pt x="62" y="62"/>
                      </a:cubicBezTo>
                      <a:cubicBezTo>
                        <a:pt x="61" y="55"/>
                        <a:pt x="56" y="51"/>
                        <a:pt x="48" y="50"/>
                      </a:cubicBezTo>
                      <a:cubicBezTo>
                        <a:pt x="48" y="47"/>
                        <a:pt x="48" y="45"/>
                        <a:pt x="47" y="42"/>
                      </a:cubicBezTo>
                      <a:cubicBezTo>
                        <a:pt x="45" y="35"/>
                        <a:pt x="40" y="31"/>
                        <a:pt x="35" y="28"/>
                      </a:cubicBezTo>
                      <a:cubicBezTo>
                        <a:pt x="33" y="27"/>
                        <a:pt x="31" y="25"/>
                        <a:pt x="29" y="23"/>
                      </a:cubicBezTo>
                      <a:cubicBezTo>
                        <a:pt x="25" y="19"/>
                        <a:pt x="25" y="13"/>
                        <a:pt x="24" y="6"/>
                      </a:cubicBezTo>
                      <a:cubicBezTo>
                        <a:pt x="24" y="3"/>
                        <a:pt x="24" y="3"/>
                        <a:pt x="24" y="3"/>
                      </a:cubicBezTo>
                      <a:cubicBezTo>
                        <a:pt x="24" y="1"/>
                        <a:pt x="24" y="0"/>
                        <a:pt x="22" y="0"/>
                      </a:cubicBezTo>
                      <a:cubicBezTo>
                        <a:pt x="22" y="0"/>
                        <a:pt x="19" y="0"/>
                        <a:pt x="19" y="0"/>
                      </a:cubicBezTo>
                      <a:cubicBezTo>
                        <a:pt x="18" y="0"/>
                        <a:pt x="17" y="0"/>
                        <a:pt x="17" y="1"/>
                      </a:cubicBezTo>
                      <a:cubicBezTo>
                        <a:pt x="16" y="1"/>
                        <a:pt x="16" y="2"/>
                        <a:pt x="16" y="3"/>
                      </a:cubicBezTo>
                      <a:cubicBezTo>
                        <a:pt x="16" y="6"/>
                        <a:pt x="16" y="6"/>
                        <a:pt x="16" y="6"/>
                      </a:cubicBezTo>
                      <a:cubicBezTo>
                        <a:pt x="16" y="14"/>
                        <a:pt x="17" y="22"/>
                        <a:pt x="23" y="29"/>
                      </a:cubicBezTo>
                      <a:cubicBezTo>
                        <a:pt x="26" y="32"/>
                        <a:pt x="28" y="33"/>
                        <a:pt x="31" y="35"/>
                      </a:cubicBezTo>
                      <a:cubicBezTo>
                        <a:pt x="35" y="38"/>
                        <a:pt x="38" y="40"/>
                        <a:pt x="39" y="45"/>
                      </a:cubicBezTo>
                      <a:cubicBezTo>
                        <a:pt x="40" y="46"/>
                        <a:pt x="40" y="48"/>
                        <a:pt x="40" y="50"/>
                      </a:cubicBezTo>
                      <a:cubicBezTo>
                        <a:pt x="32" y="51"/>
                        <a:pt x="27" y="55"/>
                        <a:pt x="26" y="62"/>
                      </a:cubicBezTo>
                      <a:cubicBezTo>
                        <a:pt x="11" y="69"/>
                        <a:pt x="0" y="84"/>
                        <a:pt x="0" y="101"/>
                      </a:cubicBezTo>
                      <a:cubicBezTo>
                        <a:pt x="0" y="143"/>
                        <a:pt x="0" y="143"/>
                        <a:pt x="0" y="143"/>
                      </a:cubicBezTo>
                      <a:cubicBezTo>
                        <a:pt x="0" y="166"/>
                        <a:pt x="19" y="183"/>
                        <a:pt x="44" y="183"/>
                      </a:cubicBezTo>
                      <a:cubicBezTo>
                        <a:pt x="69" y="183"/>
                        <a:pt x="88" y="166"/>
                        <a:pt x="88" y="143"/>
                      </a:cubicBezTo>
                      <a:close/>
                      <a:moveTo>
                        <a:pt x="62" y="96"/>
                      </a:moveTo>
                      <a:cubicBezTo>
                        <a:pt x="62" y="71"/>
                        <a:pt x="62" y="71"/>
                        <a:pt x="62" y="71"/>
                      </a:cubicBezTo>
                      <a:cubicBezTo>
                        <a:pt x="73" y="77"/>
                        <a:pt x="79" y="89"/>
                        <a:pt x="79" y="101"/>
                      </a:cubicBezTo>
                      <a:cubicBezTo>
                        <a:pt x="79" y="119"/>
                        <a:pt x="79" y="119"/>
                        <a:pt x="79" y="119"/>
                      </a:cubicBezTo>
                      <a:cubicBezTo>
                        <a:pt x="48" y="119"/>
                        <a:pt x="48" y="119"/>
                        <a:pt x="48" y="119"/>
                      </a:cubicBezTo>
                      <a:cubicBezTo>
                        <a:pt x="48" y="111"/>
                        <a:pt x="48" y="111"/>
                        <a:pt x="48" y="111"/>
                      </a:cubicBezTo>
                      <a:cubicBezTo>
                        <a:pt x="57" y="110"/>
                        <a:pt x="62" y="104"/>
                        <a:pt x="62" y="96"/>
                      </a:cubicBezTo>
                      <a:close/>
                      <a:moveTo>
                        <a:pt x="34" y="65"/>
                      </a:moveTo>
                      <a:cubicBezTo>
                        <a:pt x="34" y="63"/>
                        <a:pt x="34" y="58"/>
                        <a:pt x="44" y="58"/>
                      </a:cubicBezTo>
                      <a:cubicBezTo>
                        <a:pt x="54" y="58"/>
                        <a:pt x="54" y="63"/>
                        <a:pt x="54" y="65"/>
                      </a:cubicBezTo>
                      <a:cubicBezTo>
                        <a:pt x="54" y="96"/>
                        <a:pt x="54" y="96"/>
                        <a:pt x="54" y="96"/>
                      </a:cubicBezTo>
                      <a:cubicBezTo>
                        <a:pt x="54" y="102"/>
                        <a:pt x="48" y="103"/>
                        <a:pt x="44" y="103"/>
                      </a:cubicBezTo>
                      <a:cubicBezTo>
                        <a:pt x="40" y="103"/>
                        <a:pt x="34" y="102"/>
                        <a:pt x="34" y="96"/>
                      </a:cubicBezTo>
                      <a:lnTo>
                        <a:pt x="34" y="65"/>
                      </a:lnTo>
                      <a:close/>
                      <a:moveTo>
                        <a:pt x="9" y="101"/>
                      </a:moveTo>
                      <a:cubicBezTo>
                        <a:pt x="9" y="89"/>
                        <a:pt x="15" y="77"/>
                        <a:pt x="26" y="71"/>
                      </a:cubicBezTo>
                      <a:cubicBezTo>
                        <a:pt x="26" y="96"/>
                        <a:pt x="26" y="96"/>
                        <a:pt x="26" y="96"/>
                      </a:cubicBezTo>
                      <a:cubicBezTo>
                        <a:pt x="26" y="104"/>
                        <a:pt x="31" y="110"/>
                        <a:pt x="40" y="111"/>
                      </a:cubicBezTo>
                      <a:cubicBezTo>
                        <a:pt x="40" y="119"/>
                        <a:pt x="40" y="119"/>
                        <a:pt x="40" y="119"/>
                      </a:cubicBezTo>
                      <a:cubicBezTo>
                        <a:pt x="9" y="119"/>
                        <a:pt x="9" y="119"/>
                        <a:pt x="9" y="119"/>
                      </a:cubicBezTo>
                      <a:lnTo>
                        <a:pt x="9" y="101"/>
                      </a:lnTo>
                      <a:close/>
                      <a:moveTo>
                        <a:pt x="9" y="143"/>
                      </a:moveTo>
                      <a:cubicBezTo>
                        <a:pt x="9" y="126"/>
                        <a:pt x="9" y="126"/>
                        <a:pt x="9" y="126"/>
                      </a:cubicBezTo>
                      <a:cubicBezTo>
                        <a:pt x="79" y="126"/>
                        <a:pt x="79" y="126"/>
                        <a:pt x="79" y="126"/>
                      </a:cubicBezTo>
                      <a:cubicBezTo>
                        <a:pt x="79" y="143"/>
                        <a:pt x="79" y="143"/>
                        <a:pt x="79" y="143"/>
                      </a:cubicBezTo>
                      <a:cubicBezTo>
                        <a:pt x="79" y="162"/>
                        <a:pt x="65" y="175"/>
                        <a:pt x="44" y="175"/>
                      </a:cubicBezTo>
                      <a:cubicBezTo>
                        <a:pt x="23" y="175"/>
                        <a:pt x="9" y="162"/>
                        <a:pt x="9" y="14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188" name="Freeform 7"/>
                <p:cNvSpPr>
                  <a:spLocks noChangeArrowheads="1"/>
                </p:cNvSpPr>
                <p:nvPr/>
              </p:nvSpPr>
              <p:spPr bwMode="auto">
                <a:xfrm>
                  <a:off x="139700" y="244475"/>
                  <a:ext cx="52388" cy="26988"/>
                </a:xfrm>
                <a:custGeom>
                  <a:avLst/>
                  <a:gdLst>
                    <a:gd name="T0" fmla="*/ 11226 w 14"/>
                    <a:gd name="T1" fmla="*/ 0 h 7"/>
                    <a:gd name="T2" fmla="*/ 0 w 14"/>
                    <a:gd name="T3" fmla="*/ 11566 h 7"/>
                    <a:gd name="T4" fmla="*/ 0 w 14"/>
                    <a:gd name="T5" fmla="*/ 15422 h 7"/>
                    <a:gd name="T6" fmla="*/ 11226 w 14"/>
                    <a:gd name="T7" fmla="*/ 26988 h 7"/>
                    <a:gd name="T8" fmla="*/ 41162 w 14"/>
                    <a:gd name="T9" fmla="*/ 26988 h 7"/>
                    <a:gd name="T10" fmla="*/ 52388 w 14"/>
                    <a:gd name="T11" fmla="*/ 15422 h 7"/>
                    <a:gd name="T12" fmla="*/ 52388 w 14"/>
                    <a:gd name="T13" fmla="*/ 11566 h 7"/>
                    <a:gd name="T14" fmla="*/ 41162 w 14"/>
                    <a:gd name="T15" fmla="*/ 0 h 7"/>
                    <a:gd name="T16" fmla="*/ 11226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4"/>
                        <a:pt x="0" y="4"/>
                        <a:pt x="0" y="4"/>
                      </a:cubicBezTo>
                      <a:cubicBezTo>
                        <a:pt x="0" y="6"/>
                        <a:pt x="1" y="7"/>
                        <a:pt x="3" y="7"/>
                      </a:cubicBezTo>
                      <a:cubicBezTo>
                        <a:pt x="11" y="7"/>
                        <a:pt x="11" y="7"/>
                        <a:pt x="11" y="7"/>
                      </a:cubicBezTo>
                      <a:cubicBezTo>
                        <a:pt x="13" y="7"/>
                        <a:pt x="14" y="6"/>
                        <a:pt x="14" y="4"/>
                      </a:cubicBezTo>
                      <a:cubicBezTo>
                        <a:pt x="14" y="3"/>
                        <a:pt x="14" y="3"/>
                        <a:pt x="14" y="3"/>
                      </a:cubicBezTo>
                      <a:cubicBezTo>
                        <a:pt x="14" y="1"/>
                        <a:pt x="13" y="0"/>
                        <a:pt x="11" y="0"/>
                      </a:cubicBezTo>
                      <a:lnTo>
                        <a:pt x="3"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189" name="Freeform 8"/>
                <p:cNvSpPr>
                  <a:spLocks noChangeArrowheads="1"/>
                </p:cNvSpPr>
                <p:nvPr/>
              </p:nvSpPr>
              <p:spPr bwMode="auto">
                <a:xfrm>
                  <a:off x="139700" y="290513"/>
                  <a:ext cx="52388" cy="30163"/>
                </a:xfrm>
                <a:custGeom>
                  <a:avLst/>
                  <a:gdLst>
                    <a:gd name="T0" fmla="*/ 11226 w 14"/>
                    <a:gd name="T1" fmla="*/ 0 h 8"/>
                    <a:gd name="T2" fmla="*/ 0 w 14"/>
                    <a:gd name="T3" fmla="*/ 11311 h 8"/>
                    <a:gd name="T4" fmla="*/ 0 w 14"/>
                    <a:gd name="T5" fmla="*/ 18852 h 8"/>
                    <a:gd name="T6" fmla="*/ 11226 w 14"/>
                    <a:gd name="T7" fmla="*/ 30163 h 8"/>
                    <a:gd name="T8" fmla="*/ 41162 w 14"/>
                    <a:gd name="T9" fmla="*/ 30163 h 8"/>
                    <a:gd name="T10" fmla="*/ 52388 w 14"/>
                    <a:gd name="T11" fmla="*/ 18852 h 8"/>
                    <a:gd name="T12" fmla="*/ 52388 w 14"/>
                    <a:gd name="T13" fmla="*/ 11311 h 8"/>
                    <a:gd name="T14" fmla="*/ 41162 w 14"/>
                    <a:gd name="T15" fmla="*/ 0 h 8"/>
                    <a:gd name="T16" fmla="*/ 11226 w 14"/>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8"/>
                    <a:gd name="T29" fmla="*/ 14 w 14"/>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8">
                      <a:moveTo>
                        <a:pt x="3" y="0"/>
                      </a:moveTo>
                      <a:cubicBezTo>
                        <a:pt x="1" y="0"/>
                        <a:pt x="0" y="2"/>
                        <a:pt x="0" y="3"/>
                      </a:cubicBezTo>
                      <a:cubicBezTo>
                        <a:pt x="0" y="5"/>
                        <a:pt x="0" y="5"/>
                        <a:pt x="0" y="5"/>
                      </a:cubicBezTo>
                      <a:cubicBezTo>
                        <a:pt x="0" y="6"/>
                        <a:pt x="1" y="8"/>
                        <a:pt x="3" y="8"/>
                      </a:cubicBezTo>
                      <a:cubicBezTo>
                        <a:pt x="11" y="8"/>
                        <a:pt x="11" y="8"/>
                        <a:pt x="11" y="8"/>
                      </a:cubicBezTo>
                      <a:cubicBezTo>
                        <a:pt x="13" y="8"/>
                        <a:pt x="14" y="6"/>
                        <a:pt x="14" y="5"/>
                      </a:cubicBezTo>
                      <a:cubicBezTo>
                        <a:pt x="14" y="3"/>
                        <a:pt x="14" y="3"/>
                        <a:pt x="14" y="3"/>
                      </a:cubicBezTo>
                      <a:cubicBezTo>
                        <a:pt x="14" y="2"/>
                        <a:pt x="13" y="0"/>
                        <a:pt x="11" y="0"/>
                      </a:cubicBezTo>
                      <a:lnTo>
                        <a:pt x="3"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190" name="Freeform 9"/>
                <p:cNvSpPr>
                  <a:spLocks noChangeArrowheads="1"/>
                </p:cNvSpPr>
                <p:nvPr/>
              </p:nvSpPr>
              <p:spPr bwMode="auto">
                <a:xfrm>
                  <a:off x="139700" y="339725"/>
                  <a:ext cx="52388" cy="25400"/>
                </a:xfrm>
                <a:custGeom>
                  <a:avLst/>
                  <a:gdLst>
                    <a:gd name="T0" fmla="*/ 11226 w 14"/>
                    <a:gd name="T1" fmla="*/ 0 h 7"/>
                    <a:gd name="T2" fmla="*/ 0 w 14"/>
                    <a:gd name="T3" fmla="*/ 10886 h 7"/>
                    <a:gd name="T4" fmla="*/ 0 w 14"/>
                    <a:gd name="T5" fmla="*/ 18143 h 7"/>
                    <a:gd name="T6" fmla="*/ 11226 w 14"/>
                    <a:gd name="T7" fmla="*/ 25400 h 7"/>
                    <a:gd name="T8" fmla="*/ 41162 w 14"/>
                    <a:gd name="T9" fmla="*/ 25400 h 7"/>
                    <a:gd name="T10" fmla="*/ 52388 w 14"/>
                    <a:gd name="T11" fmla="*/ 18143 h 7"/>
                    <a:gd name="T12" fmla="*/ 52388 w 14"/>
                    <a:gd name="T13" fmla="*/ 10886 h 7"/>
                    <a:gd name="T14" fmla="*/ 41162 w 14"/>
                    <a:gd name="T15" fmla="*/ 0 h 7"/>
                    <a:gd name="T16" fmla="*/ 11226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5"/>
                        <a:pt x="0" y="5"/>
                        <a:pt x="0" y="5"/>
                      </a:cubicBezTo>
                      <a:cubicBezTo>
                        <a:pt x="0" y="6"/>
                        <a:pt x="1" y="7"/>
                        <a:pt x="3" y="7"/>
                      </a:cubicBezTo>
                      <a:cubicBezTo>
                        <a:pt x="11" y="7"/>
                        <a:pt x="11" y="7"/>
                        <a:pt x="11" y="7"/>
                      </a:cubicBezTo>
                      <a:cubicBezTo>
                        <a:pt x="13" y="7"/>
                        <a:pt x="14" y="6"/>
                        <a:pt x="14" y="5"/>
                      </a:cubicBezTo>
                      <a:cubicBezTo>
                        <a:pt x="14" y="3"/>
                        <a:pt x="14" y="3"/>
                        <a:pt x="14" y="3"/>
                      </a:cubicBezTo>
                      <a:cubicBezTo>
                        <a:pt x="14" y="1"/>
                        <a:pt x="13" y="0"/>
                        <a:pt x="11" y="0"/>
                      </a:cubicBezTo>
                      <a:lnTo>
                        <a:pt x="3"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grpSp>
        <p:nvGrpSpPr>
          <p:cNvPr id="8211" name="Group 19"/>
          <p:cNvGrpSpPr>
            <a:grpSpLocks/>
          </p:cNvGrpSpPr>
          <p:nvPr/>
        </p:nvGrpSpPr>
        <p:grpSpPr bwMode="auto">
          <a:xfrm>
            <a:off x="4662488" y="2849563"/>
            <a:ext cx="2857500" cy="1439862"/>
            <a:chOff x="0" y="0"/>
            <a:chExt cx="2857809" cy="1440000"/>
          </a:xfrm>
        </p:grpSpPr>
        <p:pic>
          <p:nvPicPr>
            <p:cNvPr id="6177" name="图片 79"/>
            <p:cNvPicPr preferRelativeResize="0">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417809" y="0"/>
              <a:ext cx="1440000" cy="14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grpSp>
          <p:nvGrpSpPr>
            <p:cNvPr id="6178" name="Group 21"/>
            <p:cNvGrpSpPr>
              <a:grpSpLocks/>
            </p:cNvGrpSpPr>
            <p:nvPr/>
          </p:nvGrpSpPr>
          <p:grpSpPr bwMode="auto">
            <a:xfrm>
              <a:off x="0" y="0"/>
              <a:ext cx="1440000" cy="1440000"/>
              <a:chOff x="0" y="0"/>
              <a:chExt cx="1440000" cy="1440000"/>
            </a:xfrm>
          </p:grpSpPr>
          <p:sp>
            <p:nvSpPr>
              <p:cNvPr id="6179" name="矩形 99"/>
              <p:cNvSpPr>
                <a:spLocks noChangeArrowheads="1"/>
              </p:cNvSpPr>
              <p:nvPr/>
            </p:nvSpPr>
            <p:spPr bwMode="auto">
              <a:xfrm>
                <a:off x="0" y="0"/>
                <a:ext cx="1440000" cy="1440000"/>
              </a:xfrm>
              <a:prstGeom prst="rect">
                <a:avLst/>
              </a:prstGeom>
              <a:solidFill>
                <a:srgbClr val="249F8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6180" name="Group 23"/>
              <p:cNvGrpSpPr>
                <a:grpSpLocks/>
              </p:cNvGrpSpPr>
              <p:nvPr/>
            </p:nvGrpSpPr>
            <p:grpSpPr bwMode="auto">
              <a:xfrm>
                <a:off x="465206" y="571569"/>
                <a:ext cx="509588" cy="296863"/>
                <a:chOff x="0" y="0"/>
                <a:chExt cx="509588" cy="296863"/>
              </a:xfrm>
            </p:grpSpPr>
            <p:sp>
              <p:nvSpPr>
                <p:cNvPr id="6181" name="Freeform 10"/>
                <p:cNvSpPr>
                  <a:spLocks noEditPoints="1" noChangeArrowheads="1"/>
                </p:cNvSpPr>
                <p:nvPr/>
              </p:nvSpPr>
              <p:spPr bwMode="auto">
                <a:xfrm>
                  <a:off x="0" y="0"/>
                  <a:ext cx="509588" cy="296863"/>
                </a:xfrm>
                <a:custGeom>
                  <a:avLst/>
                  <a:gdLst>
                    <a:gd name="T0" fmla="*/ 26229 w 136"/>
                    <a:gd name="T1" fmla="*/ 244254 h 79"/>
                    <a:gd name="T2" fmla="*/ 37470 w 136"/>
                    <a:gd name="T3" fmla="*/ 244254 h 79"/>
                    <a:gd name="T4" fmla="*/ 146132 w 136"/>
                    <a:gd name="T5" fmla="*/ 244254 h 79"/>
                    <a:gd name="T6" fmla="*/ 337227 w 136"/>
                    <a:gd name="T7" fmla="*/ 244254 h 79"/>
                    <a:gd name="T8" fmla="*/ 344721 w 136"/>
                    <a:gd name="T9" fmla="*/ 244254 h 79"/>
                    <a:gd name="T10" fmla="*/ 397179 w 136"/>
                    <a:gd name="T11" fmla="*/ 296863 h 79"/>
                    <a:gd name="T12" fmla="*/ 464624 w 136"/>
                    <a:gd name="T13" fmla="*/ 244254 h 79"/>
                    <a:gd name="T14" fmla="*/ 487106 w 136"/>
                    <a:gd name="T15" fmla="*/ 244254 h 79"/>
                    <a:gd name="T16" fmla="*/ 509588 w 136"/>
                    <a:gd name="T17" fmla="*/ 225466 h 79"/>
                    <a:gd name="T18" fmla="*/ 505841 w 136"/>
                    <a:gd name="T19" fmla="*/ 221708 h 79"/>
                    <a:gd name="T20" fmla="*/ 505841 w 136"/>
                    <a:gd name="T21" fmla="*/ 217950 h 79"/>
                    <a:gd name="T22" fmla="*/ 505841 w 136"/>
                    <a:gd name="T23" fmla="*/ 187888 h 79"/>
                    <a:gd name="T24" fmla="*/ 509588 w 136"/>
                    <a:gd name="T25" fmla="*/ 30062 h 79"/>
                    <a:gd name="T26" fmla="*/ 475865 w 136"/>
                    <a:gd name="T27" fmla="*/ 0 h 79"/>
                    <a:gd name="T28" fmla="*/ 277276 w 136"/>
                    <a:gd name="T29" fmla="*/ 0 h 79"/>
                    <a:gd name="T30" fmla="*/ 262288 w 136"/>
                    <a:gd name="T31" fmla="*/ 0 h 79"/>
                    <a:gd name="T32" fmla="*/ 236059 w 136"/>
                    <a:gd name="T33" fmla="*/ 7516 h 79"/>
                    <a:gd name="T34" fmla="*/ 228565 w 136"/>
                    <a:gd name="T35" fmla="*/ 41335 h 79"/>
                    <a:gd name="T36" fmla="*/ 228565 w 136"/>
                    <a:gd name="T37" fmla="*/ 184130 h 79"/>
                    <a:gd name="T38" fmla="*/ 206083 w 136"/>
                    <a:gd name="T39" fmla="*/ 184130 h 79"/>
                    <a:gd name="T40" fmla="*/ 206083 w 136"/>
                    <a:gd name="T41" fmla="*/ 52609 h 79"/>
                    <a:gd name="T42" fmla="*/ 67445 w 136"/>
                    <a:gd name="T43" fmla="*/ 30062 h 79"/>
                    <a:gd name="T44" fmla="*/ 26229 w 136"/>
                    <a:gd name="T45" fmla="*/ 60124 h 79"/>
                    <a:gd name="T46" fmla="*/ 7494 w 136"/>
                    <a:gd name="T47" fmla="*/ 116491 h 79"/>
                    <a:gd name="T48" fmla="*/ 7494 w 136"/>
                    <a:gd name="T49" fmla="*/ 116491 h 79"/>
                    <a:gd name="T50" fmla="*/ 0 w 136"/>
                    <a:gd name="T51" fmla="*/ 221708 h 79"/>
                    <a:gd name="T52" fmla="*/ 59952 w 136"/>
                    <a:gd name="T53" fmla="*/ 244254 h 79"/>
                    <a:gd name="T54" fmla="*/ 123650 w 136"/>
                    <a:gd name="T55" fmla="*/ 244254 h 79"/>
                    <a:gd name="T56" fmla="*/ 397179 w 136"/>
                    <a:gd name="T57" fmla="*/ 274316 h 79"/>
                    <a:gd name="T58" fmla="*/ 397179 w 136"/>
                    <a:gd name="T59" fmla="*/ 210435 h 79"/>
                    <a:gd name="T60" fmla="*/ 397179 w 136"/>
                    <a:gd name="T61" fmla="*/ 274316 h 79"/>
                    <a:gd name="T62" fmla="*/ 26229 w 136"/>
                    <a:gd name="T63" fmla="*/ 165341 h 79"/>
                    <a:gd name="T64" fmla="*/ 44964 w 136"/>
                    <a:gd name="T65" fmla="*/ 78913 h 79"/>
                    <a:gd name="T66" fmla="*/ 52458 w 136"/>
                    <a:gd name="T67" fmla="*/ 63882 h 79"/>
                    <a:gd name="T68" fmla="*/ 71192 w 136"/>
                    <a:gd name="T69" fmla="*/ 56366 h 79"/>
                    <a:gd name="T70" fmla="*/ 164867 w 136"/>
                    <a:gd name="T71" fmla="*/ 56366 h 79"/>
                    <a:gd name="T72" fmla="*/ 183602 w 136"/>
                    <a:gd name="T73" fmla="*/ 116491 h 79"/>
                    <a:gd name="T74" fmla="*/ 183602 w 136"/>
                    <a:gd name="T75" fmla="*/ 206677 h 79"/>
                    <a:gd name="T76" fmla="*/ 251047 w 136"/>
                    <a:gd name="T77" fmla="*/ 206677 h 79"/>
                    <a:gd name="T78" fmla="*/ 251047 w 136"/>
                    <a:gd name="T79" fmla="*/ 26304 h 79"/>
                    <a:gd name="T80" fmla="*/ 483359 w 136"/>
                    <a:gd name="T81" fmla="*/ 184130 h 79"/>
                    <a:gd name="T82" fmla="*/ 475865 w 136"/>
                    <a:gd name="T83" fmla="*/ 221708 h 79"/>
                    <a:gd name="T84" fmla="*/ 397179 w 136"/>
                    <a:gd name="T85" fmla="*/ 191646 h 79"/>
                    <a:gd name="T86" fmla="*/ 344721 w 136"/>
                    <a:gd name="T87" fmla="*/ 221708 h 79"/>
                    <a:gd name="T88" fmla="*/ 337227 w 136"/>
                    <a:gd name="T89" fmla="*/ 221708 h 79"/>
                    <a:gd name="T90" fmla="*/ 337227 w 136"/>
                    <a:gd name="T91" fmla="*/ 221708 h 79"/>
                    <a:gd name="T92" fmla="*/ 243553 w 136"/>
                    <a:gd name="T93" fmla="*/ 221708 h 79"/>
                    <a:gd name="T94" fmla="*/ 138638 w 136"/>
                    <a:gd name="T95" fmla="*/ 221708 h 79"/>
                    <a:gd name="T96" fmla="*/ 44964 w 136"/>
                    <a:gd name="T97" fmla="*/ 221708 h 79"/>
                    <a:gd name="T98" fmla="*/ 26229 w 136"/>
                    <a:gd name="T99" fmla="*/ 221708 h 7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6"/>
                    <a:gd name="T151" fmla="*/ 0 h 79"/>
                    <a:gd name="T152" fmla="*/ 136 w 136"/>
                    <a:gd name="T153" fmla="*/ 79 h 7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6" h="79">
                      <a:moveTo>
                        <a:pt x="0" y="59"/>
                      </a:moveTo>
                      <a:cubicBezTo>
                        <a:pt x="1" y="65"/>
                        <a:pt x="4" y="65"/>
                        <a:pt x="7" y="65"/>
                      </a:cubicBezTo>
                      <a:cubicBezTo>
                        <a:pt x="8" y="65"/>
                        <a:pt x="8" y="65"/>
                        <a:pt x="8" y="65"/>
                      </a:cubicBezTo>
                      <a:cubicBezTo>
                        <a:pt x="10" y="65"/>
                        <a:pt x="10" y="65"/>
                        <a:pt x="10" y="65"/>
                      </a:cubicBezTo>
                      <a:cubicBezTo>
                        <a:pt x="11" y="73"/>
                        <a:pt x="17" y="79"/>
                        <a:pt x="24" y="79"/>
                      </a:cubicBezTo>
                      <a:cubicBezTo>
                        <a:pt x="32" y="79"/>
                        <a:pt x="38" y="73"/>
                        <a:pt x="39" y="65"/>
                      </a:cubicBezTo>
                      <a:cubicBezTo>
                        <a:pt x="90" y="65"/>
                        <a:pt x="90" y="65"/>
                        <a:pt x="90" y="65"/>
                      </a:cubicBezTo>
                      <a:cubicBezTo>
                        <a:pt x="90" y="65"/>
                        <a:pt x="90" y="65"/>
                        <a:pt x="90" y="65"/>
                      </a:cubicBezTo>
                      <a:cubicBezTo>
                        <a:pt x="90" y="65"/>
                        <a:pt x="90" y="65"/>
                        <a:pt x="90" y="65"/>
                      </a:cubicBezTo>
                      <a:cubicBezTo>
                        <a:pt x="92" y="65"/>
                        <a:pt x="92" y="65"/>
                        <a:pt x="92" y="65"/>
                      </a:cubicBezTo>
                      <a:cubicBezTo>
                        <a:pt x="92" y="65"/>
                        <a:pt x="92" y="65"/>
                        <a:pt x="92" y="65"/>
                      </a:cubicBezTo>
                      <a:cubicBezTo>
                        <a:pt x="92" y="73"/>
                        <a:pt x="99" y="79"/>
                        <a:pt x="106" y="79"/>
                      </a:cubicBezTo>
                      <a:cubicBezTo>
                        <a:pt x="114" y="79"/>
                        <a:pt x="120" y="73"/>
                        <a:pt x="120" y="65"/>
                      </a:cubicBezTo>
                      <a:cubicBezTo>
                        <a:pt x="124" y="65"/>
                        <a:pt x="124" y="65"/>
                        <a:pt x="124" y="65"/>
                      </a:cubicBezTo>
                      <a:cubicBezTo>
                        <a:pt x="127" y="65"/>
                        <a:pt x="127" y="65"/>
                        <a:pt x="127" y="65"/>
                      </a:cubicBezTo>
                      <a:cubicBezTo>
                        <a:pt x="130" y="65"/>
                        <a:pt x="130" y="65"/>
                        <a:pt x="130" y="65"/>
                      </a:cubicBezTo>
                      <a:cubicBezTo>
                        <a:pt x="130" y="65"/>
                        <a:pt x="131" y="65"/>
                        <a:pt x="131" y="65"/>
                      </a:cubicBezTo>
                      <a:cubicBezTo>
                        <a:pt x="134" y="65"/>
                        <a:pt x="136" y="63"/>
                        <a:pt x="136" y="60"/>
                      </a:cubicBezTo>
                      <a:cubicBezTo>
                        <a:pt x="136" y="60"/>
                        <a:pt x="136" y="60"/>
                        <a:pt x="135" y="60"/>
                      </a:cubicBezTo>
                      <a:cubicBezTo>
                        <a:pt x="135" y="59"/>
                        <a:pt x="135" y="59"/>
                        <a:pt x="135" y="59"/>
                      </a:cubicBezTo>
                      <a:cubicBezTo>
                        <a:pt x="135" y="60"/>
                        <a:pt x="135" y="60"/>
                        <a:pt x="135" y="60"/>
                      </a:cubicBezTo>
                      <a:cubicBezTo>
                        <a:pt x="135" y="59"/>
                        <a:pt x="135" y="59"/>
                        <a:pt x="135" y="58"/>
                      </a:cubicBezTo>
                      <a:cubicBezTo>
                        <a:pt x="135" y="58"/>
                        <a:pt x="135" y="52"/>
                        <a:pt x="135" y="52"/>
                      </a:cubicBezTo>
                      <a:cubicBezTo>
                        <a:pt x="135" y="50"/>
                        <a:pt x="135" y="50"/>
                        <a:pt x="135" y="50"/>
                      </a:cubicBezTo>
                      <a:cubicBezTo>
                        <a:pt x="136" y="50"/>
                        <a:pt x="136" y="50"/>
                        <a:pt x="136" y="50"/>
                      </a:cubicBezTo>
                      <a:cubicBezTo>
                        <a:pt x="136" y="8"/>
                        <a:pt x="136" y="8"/>
                        <a:pt x="136" y="8"/>
                      </a:cubicBezTo>
                      <a:cubicBezTo>
                        <a:pt x="136" y="6"/>
                        <a:pt x="135" y="4"/>
                        <a:pt x="133" y="2"/>
                      </a:cubicBezTo>
                      <a:cubicBezTo>
                        <a:pt x="132" y="1"/>
                        <a:pt x="129" y="0"/>
                        <a:pt x="127" y="0"/>
                      </a:cubicBezTo>
                      <a:cubicBezTo>
                        <a:pt x="75" y="0"/>
                        <a:pt x="75" y="0"/>
                        <a:pt x="75" y="0"/>
                      </a:cubicBezTo>
                      <a:cubicBezTo>
                        <a:pt x="74" y="0"/>
                        <a:pt x="74" y="0"/>
                        <a:pt x="74" y="0"/>
                      </a:cubicBezTo>
                      <a:cubicBezTo>
                        <a:pt x="70" y="0"/>
                        <a:pt x="70" y="0"/>
                        <a:pt x="70" y="0"/>
                      </a:cubicBezTo>
                      <a:cubicBezTo>
                        <a:pt x="70" y="0"/>
                        <a:pt x="70" y="0"/>
                        <a:pt x="70" y="0"/>
                      </a:cubicBezTo>
                      <a:cubicBezTo>
                        <a:pt x="69" y="0"/>
                        <a:pt x="69" y="0"/>
                        <a:pt x="69" y="0"/>
                      </a:cubicBezTo>
                      <a:cubicBezTo>
                        <a:pt x="67" y="0"/>
                        <a:pt x="65" y="1"/>
                        <a:pt x="63" y="2"/>
                      </a:cubicBezTo>
                      <a:cubicBezTo>
                        <a:pt x="61" y="4"/>
                        <a:pt x="61" y="6"/>
                        <a:pt x="61" y="8"/>
                      </a:cubicBezTo>
                      <a:cubicBezTo>
                        <a:pt x="61" y="11"/>
                        <a:pt x="61" y="11"/>
                        <a:pt x="61" y="11"/>
                      </a:cubicBezTo>
                      <a:cubicBezTo>
                        <a:pt x="61" y="16"/>
                        <a:pt x="61" y="16"/>
                        <a:pt x="61" y="16"/>
                      </a:cubicBezTo>
                      <a:cubicBezTo>
                        <a:pt x="61" y="49"/>
                        <a:pt x="61" y="49"/>
                        <a:pt x="61" y="49"/>
                      </a:cubicBezTo>
                      <a:cubicBezTo>
                        <a:pt x="58" y="49"/>
                        <a:pt x="58" y="49"/>
                        <a:pt x="58" y="49"/>
                      </a:cubicBezTo>
                      <a:cubicBezTo>
                        <a:pt x="55" y="49"/>
                        <a:pt x="55" y="49"/>
                        <a:pt x="55" y="49"/>
                      </a:cubicBezTo>
                      <a:cubicBezTo>
                        <a:pt x="55" y="46"/>
                        <a:pt x="55" y="46"/>
                        <a:pt x="55" y="46"/>
                      </a:cubicBezTo>
                      <a:cubicBezTo>
                        <a:pt x="55" y="14"/>
                        <a:pt x="55" y="14"/>
                        <a:pt x="55" y="14"/>
                      </a:cubicBezTo>
                      <a:cubicBezTo>
                        <a:pt x="55" y="10"/>
                        <a:pt x="53" y="8"/>
                        <a:pt x="49" y="8"/>
                      </a:cubicBezTo>
                      <a:cubicBezTo>
                        <a:pt x="18" y="8"/>
                        <a:pt x="18" y="8"/>
                        <a:pt x="18" y="8"/>
                      </a:cubicBezTo>
                      <a:cubicBezTo>
                        <a:pt x="13" y="8"/>
                        <a:pt x="9" y="11"/>
                        <a:pt x="7" y="15"/>
                      </a:cubicBezTo>
                      <a:cubicBezTo>
                        <a:pt x="7" y="16"/>
                        <a:pt x="7" y="16"/>
                        <a:pt x="7" y="16"/>
                      </a:cubicBezTo>
                      <a:cubicBezTo>
                        <a:pt x="3" y="28"/>
                        <a:pt x="3" y="28"/>
                        <a:pt x="3" y="28"/>
                      </a:cubicBezTo>
                      <a:cubicBezTo>
                        <a:pt x="2" y="30"/>
                        <a:pt x="2" y="31"/>
                        <a:pt x="2" y="31"/>
                      </a:cubicBezTo>
                      <a:cubicBezTo>
                        <a:pt x="2" y="31"/>
                        <a:pt x="2" y="31"/>
                        <a:pt x="2" y="31"/>
                      </a:cubicBezTo>
                      <a:cubicBezTo>
                        <a:pt x="2" y="31"/>
                        <a:pt x="2" y="31"/>
                        <a:pt x="2" y="31"/>
                      </a:cubicBezTo>
                      <a:cubicBezTo>
                        <a:pt x="2" y="31"/>
                        <a:pt x="2" y="31"/>
                        <a:pt x="2" y="31"/>
                      </a:cubicBezTo>
                      <a:cubicBezTo>
                        <a:pt x="1" y="35"/>
                        <a:pt x="0" y="55"/>
                        <a:pt x="0" y="59"/>
                      </a:cubicBezTo>
                      <a:close/>
                      <a:moveTo>
                        <a:pt x="24" y="73"/>
                      </a:moveTo>
                      <a:cubicBezTo>
                        <a:pt x="20" y="73"/>
                        <a:pt x="16" y="70"/>
                        <a:pt x="16" y="65"/>
                      </a:cubicBezTo>
                      <a:cubicBezTo>
                        <a:pt x="16" y="60"/>
                        <a:pt x="20" y="56"/>
                        <a:pt x="24" y="56"/>
                      </a:cubicBezTo>
                      <a:cubicBezTo>
                        <a:pt x="29" y="56"/>
                        <a:pt x="33" y="60"/>
                        <a:pt x="33" y="65"/>
                      </a:cubicBezTo>
                      <a:cubicBezTo>
                        <a:pt x="33" y="70"/>
                        <a:pt x="29" y="73"/>
                        <a:pt x="24" y="73"/>
                      </a:cubicBezTo>
                      <a:close/>
                      <a:moveTo>
                        <a:pt x="106" y="73"/>
                      </a:moveTo>
                      <a:cubicBezTo>
                        <a:pt x="102" y="73"/>
                        <a:pt x="98" y="70"/>
                        <a:pt x="98" y="65"/>
                      </a:cubicBezTo>
                      <a:cubicBezTo>
                        <a:pt x="98" y="60"/>
                        <a:pt x="102" y="56"/>
                        <a:pt x="106" y="56"/>
                      </a:cubicBezTo>
                      <a:cubicBezTo>
                        <a:pt x="111" y="56"/>
                        <a:pt x="115" y="60"/>
                        <a:pt x="115" y="65"/>
                      </a:cubicBezTo>
                      <a:cubicBezTo>
                        <a:pt x="115" y="70"/>
                        <a:pt x="111" y="73"/>
                        <a:pt x="106" y="73"/>
                      </a:cubicBezTo>
                      <a:close/>
                      <a:moveTo>
                        <a:pt x="7" y="53"/>
                      </a:moveTo>
                      <a:cubicBezTo>
                        <a:pt x="7" y="50"/>
                        <a:pt x="7" y="47"/>
                        <a:pt x="7" y="44"/>
                      </a:cubicBezTo>
                      <a:cubicBezTo>
                        <a:pt x="8" y="40"/>
                        <a:pt x="7" y="35"/>
                        <a:pt x="9" y="31"/>
                      </a:cubicBezTo>
                      <a:cubicBezTo>
                        <a:pt x="10" y="28"/>
                        <a:pt x="11" y="24"/>
                        <a:pt x="12" y="21"/>
                      </a:cubicBezTo>
                      <a:cubicBezTo>
                        <a:pt x="12" y="20"/>
                        <a:pt x="12" y="20"/>
                        <a:pt x="12" y="20"/>
                      </a:cubicBezTo>
                      <a:cubicBezTo>
                        <a:pt x="13" y="19"/>
                        <a:pt x="13" y="18"/>
                        <a:pt x="14" y="17"/>
                      </a:cubicBezTo>
                      <a:cubicBezTo>
                        <a:pt x="15" y="16"/>
                        <a:pt x="16" y="15"/>
                        <a:pt x="18" y="15"/>
                      </a:cubicBezTo>
                      <a:cubicBezTo>
                        <a:pt x="18" y="15"/>
                        <a:pt x="19" y="15"/>
                        <a:pt x="19" y="15"/>
                      </a:cubicBezTo>
                      <a:cubicBezTo>
                        <a:pt x="22" y="15"/>
                        <a:pt x="24" y="15"/>
                        <a:pt x="26" y="15"/>
                      </a:cubicBezTo>
                      <a:cubicBezTo>
                        <a:pt x="32" y="15"/>
                        <a:pt x="38" y="15"/>
                        <a:pt x="44" y="15"/>
                      </a:cubicBezTo>
                      <a:cubicBezTo>
                        <a:pt x="46" y="15"/>
                        <a:pt x="47" y="15"/>
                        <a:pt x="49" y="15"/>
                      </a:cubicBezTo>
                      <a:cubicBezTo>
                        <a:pt x="49" y="20"/>
                        <a:pt x="49" y="25"/>
                        <a:pt x="49" y="31"/>
                      </a:cubicBezTo>
                      <a:cubicBezTo>
                        <a:pt x="49" y="36"/>
                        <a:pt x="49" y="41"/>
                        <a:pt x="49" y="46"/>
                      </a:cubicBezTo>
                      <a:cubicBezTo>
                        <a:pt x="49" y="49"/>
                        <a:pt x="49" y="52"/>
                        <a:pt x="49" y="55"/>
                      </a:cubicBezTo>
                      <a:cubicBezTo>
                        <a:pt x="52" y="55"/>
                        <a:pt x="56" y="55"/>
                        <a:pt x="59" y="55"/>
                      </a:cubicBezTo>
                      <a:cubicBezTo>
                        <a:pt x="62" y="55"/>
                        <a:pt x="64" y="55"/>
                        <a:pt x="67" y="55"/>
                      </a:cubicBezTo>
                      <a:cubicBezTo>
                        <a:pt x="67" y="49"/>
                        <a:pt x="67" y="49"/>
                        <a:pt x="67" y="49"/>
                      </a:cubicBezTo>
                      <a:cubicBezTo>
                        <a:pt x="67" y="7"/>
                        <a:pt x="67" y="7"/>
                        <a:pt x="67" y="7"/>
                      </a:cubicBezTo>
                      <a:cubicBezTo>
                        <a:pt x="129" y="7"/>
                        <a:pt x="129" y="7"/>
                        <a:pt x="129" y="7"/>
                      </a:cubicBezTo>
                      <a:cubicBezTo>
                        <a:pt x="129" y="49"/>
                        <a:pt x="129" y="49"/>
                        <a:pt x="129" y="49"/>
                      </a:cubicBezTo>
                      <a:cubicBezTo>
                        <a:pt x="129" y="59"/>
                        <a:pt x="129" y="59"/>
                        <a:pt x="129" y="59"/>
                      </a:cubicBezTo>
                      <a:cubicBezTo>
                        <a:pt x="127" y="59"/>
                        <a:pt x="127" y="59"/>
                        <a:pt x="127" y="59"/>
                      </a:cubicBezTo>
                      <a:cubicBezTo>
                        <a:pt x="124" y="59"/>
                        <a:pt x="122" y="59"/>
                        <a:pt x="119" y="59"/>
                      </a:cubicBezTo>
                      <a:cubicBezTo>
                        <a:pt x="117" y="54"/>
                        <a:pt x="112" y="51"/>
                        <a:pt x="106" y="51"/>
                      </a:cubicBezTo>
                      <a:cubicBezTo>
                        <a:pt x="101" y="51"/>
                        <a:pt x="96" y="54"/>
                        <a:pt x="94" y="59"/>
                      </a:cubicBezTo>
                      <a:cubicBezTo>
                        <a:pt x="94" y="59"/>
                        <a:pt x="93" y="59"/>
                        <a:pt x="92" y="59"/>
                      </a:cubicBezTo>
                      <a:cubicBezTo>
                        <a:pt x="92" y="59"/>
                        <a:pt x="92" y="59"/>
                        <a:pt x="92" y="59"/>
                      </a:cubicBezTo>
                      <a:cubicBezTo>
                        <a:pt x="91" y="59"/>
                        <a:pt x="91" y="59"/>
                        <a:pt x="90" y="59"/>
                      </a:cubicBezTo>
                      <a:cubicBezTo>
                        <a:pt x="90" y="59"/>
                        <a:pt x="90" y="59"/>
                        <a:pt x="90" y="59"/>
                      </a:cubicBezTo>
                      <a:cubicBezTo>
                        <a:pt x="90" y="59"/>
                        <a:pt x="90" y="59"/>
                        <a:pt x="90" y="59"/>
                      </a:cubicBezTo>
                      <a:cubicBezTo>
                        <a:pt x="87" y="59"/>
                        <a:pt x="85" y="59"/>
                        <a:pt x="82" y="59"/>
                      </a:cubicBezTo>
                      <a:cubicBezTo>
                        <a:pt x="77" y="59"/>
                        <a:pt x="71" y="59"/>
                        <a:pt x="65" y="59"/>
                      </a:cubicBezTo>
                      <a:cubicBezTo>
                        <a:pt x="60" y="59"/>
                        <a:pt x="54" y="59"/>
                        <a:pt x="49" y="59"/>
                      </a:cubicBezTo>
                      <a:cubicBezTo>
                        <a:pt x="45" y="59"/>
                        <a:pt x="41" y="59"/>
                        <a:pt x="37" y="59"/>
                      </a:cubicBezTo>
                      <a:cubicBezTo>
                        <a:pt x="35" y="54"/>
                        <a:pt x="30" y="51"/>
                        <a:pt x="24" y="51"/>
                      </a:cubicBezTo>
                      <a:cubicBezTo>
                        <a:pt x="19" y="51"/>
                        <a:pt x="14" y="54"/>
                        <a:pt x="12" y="59"/>
                      </a:cubicBezTo>
                      <a:cubicBezTo>
                        <a:pt x="10" y="59"/>
                        <a:pt x="9" y="59"/>
                        <a:pt x="8" y="59"/>
                      </a:cubicBezTo>
                      <a:cubicBezTo>
                        <a:pt x="7" y="59"/>
                        <a:pt x="7" y="59"/>
                        <a:pt x="7" y="59"/>
                      </a:cubicBezTo>
                      <a:cubicBezTo>
                        <a:pt x="7" y="57"/>
                        <a:pt x="7" y="55"/>
                        <a:pt x="7" y="5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182" name="Freeform 11"/>
                <p:cNvSpPr>
                  <a:spLocks noChangeArrowheads="1"/>
                </p:cNvSpPr>
                <p:nvPr/>
              </p:nvSpPr>
              <p:spPr bwMode="auto">
                <a:xfrm>
                  <a:off x="47625" y="77788"/>
                  <a:ext cx="84138" cy="49213"/>
                </a:xfrm>
                <a:custGeom>
                  <a:avLst/>
                  <a:gdLst>
                    <a:gd name="T0" fmla="*/ 84138 w 22"/>
                    <a:gd name="T1" fmla="*/ 0 h 13"/>
                    <a:gd name="T2" fmla="*/ 30596 w 22"/>
                    <a:gd name="T3" fmla="*/ 0 h 13"/>
                    <a:gd name="T4" fmla="*/ 15298 w 22"/>
                    <a:gd name="T5" fmla="*/ 7571 h 13"/>
                    <a:gd name="T6" fmla="*/ 15298 w 22"/>
                    <a:gd name="T7" fmla="*/ 7571 h 13"/>
                    <a:gd name="T8" fmla="*/ 15298 w 22"/>
                    <a:gd name="T9" fmla="*/ 7571 h 13"/>
                    <a:gd name="T10" fmla="*/ 0 w 22"/>
                    <a:gd name="T11" fmla="*/ 49213 h 13"/>
                    <a:gd name="T12" fmla="*/ 84138 w 22"/>
                    <a:gd name="T13" fmla="*/ 49213 h 13"/>
                    <a:gd name="T14" fmla="*/ 84138 w 22"/>
                    <a:gd name="T15" fmla="*/ 0 h 13"/>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3"/>
                    <a:gd name="T26" fmla="*/ 22 w 22"/>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3">
                      <a:moveTo>
                        <a:pt x="22" y="0"/>
                      </a:moveTo>
                      <a:cubicBezTo>
                        <a:pt x="22" y="0"/>
                        <a:pt x="8" y="0"/>
                        <a:pt x="8" y="0"/>
                      </a:cubicBezTo>
                      <a:cubicBezTo>
                        <a:pt x="6" y="0"/>
                        <a:pt x="4" y="1"/>
                        <a:pt x="4" y="2"/>
                      </a:cubicBezTo>
                      <a:cubicBezTo>
                        <a:pt x="4" y="2"/>
                        <a:pt x="4" y="2"/>
                        <a:pt x="4" y="2"/>
                      </a:cubicBezTo>
                      <a:cubicBezTo>
                        <a:pt x="4" y="2"/>
                        <a:pt x="4" y="2"/>
                        <a:pt x="4" y="2"/>
                      </a:cubicBezTo>
                      <a:cubicBezTo>
                        <a:pt x="4" y="2"/>
                        <a:pt x="1" y="10"/>
                        <a:pt x="0" y="13"/>
                      </a:cubicBezTo>
                      <a:cubicBezTo>
                        <a:pt x="22" y="13"/>
                        <a:pt x="22" y="13"/>
                        <a:pt x="22" y="13"/>
                      </a:cubicBezTo>
                      <a:cubicBezTo>
                        <a:pt x="22" y="10"/>
                        <a:pt x="22" y="0"/>
                        <a:pt x="22"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grpSp>
        <p:nvGrpSpPr>
          <p:cNvPr id="8218" name="Group 26"/>
          <p:cNvGrpSpPr>
            <a:grpSpLocks/>
          </p:cNvGrpSpPr>
          <p:nvPr/>
        </p:nvGrpSpPr>
        <p:grpSpPr bwMode="auto">
          <a:xfrm>
            <a:off x="7934325" y="2849563"/>
            <a:ext cx="2865438" cy="1439862"/>
            <a:chOff x="0" y="0"/>
            <a:chExt cx="2865730" cy="1440000"/>
          </a:xfrm>
        </p:grpSpPr>
        <p:pic>
          <p:nvPicPr>
            <p:cNvPr id="6168" name="图片 80"/>
            <p:cNvPicPr preferRelativeResize="0">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425730" y="0"/>
              <a:ext cx="1440000" cy="14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6169" name="矩形 82"/>
            <p:cNvSpPr>
              <a:spLocks noChangeArrowheads="1"/>
            </p:cNvSpPr>
            <p:nvPr/>
          </p:nvSpPr>
          <p:spPr bwMode="auto">
            <a:xfrm>
              <a:off x="0" y="0"/>
              <a:ext cx="1440000" cy="1440000"/>
            </a:xfrm>
            <a:prstGeom prst="rect">
              <a:avLst/>
            </a:prstGeom>
            <a:solidFill>
              <a:srgbClr val="28AE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6170" name="Group 29"/>
            <p:cNvGrpSpPr>
              <a:grpSpLocks/>
            </p:cNvGrpSpPr>
            <p:nvPr/>
          </p:nvGrpSpPr>
          <p:grpSpPr bwMode="auto">
            <a:xfrm>
              <a:off x="494575" y="486638"/>
              <a:ext cx="450850" cy="466725"/>
              <a:chOff x="0" y="0"/>
              <a:chExt cx="450850" cy="466725"/>
            </a:xfrm>
          </p:grpSpPr>
          <p:sp>
            <p:nvSpPr>
              <p:cNvPr id="6171" name="Freeform 12"/>
              <p:cNvSpPr>
                <a:spLocks noEditPoints="1" noChangeArrowheads="1"/>
              </p:cNvSpPr>
              <p:nvPr/>
            </p:nvSpPr>
            <p:spPr bwMode="auto">
              <a:xfrm>
                <a:off x="120650" y="131763"/>
                <a:ext cx="209550" cy="206375"/>
              </a:xfrm>
              <a:custGeom>
                <a:avLst/>
                <a:gdLst>
                  <a:gd name="T0" fmla="*/ 0 w 56"/>
                  <a:gd name="T1" fmla="*/ 101311 h 55"/>
                  <a:gd name="T2" fmla="*/ 104775 w 56"/>
                  <a:gd name="T3" fmla="*/ 206375 h 55"/>
                  <a:gd name="T4" fmla="*/ 209550 w 56"/>
                  <a:gd name="T5" fmla="*/ 101311 h 55"/>
                  <a:gd name="T6" fmla="*/ 104775 w 56"/>
                  <a:gd name="T7" fmla="*/ 0 h 55"/>
                  <a:gd name="T8" fmla="*/ 0 w 56"/>
                  <a:gd name="T9" fmla="*/ 101311 h 55"/>
                  <a:gd name="T10" fmla="*/ 33678 w 56"/>
                  <a:gd name="T11" fmla="*/ 101311 h 55"/>
                  <a:gd name="T12" fmla="*/ 104775 w 56"/>
                  <a:gd name="T13" fmla="*/ 30018 h 55"/>
                  <a:gd name="T14" fmla="*/ 175872 w 56"/>
                  <a:gd name="T15" fmla="*/ 101311 h 55"/>
                  <a:gd name="T16" fmla="*/ 104775 w 56"/>
                  <a:gd name="T17" fmla="*/ 176357 h 55"/>
                  <a:gd name="T18" fmla="*/ 33678 w 56"/>
                  <a:gd name="T19" fmla="*/ 101311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6"/>
                  <a:gd name="T31" fmla="*/ 0 h 55"/>
                  <a:gd name="T32" fmla="*/ 56 w 56"/>
                  <a:gd name="T33" fmla="*/ 55 h 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6" h="55">
                    <a:moveTo>
                      <a:pt x="0" y="27"/>
                    </a:moveTo>
                    <a:cubicBezTo>
                      <a:pt x="0" y="43"/>
                      <a:pt x="12" y="55"/>
                      <a:pt x="28" y="55"/>
                    </a:cubicBezTo>
                    <a:cubicBezTo>
                      <a:pt x="43" y="55"/>
                      <a:pt x="56" y="43"/>
                      <a:pt x="56" y="27"/>
                    </a:cubicBezTo>
                    <a:cubicBezTo>
                      <a:pt x="56" y="12"/>
                      <a:pt x="43" y="0"/>
                      <a:pt x="28" y="0"/>
                    </a:cubicBezTo>
                    <a:cubicBezTo>
                      <a:pt x="12" y="0"/>
                      <a:pt x="0" y="12"/>
                      <a:pt x="0" y="27"/>
                    </a:cubicBezTo>
                    <a:close/>
                    <a:moveTo>
                      <a:pt x="9" y="27"/>
                    </a:moveTo>
                    <a:cubicBezTo>
                      <a:pt x="9" y="17"/>
                      <a:pt x="17" y="8"/>
                      <a:pt x="28" y="8"/>
                    </a:cubicBezTo>
                    <a:cubicBezTo>
                      <a:pt x="38" y="8"/>
                      <a:pt x="47" y="17"/>
                      <a:pt x="47" y="27"/>
                    </a:cubicBezTo>
                    <a:cubicBezTo>
                      <a:pt x="47" y="38"/>
                      <a:pt x="38" y="47"/>
                      <a:pt x="28" y="47"/>
                    </a:cubicBezTo>
                    <a:cubicBezTo>
                      <a:pt x="17" y="47"/>
                      <a:pt x="9" y="38"/>
                      <a:pt x="9" y="2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172" name="Rectangle 13"/>
              <p:cNvSpPr>
                <a:spLocks noChangeArrowheads="1"/>
              </p:cNvSpPr>
              <p:nvPr/>
            </p:nvSpPr>
            <p:spPr bwMode="auto">
              <a:xfrm>
                <a:off x="131763" y="361950"/>
                <a:ext cx="184150" cy="3651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sp>
            <p:nvSpPr>
              <p:cNvPr id="6173" name="Freeform 14"/>
              <p:cNvSpPr>
                <a:spLocks noChangeArrowheads="1"/>
              </p:cNvSpPr>
              <p:nvPr/>
            </p:nvSpPr>
            <p:spPr bwMode="auto">
              <a:xfrm>
                <a:off x="131763" y="428625"/>
                <a:ext cx="184150" cy="38100"/>
              </a:xfrm>
              <a:custGeom>
                <a:avLst/>
                <a:gdLst>
                  <a:gd name="T0" fmla="*/ 7516 w 49"/>
                  <a:gd name="T1" fmla="*/ 0 h 10"/>
                  <a:gd name="T2" fmla="*/ 0 w 49"/>
                  <a:gd name="T3" fmla="*/ 7620 h 10"/>
                  <a:gd name="T4" fmla="*/ 0 w 49"/>
                  <a:gd name="T5" fmla="*/ 34290 h 10"/>
                  <a:gd name="T6" fmla="*/ 7516 w 49"/>
                  <a:gd name="T7" fmla="*/ 38100 h 10"/>
                  <a:gd name="T8" fmla="*/ 176634 w 49"/>
                  <a:gd name="T9" fmla="*/ 38100 h 10"/>
                  <a:gd name="T10" fmla="*/ 184150 w 49"/>
                  <a:gd name="T11" fmla="*/ 34290 h 10"/>
                  <a:gd name="T12" fmla="*/ 184150 w 49"/>
                  <a:gd name="T13" fmla="*/ 7620 h 10"/>
                  <a:gd name="T14" fmla="*/ 176634 w 49"/>
                  <a:gd name="T15" fmla="*/ 0 h 10"/>
                  <a:gd name="T16" fmla="*/ 7516 w 49"/>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
                  <a:gd name="T28" fmla="*/ 0 h 10"/>
                  <a:gd name="T29" fmla="*/ 49 w 49"/>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 h="10">
                    <a:moveTo>
                      <a:pt x="2" y="0"/>
                    </a:moveTo>
                    <a:cubicBezTo>
                      <a:pt x="1" y="0"/>
                      <a:pt x="0" y="1"/>
                      <a:pt x="0" y="2"/>
                    </a:cubicBezTo>
                    <a:cubicBezTo>
                      <a:pt x="0" y="9"/>
                      <a:pt x="0" y="9"/>
                      <a:pt x="0" y="9"/>
                    </a:cubicBezTo>
                    <a:cubicBezTo>
                      <a:pt x="0" y="10"/>
                      <a:pt x="1" y="10"/>
                      <a:pt x="2" y="10"/>
                    </a:cubicBezTo>
                    <a:cubicBezTo>
                      <a:pt x="47" y="10"/>
                      <a:pt x="47" y="10"/>
                      <a:pt x="47" y="10"/>
                    </a:cubicBezTo>
                    <a:cubicBezTo>
                      <a:pt x="48" y="10"/>
                      <a:pt x="49" y="10"/>
                      <a:pt x="49" y="9"/>
                    </a:cubicBezTo>
                    <a:cubicBezTo>
                      <a:pt x="49" y="2"/>
                      <a:pt x="49" y="2"/>
                      <a:pt x="49" y="2"/>
                    </a:cubicBezTo>
                    <a:cubicBezTo>
                      <a:pt x="49" y="1"/>
                      <a:pt x="48" y="0"/>
                      <a:pt x="47" y="0"/>
                    </a:cubicBezTo>
                    <a:lnTo>
                      <a:pt x="2"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174" name="Freeform 15"/>
              <p:cNvSpPr>
                <a:spLocks noChangeArrowheads="1"/>
              </p:cNvSpPr>
              <p:nvPr/>
            </p:nvSpPr>
            <p:spPr bwMode="auto">
              <a:xfrm>
                <a:off x="0" y="0"/>
                <a:ext cx="150813" cy="150813"/>
              </a:xfrm>
              <a:custGeom>
                <a:avLst/>
                <a:gdLst>
                  <a:gd name="T0" fmla="*/ 120650 w 40"/>
                  <a:gd name="T1" fmla="*/ 0 h 40"/>
                  <a:gd name="T2" fmla="*/ 0 w 40"/>
                  <a:gd name="T3" fmla="*/ 120650 h 40"/>
                  <a:gd name="T4" fmla="*/ 0 w 40"/>
                  <a:gd name="T5" fmla="*/ 131961 h 40"/>
                  <a:gd name="T6" fmla="*/ 18852 w 40"/>
                  <a:gd name="T7" fmla="*/ 147043 h 40"/>
                  <a:gd name="T8" fmla="*/ 26392 w 40"/>
                  <a:gd name="T9" fmla="*/ 150813 h 40"/>
                  <a:gd name="T10" fmla="*/ 30163 w 40"/>
                  <a:gd name="T11" fmla="*/ 147043 h 40"/>
                  <a:gd name="T12" fmla="*/ 150813 w 40"/>
                  <a:gd name="T13" fmla="*/ 26392 h 40"/>
                  <a:gd name="T14" fmla="*/ 150813 w 40"/>
                  <a:gd name="T15" fmla="*/ 22622 h 40"/>
                  <a:gd name="T16" fmla="*/ 150813 w 40"/>
                  <a:gd name="T17" fmla="*/ 18852 h 40"/>
                  <a:gd name="T18" fmla="*/ 131961 w 40"/>
                  <a:gd name="T19" fmla="*/ 0 h 40"/>
                  <a:gd name="T20" fmla="*/ 120650 w 40"/>
                  <a:gd name="T21" fmla="*/ 0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40"/>
                  <a:gd name="T35" fmla="*/ 40 w 40"/>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40">
                    <a:moveTo>
                      <a:pt x="32" y="0"/>
                    </a:moveTo>
                    <a:cubicBezTo>
                      <a:pt x="0" y="32"/>
                      <a:pt x="0" y="32"/>
                      <a:pt x="0" y="32"/>
                    </a:cubicBezTo>
                    <a:cubicBezTo>
                      <a:pt x="0" y="33"/>
                      <a:pt x="0" y="34"/>
                      <a:pt x="0" y="35"/>
                    </a:cubicBezTo>
                    <a:cubicBezTo>
                      <a:pt x="5" y="39"/>
                      <a:pt x="5" y="39"/>
                      <a:pt x="5" y="39"/>
                    </a:cubicBezTo>
                    <a:cubicBezTo>
                      <a:pt x="6" y="40"/>
                      <a:pt x="6" y="40"/>
                      <a:pt x="7" y="40"/>
                    </a:cubicBezTo>
                    <a:cubicBezTo>
                      <a:pt x="7" y="40"/>
                      <a:pt x="7" y="40"/>
                      <a:pt x="8" y="39"/>
                    </a:cubicBezTo>
                    <a:cubicBezTo>
                      <a:pt x="40" y="7"/>
                      <a:pt x="40" y="7"/>
                      <a:pt x="40" y="7"/>
                    </a:cubicBezTo>
                    <a:cubicBezTo>
                      <a:pt x="40" y="7"/>
                      <a:pt x="40" y="7"/>
                      <a:pt x="40" y="6"/>
                    </a:cubicBezTo>
                    <a:cubicBezTo>
                      <a:pt x="40" y="6"/>
                      <a:pt x="40" y="5"/>
                      <a:pt x="40" y="5"/>
                    </a:cubicBezTo>
                    <a:cubicBezTo>
                      <a:pt x="35" y="0"/>
                      <a:pt x="35" y="0"/>
                      <a:pt x="35" y="0"/>
                    </a:cubicBezTo>
                    <a:cubicBezTo>
                      <a:pt x="34" y="0"/>
                      <a:pt x="33" y="0"/>
                      <a:pt x="32"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175" name="Freeform 16"/>
              <p:cNvSpPr>
                <a:spLocks noChangeArrowheads="1"/>
              </p:cNvSpPr>
              <p:nvPr/>
            </p:nvSpPr>
            <p:spPr bwMode="auto">
              <a:xfrm>
                <a:off x="49213" y="49213"/>
                <a:ext cx="150813" cy="150813"/>
              </a:xfrm>
              <a:custGeom>
                <a:avLst/>
                <a:gdLst>
                  <a:gd name="T0" fmla="*/ 124421 w 40"/>
                  <a:gd name="T1" fmla="*/ 0 h 40"/>
                  <a:gd name="T2" fmla="*/ 3770 w 40"/>
                  <a:gd name="T3" fmla="*/ 120650 h 40"/>
                  <a:gd name="T4" fmla="*/ 0 w 40"/>
                  <a:gd name="T5" fmla="*/ 128191 h 40"/>
                  <a:gd name="T6" fmla="*/ 3770 w 40"/>
                  <a:gd name="T7" fmla="*/ 131961 h 40"/>
                  <a:gd name="T8" fmla="*/ 18852 w 40"/>
                  <a:gd name="T9" fmla="*/ 150813 h 40"/>
                  <a:gd name="T10" fmla="*/ 30163 w 40"/>
                  <a:gd name="T11" fmla="*/ 150813 h 40"/>
                  <a:gd name="T12" fmla="*/ 150813 w 40"/>
                  <a:gd name="T13" fmla="*/ 30163 h 40"/>
                  <a:gd name="T14" fmla="*/ 150813 w 40"/>
                  <a:gd name="T15" fmla="*/ 22622 h 40"/>
                  <a:gd name="T16" fmla="*/ 150813 w 40"/>
                  <a:gd name="T17" fmla="*/ 18852 h 40"/>
                  <a:gd name="T18" fmla="*/ 131961 w 40"/>
                  <a:gd name="T19" fmla="*/ 0 h 40"/>
                  <a:gd name="T20" fmla="*/ 124421 w 40"/>
                  <a:gd name="T21" fmla="*/ 0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40"/>
                  <a:gd name="T35" fmla="*/ 40 w 40"/>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40">
                    <a:moveTo>
                      <a:pt x="33" y="0"/>
                    </a:moveTo>
                    <a:cubicBezTo>
                      <a:pt x="1" y="32"/>
                      <a:pt x="1" y="32"/>
                      <a:pt x="1" y="32"/>
                    </a:cubicBezTo>
                    <a:cubicBezTo>
                      <a:pt x="0" y="33"/>
                      <a:pt x="0" y="33"/>
                      <a:pt x="0" y="34"/>
                    </a:cubicBezTo>
                    <a:cubicBezTo>
                      <a:pt x="0" y="34"/>
                      <a:pt x="0" y="34"/>
                      <a:pt x="1" y="35"/>
                    </a:cubicBezTo>
                    <a:cubicBezTo>
                      <a:pt x="5" y="40"/>
                      <a:pt x="5" y="40"/>
                      <a:pt x="5" y="40"/>
                    </a:cubicBezTo>
                    <a:cubicBezTo>
                      <a:pt x="6" y="40"/>
                      <a:pt x="7" y="40"/>
                      <a:pt x="8" y="40"/>
                    </a:cubicBezTo>
                    <a:cubicBezTo>
                      <a:pt x="40" y="8"/>
                      <a:pt x="40" y="8"/>
                      <a:pt x="40" y="8"/>
                    </a:cubicBezTo>
                    <a:cubicBezTo>
                      <a:pt x="40" y="7"/>
                      <a:pt x="40" y="7"/>
                      <a:pt x="40" y="6"/>
                    </a:cubicBezTo>
                    <a:cubicBezTo>
                      <a:pt x="40" y="6"/>
                      <a:pt x="40" y="6"/>
                      <a:pt x="40" y="5"/>
                    </a:cubicBezTo>
                    <a:cubicBezTo>
                      <a:pt x="35" y="0"/>
                      <a:pt x="35" y="0"/>
                      <a:pt x="35" y="0"/>
                    </a:cubicBezTo>
                    <a:cubicBezTo>
                      <a:pt x="34" y="0"/>
                      <a:pt x="33" y="0"/>
                      <a:pt x="33"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176" name="Freeform 17"/>
              <p:cNvSpPr>
                <a:spLocks noChangeArrowheads="1"/>
              </p:cNvSpPr>
              <p:nvPr/>
            </p:nvSpPr>
            <p:spPr bwMode="auto">
              <a:xfrm>
                <a:off x="247650" y="0"/>
                <a:ext cx="203200" cy="200025"/>
              </a:xfrm>
              <a:custGeom>
                <a:avLst/>
                <a:gdLst>
                  <a:gd name="T0" fmla="*/ 75259 w 54"/>
                  <a:gd name="T1" fmla="*/ 0 h 53"/>
                  <a:gd name="T2" fmla="*/ 71496 w 54"/>
                  <a:gd name="T3" fmla="*/ 0 h 53"/>
                  <a:gd name="T4" fmla="*/ 3763 w 54"/>
                  <a:gd name="T5" fmla="*/ 67933 h 53"/>
                  <a:gd name="T6" fmla="*/ 0 w 54"/>
                  <a:gd name="T7" fmla="*/ 71707 h 53"/>
                  <a:gd name="T8" fmla="*/ 0 w 54"/>
                  <a:gd name="T9" fmla="*/ 71707 h 53"/>
                  <a:gd name="T10" fmla="*/ 3763 w 54"/>
                  <a:gd name="T11" fmla="*/ 79255 h 53"/>
                  <a:gd name="T12" fmla="*/ 124178 w 54"/>
                  <a:gd name="T13" fmla="*/ 200025 h 53"/>
                  <a:gd name="T14" fmla="*/ 131704 w 54"/>
                  <a:gd name="T15" fmla="*/ 200025 h 53"/>
                  <a:gd name="T16" fmla="*/ 199437 w 54"/>
                  <a:gd name="T17" fmla="*/ 132092 h 53"/>
                  <a:gd name="T18" fmla="*/ 199437 w 54"/>
                  <a:gd name="T19" fmla="*/ 120770 h 53"/>
                  <a:gd name="T20" fmla="*/ 79022 w 54"/>
                  <a:gd name="T21" fmla="*/ 0 h 53"/>
                  <a:gd name="T22" fmla="*/ 75259 w 54"/>
                  <a:gd name="T23" fmla="*/ 0 h 5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4"/>
                  <a:gd name="T37" fmla="*/ 0 h 53"/>
                  <a:gd name="T38" fmla="*/ 54 w 54"/>
                  <a:gd name="T39" fmla="*/ 53 h 5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4" h="53">
                    <a:moveTo>
                      <a:pt x="20" y="0"/>
                    </a:moveTo>
                    <a:cubicBezTo>
                      <a:pt x="19" y="0"/>
                      <a:pt x="19" y="0"/>
                      <a:pt x="19" y="0"/>
                    </a:cubicBezTo>
                    <a:cubicBezTo>
                      <a:pt x="1" y="18"/>
                      <a:pt x="1" y="18"/>
                      <a:pt x="1" y="18"/>
                    </a:cubicBezTo>
                    <a:cubicBezTo>
                      <a:pt x="0" y="19"/>
                      <a:pt x="0" y="19"/>
                      <a:pt x="0" y="19"/>
                    </a:cubicBezTo>
                    <a:cubicBezTo>
                      <a:pt x="0" y="19"/>
                      <a:pt x="0" y="19"/>
                      <a:pt x="0" y="19"/>
                    </a:cubicBezTo>
                    <a:cubicBezTo>
                      <a:pt x="0" y="20"/>
                      <a:pt x="0" y="20"/>
                      <a:pt x="1" y="21"/>
                    </a:cubicBezTo>
                    <a:cubicBezTo>
                      <a:pt x="33" y="53"/>
                      <a:pt x="33" y="53"/>
                      <a:pt x="33" y="53"/>
                    </a:cubicBezTo>
                    <a:cubicBezTo>
                      <a:pt x="33" y="53"/>
                      <a:pt x="34" y="53"/>
                      <a:pt x="35" y="53"/>
                    </a:cubicBezTo>
                    <a:cubicBezTo>
                      <a:pt x="53" y="35"/>
                      <a:pt x="53" y="35"/>
                      <a:pt x="53" y="35"/>
                    </a:cubicBezTo>
                    <a:cubicBezTo>
                      <a:pt x="54" y="34"/>
                      <a:pt x="54" y="33"/>
                      <a:pt x="53" y="32"/>
                    </a:cubicBezTo>
                    <a:cubicBezTo>
                      <a:pt x="21" y="0"/>
                      <a:pt x="21" y="0"/>
                      <a:pt x="21" y="0"/>
                    </a:cubicBezTo>
                    <a:cubicBezTo>
                      <a:pt x="21" y="0"/>
                      <a:pt x="20" y="0"/>
                      <a:pt x="20"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sp>
        <p:nvSpPr>
          <p:cNvPr id="8228" name="文本框 118"/>
          <p:cNvSpPr>
            <a:spLocks noChangeArrowheads="1"/>
          </p:cNvSpPr>
          <p:nvPr/>
        </p:nvSpPr>
        <p:spPr bwMode="auto">
          <a:xfrm>
            <a:off x="4286250" y="1190625"/>
            <a:ext cx="3632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a:solidFill>
                  <a:srgbClr val="249F86"/>
                </a:solidFill>
                <a:latin typeface="Calibri" panose="020F0502020204030204" pitchFamily="34" charset="0"/>
                <a:sym typeface="Calibri" panose="020F0502020204030204" pitchFamily="34" charset="0"/>
              </a:rPr>
              <a:t>An Awesome Company</a:t>
            </a:r>
            <a:endParaRPr lang="zh-CN" altLang="en-US" sz="2800" b="1">
              <a:solidFill>
                <a:srgbClr val="249F86"/>
              </a:solidFill>
              <a:latin typeface="Calibri" panose="020F0502020204030204" pitchFamily="34" charset="0"/>
              <a:sym typeface="宋体" panose="02010600030101010101" pitchFamily="2" charset="-122"/>
            </a:endParaRPr>
          </a:p>
        </p:txBody>
      </p:sp>
      <p:sp>
        <p:nvSpPr>
          <p:cNvPr id="8229" name="矩形 119"/>
          <p:cNvSpPr>
            <a:spLocks noChangeArrowheads="1"/>
          </p:cNvSpPr>
          <p:nvPr/>
        </p:nvSpPr>
        <p:spPr bwMode="auto">
          <a:xfrm>
            <a:off x="1384300" y="1712913"/>
            <a:ext cx="9434513" cy="96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ts val="1700"/>
              </a:lnSpc>
            </a:pPr>
            <a:r>
              <a:rPr lang="en-US" altLang="zh-CN" sz="1600">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 obstacles. By faith I mean a vision of good one cherishes and the enthusiasm that pushes one to seek its fulfillment regardless of obstacles. </a:t>
            </a:r>
            <a:endParaRPr lang="zh-CN" altLang="en-US" sz="1600">
              <a:solidFill>
                <a:schemeClr val="bg1"/>
              </a:solidFill>
              <a:latin typeface="Calibri" panose="020F0502020204030204" pitchFamily="34" charset="0"/>
              <a:sym typeface="宋体" panose="02010600030101010101" pitchFamily="2" charset="-122"/>
            </a:endParaRPr>
          </a:p>
          <a:p>
            <a:pPr algn="ctr" eaLnBrk="1" hangingPunct="1">
              <a:lnSpc>
                <a:spcPts val="1700"/>
              </a:lnSpc>
            </a:pPr>
            <a:endParaRPr lang="zh-CN" altLang="en-US" sz="1600">
              <a:solidFill>
                <a:schemeClr val="bg1"/>
              </a:solidFill>
              <a:latin typeface="Calibri" panose="020F0502020204030204" pitchFamily="34" charset="0"/>
              <a:sym typeface="宋体" panose="02010600030101010101" pitchFamily="2" charset="-122"/>
            </a:endParaRPr>
          </a:p>
        </p:txBody>
      </p:sp>
      <p:grpSp>
        <p:nvGrpSpPr>
          <p:cNvPr id="8230" name="Group 38"/>
          <p:cNvGrpSpPr>
            <a:grpSpLocks/>
          </p:cNvGrpSpPr>
          <p:nvPr/>
        </p:nvGrpSpPr>
        <p:grpSpPr bwMode="auto">
          <a:xfrm>
            <a:off x="1406525" y="4330700"/>
            <a:ext cx="2803525" cy="1460500"/>
            <a:chOff x="0" y="0"/>
            <a:chExt cx="2802619" cy="1460883"/>
          </a:xfrm>
        </p:grpSpPr>
        <p:sp>
          <p:nvSpPr>
            <p:cNvPr id="6166" name="文本框 117"/>
            <p:cNvSpPr>
              <a:spLocks noChangeArrowheads="1"/>
            </p:cNvSpPr>
            <p:nvPr/>
          </p:nvSpPr>
          <p:spPr bwMode="auto">
            <a:xfrm>
              <a:off x="669538" y="0"/>
              <a:ext cx="14635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400">
                  <a:solidFill>
                    <a:schemeClr val="bg1"/>
                  </a:solidFill>
                  <a:latin typeface="Calibri" panose="020F0502020204030204" pitchFamily="34" charset="0"/>
                  <a:sym typeface="Calibri" panose="020F0502020204030204" pitchFamily="34" charset="0"/>
                </a:rPr>
                <a:t>Service 01</a:t>
              </a:r>
              <a:endParaRPr lang="zh-CN" altLang="en-US" sz="2400">
                <a:solidFill>
                  <a:schemeClr val="bg1"/>
                </a:solidFill>
                <a:latin typeface="Calibri" panose="020F0502020204030204" pitchFamily="34" charset="0"/>
                <a:sym typeface="宋体" panose="02010600030101010101" pitchFamily="2" charset="-122"/>
              </a:endParaRPr>
            </a:p>
          </p:txBody>
        </p:sp>
        <p:sp>
          <p:nvSpPr>
            <p:cNvPr id="6167" name="矩形 121"/>
            <p:cNvSpPr>
              <a:spLocks noChangeArrowheads="1"/>
            </p:cNvSpPr>
            <p:nvPr/>
          </p:nvSpPr>
          <p:spPr bwMode="auto">
            <a:xfrm>
              <a:off x="0" y="496516"/>
              <a:ext cx="2802619" cy="964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ts val="1700"/>
                </a:lnSpc>
              </a:pPr>
              <a:r>
                <a:rPr lang="en-US" altLang="zh-CN" sz="1600">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a:t>
              </a:r>
              <a:endParaRPr lang="zh-CN" altLang="en-US" sz="1600">
                <a:solidFill>
                  <a:schemeClr val="bg1"/>
                </a:solidFill>
                <a:latin typeface="Calibri" panose="020F0502020204030204" pitchFamily="34" charset="0"/>
                <a:sym typeface="宋体" panose="02010600030101010101" pitchFamily="2" charset="-122"/>
              </a:endParaRPr>
            </a:p>
          </p:txBody>
        </p:sp>
      </p:grpSp>
      <p:grpSp>
        <p:nvGrpSpPr>
          <p:cNvPr id="8233" name="Group 41"/>
          <p:cNvGrpSpPr>
            <a:grpSpLocks/>
          </p:cNvGrpSpPr>
          <p:nvPr/>
        </p:nvGrpSpPr>
        <p:grpSpPr bwMode="auto">
          <a:xfrm>
            <a:off x="4695825" y="4330700"/>
            <a:ext cx="2803525" cy="1460500"/>
            <a:chOff x="0" y="0"/>
            <a:chExt cx="2802619" cy="1460883"/>
          </a:xfrm>
        </p:grpSpPr>
        <p:sp>
          <p:nvSpPr>
            <p:cNvPr id="6164" name="文本框 124"/>
            <p:cNvSpPr>
              <a:spLocks noChangeArrowheads="1"/>
            </p:cNvSpPr>
            <p:nvPr/>
          </p:nvSpPr>
          <p:spPr bwMode="auto">
            <a:xfrm>
              <a:off x="669538" y="0"/>
              <a:ext cx="14635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400">
                  <a:solidFill>
                    <a:schemeClr val="bg1"/>
                  </a:solidFill>
                  <a:latin typeface="Calibri" panose="020F0502020204030204" pitchFamily="34" charset="0"/>
                  <a:sym typeface="Calibri" panose="020F0502020204030204" pitchFamily="34" charset="0"/>
                </a:rPr>
                <a:t>Service 02</a:t>
              </a:r>
              <a:endParaRPr lang="zh-CN" altLang="en-US" sz="2400">
                <a:solidFill>
                  <a:schemeClr val="bg1"/>
                </a:solidFill>
                <a:latin typeface="Calibri" panose="020F0502020204030204" pitchFamily="34" charset="0"/>
                <a:sym typeface="宋体" panose="02010600030101010101" pitchFamily="2" charset="-122"/>
              </a:endParaRPr>
            </a:p>
          </p:txBody>
        </p:sp>
        <p:sp>
          <p:nvSpPr>
            <p:cNvPr id="6165" name="矩形 125"/>
            <p:cNvSpPr>
              <a:spLocks noChangeArrowheads="1"/>
            </p:cNvSpPr>
            <p:nvPr/>
          </p:nvSpPr>
          <p:spPr bwMode="auto">
            <a:xfrm>
              <a:off x="0" y="496516"/>
              <a:ext cx="2802619" cy="964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ts val="1700"/>
                </a:lnSpc>
              </a:pPr>
              <a:r>
                <a:rPr lang="en-US" altLang="zh-CN" sz="1600">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a:t>
              </a:r>
              <a:endParaRPr lang="zh-CN" altLang="en-US" sz="1600">
                <a:solidFill>
                  <a:schemeClr val="bg1"/>
                </a:solidFill>
                <a:latin typeface="Calibri" panose="020F0502020204030204" pitchFamily="34" charset="0"/>
                <a:sym typeface="宋体" panose="02010600030101010101" pitchFamily="2" charset="-122"/>
              </a:endParaRPr>
            </a:p>
          </p:txBody>
        </p:sp>
      </p:grpSp>
      <p:grpSp>
        <p:nvGrpSpPr>
          <p:cNvPr id="8236" name="Group 44"/>
          <p:cNvGrpSpPr>
            <a:grpSpLocks/>
          </p:cNvGrpSpPr>
          <p:nvPr/>
        </p:nvGrpSpPr>
        <p:grpSpPr bwMode="auto">
          <a:xfrm>
            <a:off x="7983538" y="4330700"/>
            <a:ext cx="2803525" cy="1460500"/>
            <a:chOff x="0" y="0"/>
            <a:chExt cx="2802619" cy="1460883"/>
          </a:xfrm>
        </p:grpSpPr>
        <p:sp>
          <p:nvSpPr>
            <p:cNvPr id="6162" name="文本框 127"/>
            <p:cNvSpPr>
              <a:spLocks noChangeArrowheads="1"/>
            </p:cNvSpPr>
            <p:nvPr/>
          </p:nvSpPr>
          <p:spPr bwMode="auto">
            <a:xfrm>
              <a:off x="669538" y="0"/>
              <a:ext cx="14635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400">
                  <a:solidFill>
                    <a:schemeClr val="bg1"/>
                  </a:solidFill>
                  <a:latin typeface="Calibri" panose="020F0502020204030204" pitchFamily="34" charset="0"/>
                  <a:sym typeface="Calibri" panose="020F0502020204030204" pitchFamily="34" charset="0"/>
                </a:rPr>
                <a:t>Service 03</a:t>
              </a:r>
              <a:endParaRPr lang="zh-CN" altLang="en-US" sz="2400">
                <a:solidFill>
                  <a:schemeClr val="bg1"/>
                </a:solidFill>
                <a:latin typeface="Calibri" panose="020F0502020204030204" pitchFamily="34" charset="0"/>
                <a:sym typeface="宋体" panose="02010600030101010101" pitchFamily="2" charset="-122"/>
              </a:endParaRPr>
            </a:p>
          </p:txBody>
        </p:sp>
        <p:sp>
          <p:nvSpPr>
            <p:cNvPr id="6163" name="矩形 128"/>
            <p:cNvSpPr>
              <a:spLocks noChangeArrowheads="1"/>
            </p:cNvSpPr>
            <p:nvPr/>
          </p:nvSpPr>
          <p:spPr bwMode="auto">
            <a:xfrm>
              <a:off x="0" y="496516"/>
              <a:ext cx="2802619" cy="964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ts val="1700"/>
                </a:lnSpc>
              </a:pPr>
              <a:r>
                <a:rPr lang="en-US" altLang="zh-CN" sz="1600">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a:t>
              </a:r>
              <a:endParaRPr lang="zh-CN" altLang="en-US" sz="1600">
                <a:solidFill>
                  <a:schemeClr val="bg1"/>
                </a:solidFill>
                <a:latin typeface="Calibri" panose="020F0502020204030204" pitchFamily="34" charset="0"/>
                <a:sym typeface="宋体" panose="02010600030101010101" pitchFamily="2" charset="-122"/>
              </a:endParaRPr>
            </a:p>
          </p:txBody>
        </p:sp>
      </p:grpSp>
      <p:grpSp>
        <p:nvGrpSpPr>
          <p:cNvPr id="8239" name="Group 47"/>
          <p:cNvGrpSpPr>
            <a:grpSpLocks/>
          </p:cNvGrpSpPr>
          <p:nvPr/>
        </p:nvGrpSpPr>
        <p:grpSpPr bwMode="auto">
          <a:xfrm>
            <a:off x="5780088" y="6584950"/>
            <a:ext cx="638175" cy="254000"/>
            <a:chOff x="0" y="0"/>
            <a:chExt cx="637959" cy="253916"/>
          </a:xfrm>
        </p:grpSpPr>
        <p:sp>
          <p:nvSpPr>
            <p:cNvPr id="6159"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6160"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6161"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02</a:t>
              </a:r>
              <a:endParaRPr lang="zh-CN" altLang="en-US" sz="1000">
                <a:solidFill>
                  <a:schemeClr val="bg1"/>
                </a:solidFill>
                <a:latin typeface="Calibri" panose="020F0502020204030204" pitchFamily="34" charset="0"/>
                <a:sym typeface="宋体" panose="02010600030101010101" pitchFamily="2" charset="-122"/>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8196"/>
                                        </p:tgtEl>
                                        <p:attrNameLst>
                                          <p:attrName>style.visibility</p:attrName>
                                        </p:attrNameLst>
                                      </p:cBhvr>
                                      <p:to>
                                        <p:strVal val="visible"/>
                                      </p:to>
                                    </p:set>
                                    <p:animEffect>
                                      <p:cBhvr>
                                        <p:cTn id="7" dur="500"/>
                                        <p:tgtEl>
                                          <p:spTgt spid="8196"/>
                                        </p:tgtEl>
                                      </p:cBhvr>
                                    </p:animEffect>
                                  </p:childTnLst>
                                </p:cTn>
                              </p:par>
                              <p:par>
                                <p:cTn id="8" presetID="9" presetClass="entr" presetSubtype="0" fill="hold" nodeType="withEffect">
                                  <p:stCondLst>
                                    <p:cond delay="0"/>
                                  </p:stCondLst>
                                  <p:childTnLst>
                                    <p:set>
                                      <p:cBhvr>
                                        <p:cTn id="9" dur="1" fill="hold">
                                          <p:stCondLst>
                                            <p:cond delay="0"/>
                                          </p:stCondLst>
                                        </p:cTn>
                                        <p:tgtEl>
                                          <p:spTgt spid="8239"/>
                                        </p:tgtEl>
                                        <p:attrNameLst>
                                          <p:attrName>style.visibility</p:attrName>
                                        </p:attrNameLst>
                                      </p:cBhvr>
                                      <p:to>
                                        <p:strVal val="visible"/>
                                      </p:to>
                                    </p:set>
                                    <p:animEffect>
                                      <p:cBhvr>
                                        <p:cTn id="10" dur="500"/>
                                        <p:tgtEl>
                                          <p:spTgt spid="8239"/>
                                        </p:tgtEl>
                                      </p:cBhvr>
                                    </p:animEffect>
                                  </p:childTnLst>
                                </p:cTn>
                              </p:par>
                              <p:par>
                                <p:cTn id="11" presetID="9" presetClass="entr" presetSubtype="0" fill="hold" nodeType="withEffect">
                                  <p:stCondLst>
                                    <p:cond delay="0"/>
                                  </p:stCondLst>
                                  <p:childTnLst>
                                    <p:set>
                                      <p:cBhvr>
                                        <p:cTn id="12" dur="1" fill="hold">
                                          <p:stCondLst>
                                            <p:cond delay="0"/>
                                          </p:stCondLst>
                                        </p:cTn>
                                        <p:tgtEl>
                                          <p:spTgt spid="8197"/>
                                        </p:tgtEl>
                                        <p:attrNameLst>
                                          <p:attrName>style.visibility</p:attrName>
                                        </p:attrNameLst>
                                      </p:cBhvr>
                                      <p:to>
                                        <p:strVal val="visible"/>
                                      </p:to>
                                    </p:set>
                                    <p:animEffect>
                                      <p:cBhvr>
                                        <p:cTn id="13" dur="500"/>
                                        <p:tgtEl>
                                          <p:spTgt spid="8197"/>
                                        </p:tgtEl>
                                      </p:cBhvr>
                                    </p:animEffect>
                                  </p:childTnLst>
                                </p:cTn>
                              </p:par>
                            </p:childTnLst>
                          </p:cTn>
                        </p:par>
                        <p:par>
                          <p:cTn id="14" fill="hold" nodeType="afterGroup">
                            <p:stCondLst>
                              <p:cond delay="500"/>
                            </p:stCondLst>
                            <p:childTnLst>
                              <p:par>
                                <p:cTn id="15" presetID="9" presetClass="entr" presetSubtype="0" fill="hold" grpId="0" nodeType="afterEffect">
                                  <p:stCondLst>
                                    <p:cond delay="0"/>
                                  </p:stCondLst>
                                  <p:childTnLst>
                                    <p:set>
                                      <p:cBhvr>
                                        <p:cTn id="16" dur="1" fill="hold">
                                          <p:stCondLst>
                                            <p:cond delay="0"/>
                                          </p:stCondLst>
                                        </p:cTn>
                                        <p:tgtEl>
                                          <p:spTgt spid="8228"/>
                                        </p:tgtEl>
                                        <p:attrNameLst>
                                          <p:attrName>style.visibility</p:attrName>
                                        </p:attrNameLst>
                                      </p:cBhvr>
                                      <p:to>
                                        <p:strVal val="visible"/>
                                      </p:to>
                                    </p:set>
                                    <p:animEffect>
                                      <p:cBhvr>
                                        <p:cTn id="17" dur="500"/>
                                        <p:tgtEl>
                                          <p:spTgt spid="8228"/>
                                        </p:tgtEl>
                                      </p:cBhvr>
                                    </p:animEffect>
                                  </p:childTnLst>
                                </p:cTn>
                              </p:par>
                            </p:childTnLst>
                          </p:cTn>
                        </p:par>
                        <p:par>
                          <p:cTn id="18" fill="hold" nodeType="afterGroup">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8229"/>
                                        </p:tgtEl>
                                        <p:attrNameLst>
                                          <p:attrName>style.visibility</p:attrName>
                                        </p:attrNameLst>
                                      </p:cBhvr>
                                      <p:to>
                                        <p:strVal val="visible"/>
                                      </p:to>
                                    </p:set>
                                    <p:animEffect>
                                      <p:cBhvr>
                                        <p:cTn id="21" dur="650"/>
                                        <p:tgtEl>
                                          <p:spTgt spid="8229"/>
                                        </p:tgtEl>
                                      </p:cBhvr>
                                    </p:animEffect>
                                  </p:childTnLst>
                                </p:cTn>
                              </p:par>
                            </p:childTnLst>
                          </p:cTn>
                        </p:par>
                        <p:par>
                          <p:cTn id="22" fill="hold" nodeType="afterGroup">
                            <p:stCondLst>
                              <p:cond delay="1650"/>
                            </p:stCondLst>
                            <p:childTnLst>
                              <p:par>
                                <p:cTn id="23" presetID="12" presetClass="entr" presetSubtype="1" fill="hold" nodeType="afterEffect">
                                  <p:stCondLst>
                                    <p:cond delay="0"/>
                                  </p:stCondLst>
                                  <p:childTnLst>
                                    <p:set>
                                      <p:cBhvr>
                                        <p:cTn id="24" dur="1" fill="hold">
                                          <p:stCondLst>
                                            <p:cond delay="0"/>
                                          </p:stCondLst>
                                        </p:cTn>
                                        <p:tgtEl>
                                          <p:spTgt spid="8202"/>
                                        </p:tgtEl>
                                        <p:attrNameLst>
                                          <p:attrName>style.visibility</p:attrName>
                                        </p:attrNameLst>
                                      </p:cBhvr>
                                      <p:to>
                                        <p:strVal val="visible"/>
                                      </p:to>
                                    </p:set>
                                    <p:anim calcmode="lin" valueType="num">
                                      <p:cBhvr>
                                        <p:cTn id="25" dur="500"/>
                                        <p:tgtEl>
                                          <p:spTgt spid="8202"/>
                                        </p:tgtEl>
                                        <p:attrNameLst>
                                          <p:attrName>ppt_y</p:attrName>
                                        </p:attrNameLst>
                                      </p:cBhvr>
                                      <p:tavLst>
                                        <p:tav tm="0">
                                          <p:val>
                                            <p:strVal val="#ppt_y-#ppt_h*1.125000"/>
                                          </p:val>
                                        </p:tav>
                                        <p:tav tm="100000">
                                          <p:val>
                                            <p:strVal val="#ppt_y"/>
                                          </p:val>
                                        </p:tav>
                                      </p:tavLst>
                                    </p:anim>
                                    <p:animEffect>
                                      <p:cBhvr>
                                        <p:cTn id="26" dur="500"/>
                                        <p:tgtEl>
                                          <p:spTgt spid="8202"/>
                                        </p:tgtEl>
                                      </p:cBhvr>
                                    </p:animEffect>
                                  </p:childTnLst>
                                </p:cTn>
                              </p:par>
                            </p:childTnLst>
                          </p:cTn>
                        </p:par>
                        <p:par>
                          <p:cTn id="27" fill="hold" nodeType="afterGroup">
                            <p:stCondLst>
                              <p:cond delay="2150"/>
                            </p:stCondLst>
                            <p:childTnLst>
                              <p:par>
                                <p:cTn id="28" presetID="22" presetClass="entr" presetSubtype="1" fill="hold" nodeType="afterEffect">
                                  <p:stCondLst>
                                    <p:cond delay="0"/>
                                  </p:stCondLst>
                                  <p:childTnLst>
                                    <p:set>
                                      <p:cBhvr>
                                        <p:cTn id="29" dur="1" fill="hold">
                                          <p:stCondLst>
                                            <p:cond delay="0"/>
                                          </p:stCondLst>
                                        </p:cTn>
                                        <p:tgtEl>
                                          <p:spTgt spid="8230"/>
                                        </p:tgtEl>
                                        <p:attrNameLst>
                                          <p:attrName>style.visibility</p:attrName>
                                        </p:attrNameLst>
                                      </p:cBhvr>
                                      <p:to>
                                        <p:strVal val="visible"/>
                                      </p:to>
                                    </p:set>
                                    <p:animEffect>
                                      <p:cBhvr>
                                        <p:cTn id="30" dur="500"/>
                                        <p:tgtEl>
                                          <p:spTgt spid="8230"/>
                                        </p:tgtEl>
                                      </p:cBhvr>
                                    </p:animEffect>
                                  </p:childTnLst>
                                </p:cTn>
                              </p:par>
                            </p:childTnLst>
                          </p:cTn>
                        </p:par>
                        <p:par>
                          <p:cTn id="31" fill="hold" nodeType="afterGroup">
                            <p:stCondLst>
                              <p:cond delay="2650"/>
                            </p:stCondLst>
                            <p:childTnLst>
                              <p:par>
                                <p:cTn id="32" presetID="12" presetClass="entr" presetSubtype="1" fill="hold" nodeType="afterEffect">
                                  <p:stCondLst>
                                    <p:cond delay="0"/>
                                  </p:stCondLst>
                                  <p:childTnLst>
                                    <p:set>
                                      <p:cBhvr>
                                        <p:cTn id="33" dur="1" fill="hold">
                                          <p:stCondLst>
                                            <p:cond delay="0"/>
                                          </p:stCondLst>
                                        </p:cTn>
                                        <p:tgtEl>
                                          <p:spTgt spid="8211"/>
                                        </p:tgtEl>
                                        <p:attrNameLst>
                                          <p:attrName>style.visibility</p:attrName>
                                        </p:attrNameLst>
                                      </p:cBhvr>
                                      <p:to>
                                        <p:strVal val="visible"/>
                                      </p:to>
                                    </p:set>
                                    <p:anim calcmode="lin" valueType="num">
                                      <p:cBhvr>
                                        <p:cTn id="34" dur="500"/>
                                        <p:tgtEl>
                                          <p:spTgt spid="8211"/>
                                        </p:tgtEl>
                                        <p:attrNameLst>
                                          <p:attrName>ppt_y</p:attrName>
                                        </p:attrNameLst>
                                      </p:cBhvr>
                                      <p:tavLst>
                                        <p:tav tm="0">
                                          <p:val>
                                            <p:strVal val="#ppt_y-#ppt_h*1.125000"/>
                                          </p:val>
                                        </p:tav>
                                        <p:tav tm="100000">
                                          <p:val>
                                            <p:strVal val="#ppt_y"/>
                                          </p:val>
                                        </p:tav>
                                      </p:tavLst>
                                    </p:anim>
                                    <p:animEffect>
                                      <p:cBhvr>
                                        <p:cTn id="35" dur="500"/>
                                        <p:tgtEl>
                                          <p:spTgt spid="8211"/>
                                        </p:tgtEl>
                                      </p:cBhvr>
                                    </p:animEffect>
                                  </p:childTnLst>
                                </p:cTn>
                              </p:par>
                            </p:childTnLst>
                          </p:cTn>
                        </p:par>
                        <p:par>
                          <p:cTn id="36" fill="hold" nodeType="afterGroup">
                            <p:stCondLst>
                              <p:cond delay="3150"/>
                            </p:stCondLst>
                            <p:childTnLst>
                              <p:par>
                                <p:cTn id="37" presetID="22" presetClass="entr" presetSubtype="1" fill="hold" nodeType="afterEffect">
                                  <p:stCondLst>
                                    <p:cond delay="0"/>
                                  </p:stCondLst>
                                  <p:childTnLst>
                                    <p:set>
                                      <p:cBhvr>
                                        <p:cTn id="38" dur="1" fill="hold">
                                          <p:stCondLst>
                                            <p:cond delay="0"/>
                                          </p:stCondLst>
                                        </p:cTn>
                                        <p:tgtEl>
                                          <p:spTgt spid="8233"/>
                                        </p:tgtEl>
                                        <p:attrNameLst>
                                          <p:attrName>style.visibility</p:attrName>
                                        </p:attrNameLst>
                                      </p:cBhvr>
                                      <p:to>
                                        <p:strVal val="visible"/>
                                      </p:to>
                                    </p:set>
                                    <p:animEffect>
                                      <p:cBhvr>
                                        <p:cTn id="39" dur="500"/>
                                        <p:tgtEl>
                                          <p:spTgt spid="8233"/>
                                        </p:tgtEl>
                                      </p:cBhvr>
                                    </p:animEffect>
                                  </p:childTnLst>
                                </p:cTn>
                              </p:par>
                            </p:childTnLst>
                          </p:cTn>
                        </p:par>
                        <p:par>
                          <p:cTn id="40" fill="hold" nodeType="afterGroup">
                            <p:stCondLst>
                              <p:cond delay="3650"/>
                            </p:stCondLst>
                            <p:childTnLst>
                              <p:par>
                                <p:cTn id="41" presetID="12" presetClass="entr" presetSubtype="1" fill="hold" nodeType="afterEffect">
                                  <p:stCondLst>
                                    <p:cond delay="0"/>
                                  </p:stCondLst>
                                  <p:childTnLst>
                                    <p:set>
                                      <p:cBhvr>
                                        <p:cTn id="42" dur="1" fill="hold">
                                          <p:stCondLst>
                                            <p:cond delay="0"/>
                                          </p:stCondLst>
                                        </p:cTn>
                                        <p:tgtEl>
                                          <p:spTgt spid="8218"/>
                                        </p:tgtEl>
                                        <p:attrNameLst>
                                          <p:attrName>style.visibility</p:attrName>
                                        </p:attrNameLst>
                                      </p:cBhvr>
                                      <p:to>
                                        <p:strVal val="visible"/>
                                      </p:to>
                                    </p:set>
                                    <p:anim calcmode="lin" valueType="num">
                                      <p:cBhvr>
                                        <p:cTn id="43" dur="500"/>
                                        <p:tgtEl>
                                          <p:spTgt spid="8218"/>
                                        </p:tgtEl>
                                        <p:attrNameLst>
                                          <p:attrName>ppt_y</p:attrName>
                                        </p:attrNameLst>
                                      </p:cBhvr>
                                      <p:tavLst>
                                        <p:tav tm="0">
                                          <p:val>
                                            <p:strVal val="#ppt_y-#ppt_h*1.125000"/>
                                          </p:val>
                                        </p:tav>
                                        <p:tav tm="100000">
                                          <p:val>
                                            <p:strVal val="#ppt_y"/>
                                          </p:val>
                                        </p:tav>
                                      </p:tavLst>
                                    </p:anim>
                                    <p:animEffect>
                                      <p:cBhvr>
                                        <p:cTn id="44" dur="500"/>
                                        <p:tgtEl>
                                          <p:spTgt spid="8218"/>
                                        </p:tgtEl>
                                      </p:cBhvr>
                                    </p:animEffect>
                                  </p:childTnLst>
                                </p:cTn>
                              </p:par>
                            </p:childTnLst>
                          </p:cTn>
                        </p:par>
                        <p:par>
                          <p:cTn id="45" fill="hold" nodeType="afterGroup">
                            <p:stCondLst>
                              <p:cond delay="4150"/>
                            </p:stCondLst>
                            <p:childTnLst>
                              <p:par>
                                <p:cTn id="46" presetID="22" presetClass="entr" presetSubtype="1" fill="hold" nodeType="afterEffect">
                                  <p:stCondLst>
                                    <p:cond delay="0"/>
                                  </p:stCondLst>
                                  <p:childTnLst>
                                    <p:set>
                                      <p:cBhvr>
                                        <p:cTn id="47" dur="1" fill="hold">
                                          <p:stCondLst>
                                            <p:cond delay="0"/>
                                          </p:stCondLst>
                                        </p:cTn>
                                        <p:tgtEl>
                                          <p:spTgt spid="8236"/>
                                        </p:tgtEl>
                                        <p:attrNameLst>
                                          <p:attrName>style.visibility</p:attrName>
                                        </p:attrNameLst>
                                      </p:cBhvr>
                                      <p:to>
                                        <p:strVal val="visible"/>
                                      </p:to>
                                    </p:set>
                                    <p:animEffect>
                                      <p:cBhvr>
                                        <p:cTn id="48" dur="500"/>
                                        <p:tgtEl>
                                          <p:spTgt spid="8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bldLvl="0" autoUpdateAnimBg="0"/>
      <p:bldP spid="8228" grpId="0" bldLvl="0" autoUpdateAnimBg="0"/>
      <p:bldP spid="8229"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9220" name="文本框 4"/>
          <p:cNvSpPr>
            <a:spLocks noChangeArrowheads="1"/>
          </p:cNvSpPr>
          <p:nvPr/>
        </p:nvSpPr>
        <p:spPr bwMode="auto">
          <a:xfrm>
            <a:off x="247650" y="55563"/>
            <a:ext cx="38338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Our Services</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9221" name="Group 5"/>
          <p:cNvGrpSpPr>
            <a:grpSpLocks/>
          </p:cNvGrpSpPr>
          <p:nvPr/>
        </p:nvGrpSpPr>
        <p:grpSpPr bwMode="auto">
          <a:xfrm>
            <a:off x="10790238" y="257175"/>
            <a:ext cx="1017587" cy="577850"/>
            <a:chOff x="0" y="0"/>
            <a:chExt cx="1016794" cy="578108"/>
          </a:xfrm>
        </p:grpSpPr>
        <p:grpSp>
          <p:nvGrpSpPr>
            <p:cNvPr id="7195" name="Group 6"/>
            <p:cNvGrpSpPr>
              <a:grpSpLocks/>
            </p:cNvGrpSpPr>
            <p:nvPr/>
          </p:nvGrpSpPr>
          <p:grpSpPr bwMode="auto">
            <a:xfrm>
              <a:off x="0" y="0"/>
              <a:ext cx="1016794" cy="360857"/>
              <a:chOff x="0" y="0"/>
              <a:chExt cx="1016794" cy="360857"/>
            </a:xfrm>
          </p:grpSpPr>
          <p:sp>
            <p:nvSpPr>
              <p:cNvPr id="7197"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98"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7196"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9226" name="Group 10"/>
          <p:cNvGrpSpPr>
            <a:grpSpLocks/>
          </p:cNvGrpSpPr>
          <p:nvPr/>
        </p:nvGrpSpPr>
        <p:grpSpPr bwMode="auto">
          <a:xfrm>
            <a:off x="5780088" y="6584950"/>
            <a:ext cx="638175" cy="254000"/>
            <a:chOff x="0" y="0"/>
            <a:chExt cx="637959" cy="253916"/>
          </a:xfrm>
        </p:grpSpPr>
        <p:sp>
          <p:nvSpPr>
            <p:cNvPr id="7192"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7193"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7194"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03</a:t>
              </a:r>
              <a:endParaRPr lang="zh-CN" altLang="en-US" sz="1000">
                <a:solidFill>
                  <a:schemeClr val="bg1"/>
                </a:solidFill>
                <a:latin typeface="Calibri" panose="020F0502020204030204" pitchFamily="34" charset="0"/>
                <a:sym typeface="宋体" panose="02010600030101010101" pitchFamily="2" charset="-122"/>
              </a:endParaRPr>
            </a:p>
          </p:txBody>
        </p:sp>
      </p:grpSp>
      <p:pic>
        <p:nvPicPr>
          <p:cNvPr id="9230" name="图片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14388" y="1495425"/>
            <a:ext cx="2397125" cy="339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31" name="Group 15"/>
          <p:cNvGrpSpPr>
            <a:grpSpLocks/>
          </p:cNvGrpSpPr>
          <p:nvPr/>
        </p:nvGrpSpPr>
        <p:grpSpPr bwMode="auto">
          <a:xfrm>
            <a:off x="806450" y="5003800"/>
            <a:ext cx="2411413" cy="936625"/>
            <a:chOff x="0" y="0"/>
            <a:chExt cx="2411238" cy="936000"/>
          </a:xfrm>
        </p:grpSpPr>
        <p:sp>
          <p:nvSpPr>
            <p:cNvPr id="7189" name="矩形 1"/>
            <p:cNvSpPr>
              <a:spLocks noChangeArrowheads="1"/>
            </p:cNvSpPr>
            <p:nvPr/>
          </p:nvSpPr>
          <p:spPr bwMode="auto">
            <a:xfrm>
              <a:off x="7057" y="0"/>
              <a:ext cx="2397125" cy="936000"/>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7190" name="文本框 58"/>
            <p:cNvSpPr>
              <a:spLocks noChangeArrowheads="1"/>
            </p:cNvSpPr>
            <p:nvPr/>
          </p:nvSpPr>
          <p:spPr bwMode="auto">
            <a:xfrm>
              <a:off x="454583" y="0"/>
              <a:ext cx="14825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bg1"/>
                  </a:solidFill>
                  <a:latin typeface="Calibri" panose="020F0502020204030204" pitchFamily="34" charset="0"/>
                  <a:sym typeface="Calibri" panose="020F0502020204030204" pitchFamily="34" charset="0"/>
                </a:rPr>
                <a:t>Service 01</a:t>
              </a:r>
              <a:endParaRPr lang="zh-CN" altLang="en-US" sz="2400" b="1">
                <a:solidFill>
                  <a:schemeClr val="bg1"/>
                </a:solidFill>
                <a:latin typeface="Calibri" panose="020F0502020204030204" pitchFamily="34" charset="0"/>
                <a:sym typeface="宋体" panose="02010600030101010101" pitchFamily="2" charset="-122"/>
              </a:endParaRPr>
            </a:p>
          </p:txBody>
        </p:sp>
        <p:sp>
          <p:nvSpPr>
            <p:cNvPr id="7191" name="矩形 3"/>
            <p:cNvSpPr>
              <a:spLocks noChangeArrowheads="1"/>
            </p:cNvSpPr>
            <p:nvPr/>
          </p:nvSpPr>
          <p:spPr bwMode="auto">
            <a:xfrm>
              <a:off x="0" y="329500"/>
              <a:ext cx="2411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bg1"/>
                  </a:solidFill>
                  <a:latin typeface="Calibri" panose="020F0502020204030204" pitchFamily="34" charset="0"/>
                  <a:sym typeface="Calibri" panose="020F0502020204030204" pitchFamily="34" charset="0"/>
                </a:rPr>
                <a:t>I mean a vision of good </a:t>
              </a:r>
              <a:endParaRPr lang="zh-CN" altLang="en-US">
                <a:solidFill>
                  <a:srgbClr val="000000"/>
                </a:solidFill>
                <a:latin typeface="Calibri" panose="020F0502020204030204" pitchFamily="34" charset="0"/>
                <a:sym typeface="宋体" panose="02010600030101010101" pitchFamily="2" charset="-122"/>
              </a:endParaRPr>
            </a:p>
          </p:txBody>
        </p:sp>
      </p:grpSp>
      <p:pic>
        <p:nvPicPr>
          <p:cNvPr id="9235" name="图片 56"/>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336925" y="1495425"/>
            <a:ext cx="2397125" cy="339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36" name="Group 20"/>
          <p:cNvGrpSpPr>
            <a:grpSpLocks/>
          </p:cNvGrpSpPr>
          <p:nvPr/>
        </p:nvGrpSpPr>
        <p:grpSpPr bwMode="auto">
          <a:xfrm>
            <a:off x="3330575" y="5003800"/>
            <a:ext cx="2411413" cy="936625"/>
            <a:chOff x="0" y="0"/>
            <a:chExt cx="2411238" cy="936000"/>
          </a:xfrm>
        </p:grpSpPr>
        <p:sp>
          <p:nvSpPr>
            <p:cNvPr id="7186" name="矩形 53"/>
            <p:cNvSpPr>
              <a:spLocks noChangeArrowheads="1"/>
            </p:cNvSpPr>
            <p:nvPr/>
          </p:nvSpPr>
          <p:spPr bwMode="auto">
            <a:xfrm>
              <a:off x="7764" y="0"/>
              <a:ext cx="2397125" cy="936000"/>
            </a:xfrm>
            <a:prstGeom prst="rect">
              <a:avLst/>
            </a:prstGeom>
            <a:solidFill>
              <a:srgbClr val="249F8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7187" name="文本框 59"/>
            <p:cNvSpPr>
              <a:spLocks noChangeArrowheads="1"/>
            </p:cNvSpPr>
            <p:nvPr/>
          </p:nvSpPr>
          <p:spPr bwMode="auto">
            <a:xfrm>
              <a:off x="465034" y="0"/>
              <a:ext cx="14825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bg1"/>
                  </a:solidFill>
                  <a:latin typeface="Calibri" panose="020F0502020204030204" pitchFamily="34" charset="0"/>
                  <a:sym typeface="Calibri" panose="020F0502020204030204" pitchFamily="34" charset="0"/>
                </a:rPr>
                <a:t>Service 02</a:t>
              </a:r>
              <a:endParaRPr lang="zh-CN" altLang="en-US" sz="2400" b="1">
                <a:solidFill>
                  <a:schemeClr val="bg1"/>
                </a:solidFill>
                <a:latin typeface="Calibri" panose="020F0502020204030204" pitchFamily="34" charset="0"/>
                <a:sym typeface="宋体" panose="02010600030101010101" pitchFamily="2" charset="-122"/>
              </a:endParaRPr>
            </a:p>
          </p:txBody>
        </p:sp>
        <p:sp>
          <p:nvSpPr>
            <p:cNvPr id="7188" name="矩形 62"/>
            <p:cNvSpPr>
              <a:spLocks noChangeArrowheads="1"/>
            </p:cNvSpPr>
            <p:nvPr/>
          </p:nvSpPr>
          <p:spPr bwMode="auto">
            <a:xfrm>
              <a:off x="0" y="329500"/>
              <a:ext cx="2411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bg1"/>
                  </a:solidFill>
                  <a:latin typeface="Calibri" panose="020F0502020204030204" pitchFamily="34" charset="0"/>
                  <a:sym typeface="Calibri" panose="020F0502020204030204" pitchFamily="34" charset="0"/>
                </a:rPr>
                <a:t>I mean a vision of good </a:t>
              </a:r>
              <a:endParaRPr lang="zh-CN" altLang="en-US">
                <a:solidFill>
                  <a:srgbClr val="000000"/>
                </a:solidFill>
                <a:latin typeface="Calibri" panose="020F0502020204030204" pitchFamily="34" charset="0"/>
                <a:sym typeface="宋体" panose="02010600030101010101" pitchFamily="2" charset="-122"/>
              </a:endParaRPr>
            </a:p>
          </p:txBody>
        </p:sp>
      </p:grpSp>
      <p:pic>
        <p:nvPicPr>
          <p:cNvPr id="9240" name="图片 57"/>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861050" y="1495425"/>
            <a:ext cx="2397125" cy="339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41" name="Group 25"/>
          <p:cNvGrpSpPr>
            <a:grpSpLocks/>
          </p:cNvGrpSpPr>
          <p:nvPr/>
        </p:nvGrpSpPr>
        <p:grpSpPr bwMode="auto">
          <a:xfrm>
            <a:off x="5854700" y="5003800"/>
            <a:ext cx="2409825" cy="936625"/>
            <a:chOff x="0" y="0"/>
            <a:chExt cx="2411238" cy="936000"/>
          </a:xfrm>
        </p:grpSpPr>
        <p:sp>
          <p:nvSpPr>
            <p:cNvPr id="7183" name="矩形 55"/>
            <p:cNvSpPr>
              <a:spLocks noChangeArrowheads="1"/>
            </p:cNvSpPr>
            <p:nvPr/>
          </p:nvSpPr>
          <p:spPr bwMode="auto">
            <a:xfrm>
              <a:off x="10451" y="0"/>
              <a:ext cx="2397125" cy="936000"/>
            </a:xfrm>
            <a:prstGeom prst="rect">
              <a:avLst/>
            </a:prstGeom>
            <a:solidFill>
              <a:srgbClr val="28AE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7184" name="文本框 60"/>
            <p:cNvSpPr>
              <a:spLocks noChangeArrowheads="1"/>
            </p:cNvSpPr>
            <p:nvPr/>
          </p:nvSpPr>
          <p:spPr bwMode="auto">
            <a:xfrm>
              <a:off x="467721" y="0"/>
              <a:ext cx="14825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bg1"/>
                  </a:solidFill>
                  <a:latin typeface="Calibri" panose="020F0502020204030204" pitchFamily="34" charset="0"/>
                  <a:sym typeface="Calibri" panose="020F0502020204030204" pitchFamily="34" charset="0"/>
                </a:rPr>
                <a:t>Service 03</a:t>
              </a:r>
              <a:endParaRPr lang="zh-CN" altLang="en-US" sz="2400" b="1">
                <a:solidFill>
                  <a:schemeClr val="bg1"/>
                </a:solidFill>
                <a:latin typeface="Calibri" panose="020F0502020204030204" pitchFamily="34" charset="0"/>
                <a:sym typeface="宋体" panose="02010600030101010101" pitchFamily="2" charset="-122"/>
              </a:endParaRPr>
            </a:p>
          </p:txBody>
        </p:sp>
        <p:sp>
          <p:nvSpPr>
            <p:cNvPr id="7185" name="矩形 64"/>
            <p:cNvSpPr>
              <a:spLocks noChangeArrowheads="1"/>
            </p:cNvSpPr>
            <p:nvPr/>
          </p:nvSpPr>
          <p:spPr bwMode="auto">
            <a:xfrm>
              <a:off x="0" y="329500"/>
              <a:ext cx="2411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bg1"/>
                  </a:solidFill>
                  <a:latin typeface="Calibri" panose="020F0502020204030204" pitchFamily="34" charset="0"/>
                  <a:sym typeface="Calibri" panose="020F0502020204030204" pitchFamily="34" charset="0"/>
                </a:rPr>
                <a:t>I mean a vision of good </a:t>
              </a:r>
              <a:endParaRPr lang="zh-CN" altLang="en-US">
                <a:solidFill>
                  <a:srgbClr val="000000"/>
                </a:solidFill>
                <a:latin typeface="Calibri" panose="020F0502020204030204" pitchFamily="34" charset="0"/>
                <a:sym typeface="宋体" panose="02010600030101010101" pitchFamily="2" charset="-122"/>
              </a:endParaRPr>
            </a:p>
          </p:txBody>
        </p:sp>
      </p:grpSp>
      <p:sp>
        <p:nvSpPr>
          <p:cNvPr id="9245" name="文本框 66"/>
          <p:cNvSpPr>
            <a:spLocks noChangeArrowheads="1"/>
          </p:cNvSpPr>
          <p:nvPr/>
        </p:nvSpPr>
        <p:spPr bwMode="auto">
          <a:xfrm>
            <a:off x="8547100" y="1301750"/>
            <a:ext cx="2311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b="1">
                <a:solidFill>
                  <a:srgbClr val="249F86"/>
                </a:solidFill>
                <a:latin typeface="Calibri" panose="020F0502020204030204" pitchFamily="34" charset="0"/>
                <a:sym typeface="Calibri" panose="020F0502020204030204" pitchFamily="34" charset="0"/>
              </a:rPr>
              <a:t>Our Company</a:t>
            </a:r>
            <a:endParaRPr lang="zh-CN" altLang="en-US" sz="2800" b="1">
              <a:solidFill>
                <a:srgbClr val="249F86"/>
              </a:solidFill>
              <a:latin typeface="Calibri" panose="020F0502020204030204" pitchFamily="34" charset="0"/>
              <a:sym typeface="宋体" panose="02010600030101010101" pitchFamily="2" charset="-122"/>
            </a:endParaRPr>
          </a:p>
        </p:txBody>
      </p:sp>
      <p:sp>
        <p:nvSpPr>
          <p:cNvPr id="9246" name="矩形 78"/>
          <p:cNvSpPr>
            <a:spLocks noChangeArrowheads="1"/>
          </p:cNvSpPr>
          <p:nvPr/>
        </p:nvSpPr>
        <p:spPr bwMode="auto">
          <a:xfrm>
            <a:off x="8547100" y="1854200"/>
            <a:ext cx="2868613" cy="419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2000"/>
              </a:lnSpc>
            </a:pPr>
            <a:r>
              <a:rPr lang="en-US" altLang="zh-CN">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 obstacles. By faith I mean a vision of good one cherishes and the enthusiasm that pushes one to seek its fulfillment regardless of obstacles. </a:t>
            </a:r>
            <a:endParaRPr lang="zh-CN" altLang="en-US">
              <a:solidFill>
                <a:schemeClr val="bg1"/>
              </a:solidFill>
              <a:latin typeface="Calibri" panose="020F0502020204030204" pitchFamily="34" charset="0"/>
              <a:sym typeface="宋体" panose="02010600030101010101" pitchFamily="2" charset="-122"/>
            </a:endParaRPr>
          </a:p>
          <a:p>
            <a:pPr eaLnBrk="1" hangingPunct="1">
              <a:lnSpc>
                <a:spcPts val="2000"/>
              </a:lnSpc>
            </a:pPr>
            <a:r>
              <a:rPr lang="en-US" altLang="zh-CN">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 obstacles. By faith I mean a</a:t>
            </a:r>
            <a:endParaRPr lang="zh-CN" altLang="en-US">
              <a:solidFill>
                <a:schemeClr val="bg1"/>
              </a:solidFill>
              <a:latin typeface="Calibri" panose="020F0502020204030204" pitchFamily="34" charset="0"/>
              <a:sym typeface="宋体" panose="02010600030101010101" pitchFamily="2" charset="-122"/>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220"/>
                                        </p:tgtEl>
                                        <p:attrNameLst>
                                          <p:attrName>style.visibility</p:attrName>
                                        </p:attrNameLst>
                                      </p:cBhvr>
                                      <p:to>
                                        <p:strVal val="visible"/>
                                      </p:to>
                                    </p:set>
                                    <p:animEffect>
                                      <p:cBhvr>
                                        <p:cTn id="7" dur="500"/>
                                        <p:tgtEl>
                                          <p:spTgt spid="9220"/>
                                        </p:tgtEl>
                                      </p:cBhvr>
                                    </p:animEffect>
                                  </p:childTnLst>
                                </p:cTn>
                              </p:par>
                              <p:par>
                                <p:cTn id="8" presetID="9" presetClass="entr" presetSubtype="0" fill="hold" nodeType="withEffect">
                                  <p:stCondLst>
                                    <p:cond delay="0"/>
                                  </p:stCondLst>
                                  <p:childTnLst>
                                    <p:set>
                                      <p:cBhvr>
                                        <p:cTn id="9" dur="1" fill="hold">
                                          <p:stCondLst>
                                            <p:cond delay="0"/>
                                          </p:stCondLst>
                                        </p:cTn>
                                        <p:tgtEl>
                                          <p:spTgt spid="9226"/>
                                        </p:tgtEl>
                                        <p:attrNameLst>
                                          <p:attrName>style.visibility</p:attrName>
                                        </p:attrNameLst>
                                      </p:cBhvr>
                                      <p:to>
                                        <p:strVal val="visible"/>
                                      </p:to>
                                    </p:set>
                                    <p:animEffect>
                                      <p:cBhvr>
                                        <p:cTn id="10" dur="500"/>
                                        <p:tgtEl>
                                          <p:spTgt spid="9226"/>
                                        </p:tgtEl>
                                      </p:cBhvr>
                                    </p:animEffect>
                                  </p:childTnLst>
                                </p:cTn>
                              </p:par>
                              <p:par>
                                <p:cTn id="11" presetID="9" presetClass="entr" presetSubtype="0" fill="hold" nodeType="withEffect">
                                  <p:stCondLst>
                                    <p:cond delay="0"/>
                                  </p:stCondLst>
                                  <p:childTnLst>
                                    <p:set>
                                      <p:cBhvr>
                                        <p:cTn id="12" dur="1" fill="hold">
                                          <p:stCondLst>
                                            <p:cond delay="0"/>
                                          </p:stCondLst>
                                        </p:cTn>
                                        <p:tgtEl>
                                          <p:spTgt spid="9221"/>
                                        </p:tgtEl>
                                        <p:attrNameLst>
                                          <p:attrName>style.visibility</p:attrName>
                                        </p:attrNameLst>
                                      </p:cBhvr>
                                      <p:to>
                                        <p:strVal val="visible"/>
                                      </p:to>
                                    </p:set>
                                    <p:animEffect>
                                      <p:cBhvr>
                                        <p:cTn id="13" dur="500"/>
                                        <p:tgtEl>
                                          <p:spTgt spid="9221"/>
                                        </p:tgtEl>
                                      </p:cBhvr>
                                    </p:animEffect>
                                  </p:childTnLst>
                                </p:cTn>
                              </p:par>
                            </p:childTnLst>
                          </p:cTn>
                        </p:par>
                        <p:par>
                          <p:cTn id="14" fill="hold" nodeType="afterGroup">
                            <p:stCondLst>
                              <p:cond delay="500"/>
                            </p:stCondLst>
                            <p:childTnLst>
                              <p:par>
                                <p:cTn id="15" presetID="12" presetClass="entr" presetSubtype="4" fill="hold" nodeType="afterEffect">
                                  <p:stCondLst>
                                    <p:cond delay="0"/>
                                  </p:stCondLst>
                                  <p:childTnLst>
                                    <p:set>
                                      <p:cBhvr>
                                        <p:cTn id="16" dur="1" fill="hold">
                                          <p:stCondLst>
                                            <p:cond delay="0"/>
                                          </p:stCondLst>
                                        </p:cTn>
                                        <p:tgtEl>
                                          <p:spTgt spid="9231"/>
                                        </p:tgtEl>
                                        <p:attrNameLst>
                                          <p:attrName>style.visibility</p:attrName>
                                        </p:attrNameLst>
                                      </p:cBhvr>
                                      <p:to>
                                        <p:strVal val="visible"/>
                                      </p:to>
                                    </p:set>
                                    <p:anim calcmode="lin" valueType="num">
                                      <p:cBhvr>
                                        <p:cTn id="17" dur="500"/>
                                        <p:tgtEl>
                                          <p:spTgt spid="9231"/>
                                        </p:tgtEl>
                                        <p:attrNameLst>
                                          <p:attrName>ppt_y</p:attrName>
                                        </p:attrNameLst>
                                      </p:cBhvr>
                                      <p:tavLst>
                                        <p:tav tm="0">
                                          <p:val>
                                            <p:strVal val="#ppt_y+#ppt_h*1.125000"/>
                                          </p:val>
                                        </p:tav>
                                        <p:tav tm="100000">
                                          <p:val>
                                            <p:strVal val="#ppt_y"/>
                                          </p:val>
                                        </p:tav>
                                      </p:tavLst>
                                    </p:anim>
                                    <p:animEffect>
                                      <p:cBhvr>
                                        <p:cTn id="18" dur="500"/>
                                        <p:tgtEl>
                                          <p:spTgt spid="9231"/>
                                        </p:tgtEl>
                                      </p:cBhvr>
                                    </p:animEffect>
                                  </p:childTnLst>
                                </p:cTn>
                              </p:par>
                            </p:childTnLst>
                          </p:cTn>
                        </p:par>
                        <p:par>
                          <p:cTn id="19" fill="hold" nodeType="afterGroup">
                            <p:stCondLst>
                              <p:cond delay="1000"/>
                            </p:stCondLst>
                            <p:childTnLst>
                              <p:par>
                                <p:cTn id="20" presetID="22" presetClass="entr" presetSubtype="4" fill="hold" nodeType="afterEffect">
                                  <p:stCondLst>
                                    <p:cond delay="0"/>
                                  </p:stCondLst>
                                  <p:childTnLst>
                                    <p:set>
                                      <p:cBhvr>
                                        <p:cTn id="21" dur="1" fill="hold">
                                          <p:stCondLst>
                                            <p:cond delay="0"/>
                                          </p:stCondLst>
                                        </p:cTn>
                                        <p:tgtEl>
                                          <p:spTgt spid="9230"/>
                                        </p:tgtEl>
                                        <p:attrNameLst>
                                          <p:attrName>style.visibility</p:attrName>
                                        </p:attrNameLst>
                                      </p:cBhvr>
                                      <p:to>
                                        <p:strVal val="visible"/>
                                      </p:to>
                                    </p:set>
                                    <p:animEffect>
                                      <p:cBhvr>
                                        <p:cTn id="22" dur="500"/>
                                        <p:tgtEl>
                                          <p:spTgt spid="9230"/>
                                        </p:tgtEl>
                                      </p:cBhvr>
                                    </p:animEffect>
                                  </p:childTnLst>
                                </p:cTn>
                              </p:par>
                            </p:childTnLst>
                          </p:cTn>
                        </p:par>
                        <p:par>
                          <p:cTn id="23" fill="hold" nodeType="afterGroup">
                            <p:stCondLst>
                              <p:cond delay="1500"/>
                            </p:stCondLst>
                            <p:childTnLst>
                              <p:par>
                                <p:cTn id="24" presetID="12" presetClass="entr" presetSubtype="4" fill="hold" nodeType="afterEffect">
                                  <p:stCondLst>
                                    <p:cond delay="0"/>
                                  </p:stCondLst>
                                  <p:childTnLst>
                                    <p:set>
                                      <p:cBhvr>
                                        <p:cTn id="25" dur="1" fill="hold">
                                          <p:stCondLst>
                                            <p:cond delay="0"/>
                                          </p:stCondLst>
                                        </p:cTn>
                                        <p:tgtEl>
                                          <p:spTgt spid="9236"/>
                                        </p:tgtEl>
                                        <p:attrNameLst>
                                          <p:attrName>style.visibility</p:attrName>
                                        </p:attrNameLst>
                                      </p:cBhvr>
                                      <p:to>
                                        <p:strVal val="visible"/>
                                      </p:to>
                                    </p:set>
                                    <p:anim calcmode="lin" valueType="num">
                                      <p:cBhvr>
                                        <p:cTn id="26" dur="500"/>
                                        <p:tgtEl>
                                          <p:spTgt spid="9236"/>
                                        </p:tgtEl>
                                        <p:attrNameLst>
                                          <p:attrName>ppt_y</p:attrName>
                                        </p:attrNameLst>
                                      </p:cBhvr>
                                      <p:tavLst>
                                        <p:tav tm="0">
                                          <p:val>
                                            <p:strVal val="#ppt_y+#ppt_h*1.125000"/>
                                          </p:val>
                                        </p:tav>
                                        <p:tav tm="100000">
                                          <p:val>
                                            <p:strVal val="#ppt_y"/>
                                          </p:val>
                                        </p:tav>
                                      </p:tavLst>
                                    </p:anim>
                                    <p:animEffect>
                                      <p:cBhvr>
                                        <p:cTn id="27" dur="500"/>
                                        <p:tgtEl>
                                          <p:spTgt spid="9236"/>
                                        </p:tgtEl>
                                      </p:cBhvr>
                                    </p:animEffect>
                                  </p:childTnLst>
                                </p:cTn>
                              </p:par>
                            </p:childTnLst>
                          </p:cTn>
                        </p:par>
                        <p:par>
                          <p:cTn id="28" fill="hold" nodeType="afterGroup">
                            <p:stCondLst>
                              <p:cond delay="2000"/>
                            </p:stCondLst>
                            <p:childTnLst>
                              <p:par>
                                <p:cTn id="29" presetID="22" presetClass="entr" presetSubtype="4" fill="hold" nodeType="afterEffect">
                                  <p:stCondLst>
                                    <p:cond delay="0"/>
                                  </p:stCondLst>
                                  <p:childTnLst>
                                    <p:set>
                                      <p:cBhvr>
                                        <p:cTn id="30" dur="1" fill="hold">
                                          <p:stCondLst>
                                            <p:cond delay="0"/>
                                          </p:stCondLst>
                                        </p:cTn>
                                        <p:tgtEl>
                                          <p:spTgt spid="9235"/>
                                        </p:tgtEl>
                                        <p:attrNameLst>
                                          <p:attrName>style.visibility</p:attrName>
                                        </p:attrNameLst>
                                      </p:cBhvr>
                                      <p:to>
                                        <p:strVal val="visible"/>
                                      </p:to>
                                    </p:set>
                                    <p:animEffect>
                                      <p:cBhvr>
                                        <p:cTn id="31" dur="500"/>
                                        <p:tgtEl>
                                          <p:spTgt spid="9235"/>
                                        </p:tgtEl>
                                      </p:cBhvr>
                                    </p:animEffect>
                                  </p:childTnLst>
                                </p:cTn>
                              </p:par>
                            </p:childTnLst>
                          </p:cTn>
                        </p:par>
                        <p:par>
                          <p:cTn id="32" fill="hold" nodeType="afterGroup">
                            <p:stCondLst>
                              <p:cond delay="2500"/>
                            </p:stCondLst>
                            <p:childTnLst>
                              <p:par>
                                <p:cTn id="33" presetID="12" presetClass="entr" presetSubtype="4" fill="hold" nodeType="afterEffect">
                                  <p:stCondLst>
                                    <p:cond delay="0"/>
                                  </p:stCondLst>
                                  <p:childTnLst>
                                    <p:set>
                                      <p:cBhvr>
                                        <p:cTn id="34" dur="1" fill="hold">
                                          <p:stCondLst>
                                            <p:cond delay="0"/>
                                          </p:stCondLst>
                                        </p:cTn>
                                        <p:tgtEl>
                                          <p:spTgt spid="9241"/>
                                        </p:tgtEl>
                                        <p:attrNameLst>
                                          <p:attrName>style.visibility</p:attrName>
                                        </p:attrNameLst>
                                      </p:cBhvr>
                                      <p:to>
                                        <p:strVal val="visible"/>
                                      </p:to>
                                    </p:set>
                                    <p:anim calcmode="lin" valueType="num">
                                      <p:cBhvr>
                                        <p:cTn id="35" dur="500"/>
                                        <p:tgtEl>
                                          <p:spTgt spid="9241"/>
                                        </p:tgtEl>
                                        <p:attrNameLst>
                                          <p:attrName>ppt_y</p:attrName>
                                        </p:attrNameLst>
                                      </p:cBhvr>
                                      <p:tavLst>
                                        <p:tav tm="0">
                                          <p:val>
                                            <p:strVal val="#ppt_y+#ppt_h*1.125000"/>
                                          </p:val>
                                        </p:tav>
                                        <p:tav tm="100000">
                                          <p:val>
                                            <p:strVal val="#ppt_y"/>
                                          </p:val>
                                        </p:tav>
                                      </p:tavLst>
                                    </p:anim>
                                    <p:animEffect>
                                      <p:cBhvr>
                                        <p:cTn id="36" dur="500"/>
                                        <p:tgtEl>
                                          <p:spTgt spid="9241"/>
                                        </p:tgtEl>
                                      </p:cBhvr>
                                    </p:animEffect>
                                  </p:childTnLst>
                                </p:cTn>
                              </p:par>
                            </p:childTnLst>
                          </p:cTn>
                        </p:par>
                        <p:par>
                          <p:cTn id="37" fill="hold" nodeType="afterGroup">
                            <p:stCondLst>
                              <p:cond delay="3000"/>
                            </p:stCondLst>
                            <p:childTnLst>
                              <p:par>
                                <p:cTn id="38" presetID="22" presetClass="entr" presetSubtype="4" fill="hold" nodeType="afterEffect">
                                  <p:stCondLst>
                                    <p:cond delay="0"/>
                                  </p:stCondLst>
                                  <p:childTnLst>
                                    <p:set>
                                      <p:cBhvr>
                                        <p:cTn id="39" dur="1" fill="hold">
                                          <p:stCondLst>
                                            <p:cond delay="0"/>
                                          </p:stCondLst>
                                        </p:cTn>
                                        <p:tgtEl>
                                          <p:spTgt spid="9240"/>
                                        </p:tgtEl>
                                        <p:attrNameLst>
                                          <p:attrName>style.visibility</p:attrName>
                                        </p:attrNameLst>
                                      </p:cBhvr>
                                      <p:to>
                                        <p:strVal val="visible"/>
                                      </p:to>
                                    </p:set>
                                    <p:animEffect>
                                      <p:cBhvr>
                                        <p:cTn id="40" dur="500"/>
                                        <p:tgtEl>
                                          <p:spTgt spid="9240"/>
                                        </p:tgtEl>
                                      </p:cBhvr>
                                    </p:animEffect>
                                  </p:childTnLst>
                                </p:cTn>
                              </p:par>
                            </p:childTnLst>
                          </p:cTn>
                        </p:par>
                        <p:par>
                          <p:cTn id="41" fill="hold" nodeType="afterGroup">
                            <p:stCondLst>
                              <p:cond delay="3500"/>
                            </p:stCondLst>
                            <p:childTnLst>
                              <p:par>
                                <p:cTn id="42" presetID="9" presetClass="entr" presetSubtype="0" fill="hold" grpId="0" nodeType="afterEffect">
                                  <p:stCondLst>
                                    <p:cond delay="0"/>
                                  </p:stCondLst>
                                  <p:childTnLst>
                                    <p:set>
                                      <p:cBhvr>
                                        <p:cTn id="43" dur="1" fill="hold">
                                          <p:stCondLst>
                                            <p:cond delay="0"/>
                                          </p:stCondLst>
                                        </p:cTn>
                                        <p:tgtEl>
                                          <p:spTgt spid="9245"/>
                                        </p:tgtEl>
                                        <p:attrNameLst>
                                          <p:attrName>style.visibility</p:attrName>
                                        </p:attrNameLst>
                                      </p:cBhvr>
                                      <p:to>
                                        <p:strVal val="visible"/>
                                      </p:to>
                                    </p:set>
                                    <p:animEffect>
                                      <p:cBhvr>
                                        <p:cTn id="44" dur="500"/>
                                        <p:tgtEl>
                                          <p:spTgt spid="9245"/>
                                        </p:tgtEl>
                                      </p:cBhvr>
                                    </p:animEffect>
                                  </p:childTnLst>
                                </p:cTn>
                              </p:par>
                            </p:childTnLst>
                          </p:cTn>
                        </p:par>
                        <p:par>
                          <p:cTn id="45" fill="hold" nodeType="afterGroup">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9246"/>
                                        </p:tgtEl>
                                        <p:attrNameLst>
                                          <p:attrName>style.visibility</p:attrName>
                                        </p:attrNameLst>
                                      </p:cBhvr>
                                      <p:to>
                                        <p:strVal val="visible"/>
                                      </p:to>
                                    </p:set>
                                    <p:animEffect>
                                      <p:cBhvr>
                                        <p:cTn id="48" dur="650"/>
                                        <p:tgtEl>
                                          <p:spTgt spid="9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ldLvl="0" autoUpdateAnimBg="0"/>
      <p:bldP spid="9245" grpId="0" bldLvl="0" autoUpdateAnimBg="0"/>
      <p:bldP spid="9246"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pic>
        <p:nvPicPr>
          <p:cNvPr id="8196"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矩形 3"/>
          <p:cNvSpPr>
            <a:spLocks noChangeArrowheads="1"/>
          </p:cNvSpPr>
          <p:nvPr/>
        </p:nvSpPr>
        <p:spPr bwMode="auto">
          <a:xfrm>
            <a:off x="0" y="2171700"/>
            <a:ext cx="12192000" cy="262890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0246" name="文本框 5"/>
          <p:cNvSpPr>
            <a:spLocks noChangeArrowheads="1"/>
          </p:cNvSpPr>
          <p:nvPr/>
        </p:nvSpPr>
        <p:spPr bwMode="auto">
          <a:xfrm>
            <a:off x="3849688" y="2652713"/>
            <a:ext cx="45275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000" b="1">
                <a:solidFill>
                  <a:schemeClr val="bg1"/>
                </a:solidFill>
                <a:latin typeface="Calibri" panose="020F0502020204030204" pitchFamily="34" charset="0"/>
                <a:sym typeface="Calibri" panose="020F0502020204030204" pitchFamily="34" charset="0"/>
              </a:rPr>
              <a:t>PARAGRAPH</a:t>
            </a:r>
            <a:endParaRPr lang="zh-CN" altLang="en-US" sz="6000" b="1">
              <a:solidFill>
                <a:schemeClr val="bg1"/>
              </a:solidFill>
              <a:latin typeface="Calibri" panose="020F0502020204030204" pitchFamily="34" charset="0"/>
              <a:sym typeface="宋体" panose="02010600030101010101" pitchFamily="2" charset="-122"/>
            </a:endParaRPr>
          </a:p>
        </p:txBody>
      </p:sp>
      <p:sp>
        <p:nvSpPr>
          <p:cNvPr id="10247" name="文本框 6"/>
          <p:cNvSpPr>
            <a:spLocks noChangeArrowheads="1"/>
          </p:cNvSpPr>
          <p:nvPr/>
        </p:nvSpPr>
        <p:spPr bwMode="auto">
          <a:xfrm>
            <a:off x="2584450" y="3581400"/>
            <a:ext cx="7010400"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ts val="2400"/>
              </a:lnSpc>
            </a:pPr>
            <a:r>
              <a:rPr lang="en-US" altLang="zh-CN" sz="2000">
                <a:solidFill>
                  <a:srgbClr val="F2F2F2"/>
                </a:solidFill>
                <a:sym typeface="Arial" panose="020B0604020202020204" pitchFamily="34" charset="0"/>
              </a:rPr>
              <a:t>Don't aim for success if you want it; just do what you love and believe in, and it will come naturally.</a:t>
            </a:r>
            <a:endParaRPr lang="zh-CN" altLang="en-US" sz="2000">
              <a:solidFill>
                <a:srgbClr val="F2F2F2"/>
              </a:solidFill>
              <a:sym typeface="Arial" panose="020B0604020202020204" pitchFamily="34" charset="0"/>
            </a:endParaRPr>
          </a:p>
        </p:txBody>
      </p:sp>
      <p:grpSp>
        <p:nvGrpSpPr>
          <p:cNvPr id="10248" name="Group 8"/>
          <p:cNvGrpSpPr>
            <a:grpSpLocks/>
          </p:cNvGrpSpPr>
          <p:nvPr/>
        </p:nvGrpSpPr>
        <p:grpSpPr bwMode="auto">
          <a:xfrm>
            <a:off x="5645150" y="1716088"/>
            <a:ext cx="889000" cy="889000"/>
            <a:chOff x="0" y="0"/>
            <a:chExt cx="888824" cy="888824"/>
          </a:xfrm>
        </p:grpSpPr>
        <p:sp>
          <p:nvSpPr>
            <p:cNvPr id="8201" name="矩形 4"/>
            <p:cNvSpPr>
              <a:spLocks noChangeArrowheads="1"/>
            </p:cNvSpPr>
            <p:nvPr/>
          </p:nvSpPr>
          <p:spPr bwMode="auto">
            <a:xfrm rot="2700000">
              <a:off x="0" y="0"/>
              <a:ext cx="888824" cy="888824"/>
            </a:xfrm>
            <a:prstGeom prst="rect">
              <a:avLst/>
            </a:prstGeom>
            <a:solidFill>
              <a:srgbClr val="2F374C"/>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A5A5A5"/>
                </a:solidFill>
                <a:latin typeface="宋体" panose="02010600030101010101" pitchFamily="2" charset="-122"/>
                <a:sym typeface="宋体" panose="02010600030101010101" pitchFamily="2" charset="-122"/>
              </a:endParaRPr>
            </a:p>
          </p:txBody>
        </p:sp>
        <p:grpSp>
          <p:nvGrpSpPr>
            <p:cNvPr id="8202" name="Group 10"/>
            <p:cNvGrpSpPr>
              <a:grpSpLocks/>
            </p:cNvGrpSpPr>
            <p:nvPr/>
          </p:nvGrpSpPr>
          <p:grpSpPr bwMode="auto">
            <a:xfrm>
              <a:off x="193587" y="234862"/>
              <a:ext cx="501650" cy="419100"/>
              <a:chOff x="0" y="0"/>
              <a:chExt cx="501650" cy="419100"/>
            </a:xfrm>
          </p:grpSpPr>
          <p:sp>
            <p:nvSpPr>
              <p:cNvPr id="8203" name="Freeform 14"/>
              <p:cNvSpPr>
                <a:spLocks noEditPoints="1" noChangeArrowheads="1"/>
              </p:cNvSpPr>
              <p:nvPr/>
            </p:nvSpPr>
            <p:spPr bwMode="auto">
              <a:xfrm>
                <a:off x="0" y="0"/>
                <a:ext cx="501650" cy="419100"/>
              </a:xfrm>
              <a:custGeom>
                <a:avLst/>
                <a:gdLst>
                  <a:gd name="T0" fmla="*/ 34465 w 131"/>
                  <a:gd name="T1" fmla="*/ 0 h 109"/>
                  <a:gd name="T2" fmla="*/ 0 w 131"/>
                  <a:gd name="T3" fmla="*/ 34605 h 109"/>
                  <a:gd name="T4" fmla="*/ 0 w 131"/>
                  <a:gd name="T5" fmla="*/ 384495 h 109"/>
                  <a:gd name="T6" fmla="*/ 34465 w 131"/>
                  <a:gd name="T7" fmla="*/ 419100 h 109"/>
                  <a:gd name="T8" fmla="*/ 467185 w 131"/>
                  <a:gd name="T9" fmla="*/ 419100 h 109"/>
                  <a:gd name="T10" fmla="*/ 501650 w 131"/>
                  <a:gd name="T11" fmla="*/ 384495 h 109"/>
                  <a:gd name="T12" fmla="*/ 501650 w 131"/>
                  <a:gd name="T13" fmla="*/ 34605 h 109"/>
                  <a:gd name="T14" fmla="*/ 467185 w 131"/>
                  <a:gd name="T15" fmla="*/ 0 h 109"/>
                  <a:gd name="T16" fmla="*/ 34465 w 131"/>
                  <a:gd name="T17" fmla="*/ 0 h 109"/>
                  <a:gd name="T18" fmla="*/ 34465 w 131"/>
                  <a:gd name="T19" fmla="*/ 34605 h 109"/>
                  <a:gd name="T20" fmla="*/ 467185 w 131"/>
                  <a:gd name="T21" fmla="*/ 34605 h 109"/>
                  <a:gd name="T22" fmla="*/ 467185 w 131"/>
                  <a:gd name="T23" fmla="*/ 249922 h 109"/>
                  <a:gd name="T24" fmla="*/ 382939 w 131"/>
                  <a:gd name="T25" fmla="*/ 169178 h 109"/>
                  <a:gd name="T26" fmla="*/ 367621 w 131"/>
                  <a:gd name="T27" fmla="*/ 169178 h 109"/>
                  <a:gd name="T28" fmla="*/ 275716 w 131"/>
                  <a:gd name="T29" fmla="*/ 257612 h 109"/>
                  <a:gd name="T30" fmla="*/ 145517 w 131"/>
                  <a:gd name="T31" fmla="*/ 126883 h 109"/>
                  <a:gd name="T32" fmla="*/ 137858 w 131"/>
                  <a:gd name="T33" fmla="*/ 123039 h 109"/>
                  <a:gd name="T34" fmla="*/ 130199 w 131"/>
                  <a:gd name="T35" fmla="*/ 126883 h 109"/>
                  <a:gd name="T36" fmla="*/ 34465 w 131"/>
                  <a:gd name="T37" fmla="*/ 226852 h 109"/>
                  <a:gd name="T38" fmla="*/ 34465 w 131"/>
                  <a:gd name="T39" fmla="*/ 226852 h 109"/>
                  <a:gd name="T40" fmla="*/ 34465 w 131"/>
                  <a:gd name="T41" fmla="*/ 34605 h 109"/>
                  <a:gd name="T42" fmla="*/ 34465 w 131"/>
                  <a:gd name="T43" fmla="*/ 269147 h 109"/>
                  <a:gd name="T44" fmla="*/ 137858 w 131"/>
                  <a:gd name="T45" fmla="*/ 161488 h 109"/>
                  <a:gd name="T46" fmla="*/ 287204 w 131"/>
                  <a:gd name="T47" fmla="*/ 311441 h 109"/>
                  <a:gd name="T48" fmla="*/ 294863 w 131"/>
                  <a:gd name="T49" fmla="*/ 315286 h 109"/>
                  <a:gd name="T50" fmla="*/ 302522 w 131"/>
                  <a:gd name="T51" fmla="*/ 311441 h 109"/>
                  <a:gd name="T52" fmla="*/ 310181 w 131"/>
                  <a:gd name="T53" fmla="*/ 307596 h 109"/>
                  <a:gd name="T54" fmla="*/ 310181 w 131"/>
                  <a:gd name="T55" fmla="*/ 292217 h 109"/>
                  <a:gd name="T56" fmla="*/ 294863 w 131"/>
                  <a:gd name="T57" fmla="*/ 280682 h 109"/>
                  <a:gd name="T58" fmla="*/ 375280 w 131"/>
                  <a:gd name="T59" fmla="*/ 199938 h 109"/>
                  <a:gd name="T60" fmla="*/ 467185 w 131"/>
                  <a:gd name="T61" fmla="*/ 288372 h 109"/>
                  <a:gd name="T62" fmla="*/ 467185 w 131"/>
                  <a:gd name="T63" fmla="*/ 384495 h 109"/>
                  <a:gd name="T64" fmla="*/ 34465 w 131"/>
                  <a:gd name="T65" fmla="*/ 384495 h 109"/>
                  <a:gd name="T66" fmla="*/ 34465 w 131"/>
                  <a:gd name="T67" fmla="*/ 269147 h 10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31"/>
                  <a:gd name="T103" fmla="*/ 0 h 109"/>
                  <a:gd name="T104" fmla="*/ 131 w 131"/>
                  <a:gd name="T105" fmla="*/ 109 h 10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31" h="109">
                    <a:moveTo>
                      <a:pt x="9" y="0"/>
                    </a:moveTo>
                    <a:cubicBezTo>
                      <a:pt x="4" y="0"/>
                      <a:pt x="0" y="4"/>
                      <a:pt x="0" y="9"/>
                    </a:cubicBezTo>
                    <a:cubicBezTo>
                      <a:pt x="0" y="100"/>
                      <a:pt x="0" y="100"/>
                      <a:pt x="0" y="100"/>
                    </a:cubicBezTo>
                    <a:cubicBezTo>
                      <a:pt x="0" y="105"/>
                      <a:pt x="4" y="109"/>
                      <a:pt x="9" y="109"/>
                    </a:cubicBezTo>
                    <a:cubicBezTo>
                      <a:pt x="122" y="109"/>
                      <a:pt x="122" y="109"/>
                      <a:pt x="122" y="109"/>
                    </a:cubicBezTo>
                    <a:cubicBezTo>
                      <a:pt x="127" y="109"/>
                      <a:pt x="131" y="105"/>
                      <a:pt x="131" y="100"/>
                    </a:cubicBezTo>
                    <a:cubicBezTo>
                      <a:pt x="131" y="9"/>
                      <a:pt x="131" y="9"/>
                      <a:pt x="131" y="9"/>
                    </a:cubicBezTo>
                    <a:cubicBezTo>
                      <a:pt x="131" y="4"/>
                      <a:pt x="127" y="0"/>
                      <a:pt x="122" y="0"/>
                    </a:cubicBezTo>
                    <a:lnTo>
                      <a:pt x="9" y="0"/>
                    </a:lnTo>
                    <a:close/>
                    <a:moveTo>
                      <a:pt x="9" y="9"/>
                    </a:moveTo>
                    <a:cubicBezTo>
                      <a:pt x="122" y="9"/>
                      <a:pt x="122" y="9"/>
                      <a:pt x="122" y="9"/>
                    </a:cubicBezTo>
                    <a:cubicBezTo>
                      <a:pt x="122" y="65"/>
                      <a:pt x="122" y="65"/>
                      <a:pt x="122" y="65"/>
                    </a:cubicBezTo>
                    <a:cubicBezTo>
                      <a:pt x="100" y="44"/>
                      <a:pt x="100" y="44"/>
                      <a:pt x="100" y="44"/>
                    </a:cubicBezTo>
                    <a:cubicBezTo>
                      <a:pt x="99" y="43"/>
                      <a:pt x="97" y="43"/>
                      <a:pt x="96" y="44"/>
                    </a:cubicBezTo>
                    <a:cubicBezTo>
                      <a:pt x="72" y="67"/>
                      <a:pt x="72" y="67"/>
                      <a:pt x="72" y="67"/>
                    </a:cubicBezTo>
                    <a:cubicBezTo>
                      <a:pt x="38" y="33"/>
                      <a:pt x="38" y="33"/>
                      <a:pt x="38" y="33"/>
                    </a:cubicBezTo>
                    <a:cubicBezTo>
                      <a:pt x="38" y="33"/>
                      <a:pt x="37" y="32"/>
                      <a:pt x="36" y="32"/>
                    </a:cubicBezTo>
                    <a:cubicBezTo>
                      <a:pt x="36" y="32"/>
                      <a:pt x="35" y="33"/>
                      <a:pt x="34" y="33"/>
                    </a:cubicBezTo>
                    <a:cubicBezTo>
                      <a:pt x="34" y="33"/>
                      <a:pt x="10" y="59"/>
                      <a:pt x="9" y="59"/>
                    </a:cubicBezTo>
                    <a:cubicBezTo>
                      <a:pt x="9" y="59"/>
                      <a:pt x="9" y="59"/>
                      <a:pt x="9" y="59"/>
                    </a:cubicBezTo>
                    <a:cubicBezTo>
                      <a:pt x="9" y="59"/>
                      <a:pt x="9" y="9"/>
                      <a:pt x="9" y="9"/>
                    </a:cubicBezTo>
                    <a:close/>
                    <a:moveTo>
                      <a:pt x="9" y="70"/>
                    </a:moveTo>
                    <a:cubicBezTo>
                      <a:pt x="36" y="42"/>
                      <a:pt x="36" y="42"/>
                      <a:pt x="36" y="42"/>
                    </a:cubicBezTo>
                    <a:cubicBezTo>
                      <a:pt x="75" y="81"/>
                      <a:pt x="75" y="81"/>
                      <a:pt x="75" y="81"/>
                    </a:cubicBezTo>
                    <a:cubicBezTo>
                      <a:pt x="76" y="82"/>
                      <a:pt x="77" y="82"/>
                      <a:pt x="77" y="82"/>
                    </a:cubicBezTo>
                    <a:cubicBezTo>
                      <a:pt x="78" y="82"/>
                      <a:pt x="79" y="82"/>
                      <a:pt x="79" y="81"/>
                    </a:cubicBezTo>
                    <a:cubicBezTo>
                      <a:pt x="81" y="80"/>
                      <a:pt x="81" y="80"/>
                      <a:pt x="81" y="80"/>
                    </a:cubicBezTo>
                    <a:cubicBezTo>
                      <a:pt x="82" y="79"/>
                      <a:pt x="82" y="77"/>
                      <a:pt x="81" y="76"/>
                    </a:cubicBezTo>
                    <a:cubicBezTo>
                      <a:pt x="77" y="73"/>
                      <a:pt x="77" y="73"/>
                      <a:pt x="77" y="73"/>
                    </a:cubicBezTo>
                    <a:cubicBezTo>
                      <a:pt x="98" y="52"/>
                      <a:pt x="98" y="52"/>
                      <a:pt x="98" y="52"/>
                    </a:cubicBezTo>
                    <a:cubicBezTo>
                      <a:pt x="122" y="75"/>
                      <a:pt x="122" y="75"/>
                      <a:pt x="122" y="75"/>
                    </a:cubicBezTo>
                    <a:cubicBezTo>
                      <a:pt x="122" y="100"/>
                      <a:pt x="122" y="100"/>
                      <a:pt x="122" y="100"/>
                    </a:cubicBezTo>
                    <a:cubicBezTo>
                      <a:pt x="9" y="100"/>
                      <a:pt x="9" y="100"/>
                      <a:pt x="9" y="100"/>
                    </a:cubicBezTo>
                    <a:lnTo>
                      <a:pt x="9" y="7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8204" name="Oval 15"/>
              <p:cNvSpPr>
                <a:spLocks noChangeArrowheads="1"/>
              </p:cNvSpPr>
              <p:nvPr/>
            </p:nvSpPr>
            <p:spPr bwMode="auto">
              <a:xfrm>
                <a:off x="217488" y="65087"/>
                <a:ext cx="100013" cy="100013"/>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gr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10245"/>
                                        </p:tgtEl>
                                        <p:attrNameLst>
                                          <p:attrName>style.visibility</p:attrName>
                                        </p:attrNameLst>
                                      </p:cBhvr>
                                      <p:to>
                                        <p:strVal val="visible"/>
                                      </p:to>
                                    </p:set>
                                    <p:animEffect>
                                      <p:cBhvr>
                                        <p:cTn id="7" dur="500"/>
                                        <p:tgtEl>
                                          <p:spTgt spid="10245"/>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10248"/>
                                        </p:tgtEl>
                                        <p:attrNameLst>
                                          <p:attrName>style.visibility</p:attrName>
                                        </p:attrNameLst>
                                      </p:cBhvr>
                                      <p:to>
                                        <p:strVal val="visible"/>
                                      </p:to>
                                    </p:set>
                                    <p:animEffect>
                                      <p:cBhvr>
                                        <p:cTn id="11" dur="500"/>
                                        <p:tgtEl>
                                          <p:spTgt spid="10248"/>
                                        </p:tgtEl>
                                      </p:cBhvr>
                                    </p:animEffect>
                                  </p:childTnLst>
                                </p:cTn>
                              </p:par>
                            </p:childTnLst>
                          </p:cTn>
                        </p:par>
                        <p:par>
                          <p:cTn id="12" fill="hold" nodeType="afterGroup">
                            <p:stCondLst>
                              <p:cond delay="1000"/>
                            </p:stCondLst>
                            <p:childTnLst>
                              <p:par>
                                <p:cTn id="13" presetID="23" presetClass="entr" presetSubtype="36" fill="hold" grpId="0" nodeType="afterEffect">
                                  <p:stCondLst>
                                    <p:cond delay="0"/>
                                  </p:stCondLst>
                                  <p:iterate type="lt">
                                    <p:tmPct val="17000"/>
                                  </p:iterate>
                                  <p:childTnLst>
                                    <p:set>
                                      <p:cBhvr>
                                        <p:cTn id="14" dur="1" fill="hold">
                                          <p:stCondLst>
                                            <p:cond delay="0"/>
                                          </p:stCondLst>
                                        </p:cTn>
                                        <p:tgtEl>
                                          <p:spTgt spid="10246"/>
                                        </p:tgtEl>
                                        <p:attrNameLst>
                                          <p:attrName>style.visibility</p:attrName>
                                        </p:attrNameLst>
                                      </p:cBhvr>
                                      <p:to>
                                        <p:strVal val="visible"/>
                                      </p:to>
                                    </p:set>
                                    <p:anim calcmode="lin" valueType="num">
                                      <p:cBhvr>
                                        <p:cTn id="15" dur="500" fill="hold"/>
                                        <p:tgtEl>
                                          <p:spTgt spid="10246"/>
                                        </p:tgtEl>
                                        <p:attrNameLst>
                                          <p:attrName>ppt_w</p:attrName>
                                        </p:attrNameLst>
                                      </p:cBhvr>
                                      <p:tavLst>
                                        <p:tav tm="0">
                                          <p:val>
                                            <p:strVal val="(6*min(max(#ppt_w*#ppt_h,.3),1)-7.4)/-.7*#ppt_w"/>
                                          </p:val>
                                        </p:tav>
                                        <p:tav tm="100000">
                                          <p:val>
                                            <p:strVal val="#ppt_w"/>
                                          </p:val>
                                        </p:tav>
                                      </p:tavLst>
                                    </p:anim>
                                    <p:anim calcmode="lin" valueType="num">
                                      <p:cBhvr>
                                        <p:cTn id="16" dur="500" fill="hold"/>
                                        <p:tgtEl>
                                          <p:spTgt spid="10246"/>
                                        </p:tgtEl>
                                        <p:attrNameLst>
                                          <p:attrName>ppt_h</p:attrName>
                                        </p:attrNameLst>
                                      </p:cBhvr>
                                      <p:tavLst>
                                        <p:tav tm="0">
                                          <p:val>
                                            <p:strVal val="(6*min(max(#ppt_w*#ppt_h,.3),1)-7.4)/-.7*#ppt_h"/>
                                          </p:val>
                                        </p:tav>
                                        <p:tav tm="100000">
                                          <p:val>
                                            <p:strVal val="#ppt_h"/>
                                          </p:val>
                                        </p:tav>
                                      </p:tavLst>
                                    </p:anim>
                                    <p:anim calcmode="lin" valueType="num">
                                      <p:cBhvr>
                                        <p:cTn id="17" dur="500" fill="hold"/>
                                        <p:tgtEl>
                                          <p:spTgt spid="10246"/>
                                        </p:tgtEl>
                                        <p:attrNameLst>
                                          <p:attrName>ppt_x</p:attrName>
                                        </p:attrNameLst>
                                      </p:cBhvr>
                                      <p:tavLst>
                                        <p:tav tm="0">
                                          <p:val>
                                            <p:fltVal val="0.5"/>
                                          </p:val>
                                        </p:tav>
                                        <p:tav tm="100000">
                                          <p:val>
                                            <p:strVal val="#ppt_x"/>
                                          </p:val>
                                        </p:tav>
                                      </p:tavLst>
                                    </p:anim>
                                    <p:anim calcmode="lin" valueType="num">
                                      <p:cBhvr>
                                        <p:cTn id="18" dur="500" fill="hold"/>
                                        <p:tgtEl>
                                          <p:spTgt spid="10246"/>
                                        </p:tgtEl>
                                        <p:attrNameLst>
                                          <p:attrName>ppt_y</p:attrName>
                                        </p:attrNameLst>
                                      </p:cBhvr>
                                      <p:tavLst>
                                        <p:tav tm="0">
                                          <p:val>
                                            <p:strVal val="1+(6*min(max(#ppt_w*#ppt_h,.3),1)-7.4)/-.7*#ppt_h/2"/>
                                          </p:val>
                                        </p:tav>
                                        <p:tav tm="100000">
                                          <p:val>
                                            <p:strVal val="#ppt_y"/>
                                          </p:val>
                                        </p:tav>
                                      </p:tavLst>
                                    </p:anim>
                                  </p:childTnLst>
                                </p:cTn>
                              </p:par>
                            </p:childTnLst>
                          </p:cTn>
                        </p:par>
                        <p:par>
                          <p:cTn id="19" fill="hold" nodeType="afterGroup">
                            <p:stCondLst>
                              <p:cond delay="2180"/>
                            </p:stCondLst>
                            <p:childTnLst>
                              <p:par>
                                <p:cTn id="20" presetID="9" presetClass="entr" presetSubtype="0" fill="hold" grpId="0" nodeType="afterEffect">
                                  <p:stCondLst>
                                    <p:cond delay="0"/>
                                  </p:stCondLst>
                                  <p:childTnLst>
                                    <p:set>
                                      <p:cBhvr>
                                        <p:cTn id="21" dur="1" fill="hold">
                                          <p:stCondLst>
                                            <p:cond delay="0"/>
                                          </p:stCondLst>
                                        </p:cTn>
                                        <p:tgtEl>
                                          <p:spTgt spid="10247"/>
                                        </p:tgtEl>
                                        <p:attrNameLst>
                                          <p:attrName>style.visibility</p:attrName>
                                        </p:attrNameLst>
                                      </p:cBhvr>
                                      <p:to>
                                        <p:strVal val="visible"/>
                                      </p:to>
                                    </p:set>
                                    <p:animEffect>
                                      <p:cBhvr>
                                        <p:cTn id="22" dur="500"/>
                                        <p:tgtEl>
                                          <p:spTgt spid="10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bldLvl="0" animBg="1" autoUpdateAnimBg="0"/>
      <p:bldP spid="10246" grpId="0" bldLvl="0" autoUpdateAnimBg="0"/>
      <p:bldP spid="10247"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1268" name="文本框 4"/>
          <p:cNvSpPr>
            <a:spLocks noChangeArrowheads="1"/>
          </p:cNvSpPr>
          <p:nvPr/>
        </p:nvSpPr>
        <p:spPr bwMode="auto">
          <a:xfrm>
            <a:off x="247650" y="55563"/>
            <a:ext cx="47275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Paragraph Slide</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11269" name="Group 5"/>
          <p:cNvGrpSpPr>
            <a:grpSpLocks/>
          </p:cNvGrpSpPr>
          <p:nvPr/>
        </p:nvGrpSpPr>
        <p:grpSpPr bwMode="auto">
          <a:xfrm>
            <a:off x="10790238" y="257175"/>
            <a:ext cx="1017587" cy="577850"/>
            <a:chOff x="0" y="0"/>
            <a:chExt cx="1016794" cy="578108"/>
          </a:xfrm>
        </p:grpSpPr>
        <p:grpSp>
          <p:nvGrpSpPr>
            <p:cNvPr id="9233" name="Group 6"/>
            <p:cNvGrpSpPr>
              <a:grpSpLocks/>
            </p:cNvGrpSpPr>
            <p:nvPr/>
          </p:nvGrpSpPr>
          <p:grpSpPr bwMode="auto">
            <a:xfrm>
              <a:off x="0" y="0"/>
              <a:ext cx="1016794" cy="360857"/>
              <a:chOff x="0" y="0"/>
              <a:chExt cx="1016794" cy="360857"/>
            </a:xfrm>
          </p:grpSpPr>
          <p:sp>
            <p:nvSpPr>
              <p:cNvPr id="9235"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36"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9234"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11274" name="Group 10"/>
          <p:cNvGrpSpPr>
            <a:grpSpLocks/>
          </p:cNvGrpSpPr>
          <p:nvPr/>
        </p:nvGrpSpPr>
        <p:grpSpPr bwMode="auto">
          <a:xfrm>
            <a:off x="5780088" y="6584950"/>
            <a:ext cx="638175" cy="254000"/>
            <a:chOff x="0" y="0"/>
            <a:chExt cx="637959" cy="253916"/>
          </a:xfrm>
        </p:grpSpPr>
        <p:sp>
          <p:nvSpPr>
            <p:cNvPr id="9230"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9231"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9232"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04</a:t>
              </a:r>
              <a:endParaRPr lang="zh-CN" altLang="en-US" sz="1000">
                <a:solidFill>
                  <a:schemeClr val="bg1"/>
                </a:solidFill>
                <a:latin typeface="Calibri" panose="020F0502020204030204" pitchFamily="34" charset="0"/>
                <a:sym typeface="宋体" panose="02010600030101010101" pitchFamily="2" charset="-122"/>
              </a:endParaRPr>
            </a:p>
          </p:txBody>
        </p:sp>
      </p:grpSp>
      <p:pic>
        <p:nvPicPr>
          <p:cNvPr id="11278" name="图片 2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2638" y="1473200"/>
            <a:ext cx="4360862" cy="466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279" name="Group 15"/>
          <p:cNvGrpSpPr>
            <a:grpSpLocks/>
          </p:cNvGrpSpPr>
          <p:nvPr/>
        </p:nvGrpSpPr>
        <p:grpSpPr bwMode="auto">
          <a:xfrm>
            <a:off x="782638" y="1473200"/>
            <a:ext cx="1439862" cy="1441450"/>
            <a:chOff x="0" y="0"/>
            <a:chExt cx="1440000" cy="1440000"/>
          </a:xfrm>
        </p:grpSpPr>
        <p:sp>
          <p:nvSpPr>
            <p:cNvPr id="9228" name="矩形 30"/>
            <p:cNvSpPr>
              <a:spLocks noChangeArrowheads="1"/>
            </p:cNvSpPr>
            <p:nvPr/>
          </p:nvSpPr>
          <p:spPr bwMode="auto">
            <a:xfrm>
              <a:off x="0" y="0"/>
              <a:ext cx="1440000" cy="1440000"/>
            </a:xfrm>
            <a:prstGeom prst="rect">
              <a:avLst/>
            </a:prstGeom>
            <a:solidFill>
              <a:srgbClr val="28AE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9229" name="Freeform 6"/>
            <p:cNvSpPr>
              <a:spLocks noEditPoints="1" noChangeArrowheads="1"/>
            </p:cNvSpPr>
            <p:nvPr/>
          </p:nvSpPr>
          <p:spPr bwMode="auto">
            <a:xfrm>
              <a:off x="433456" y="431075"/>
              <a:ext cx="573088" cy="577850"/>
            </a:xfrm>
            <a:custGeom>
              <a:avLst/>
              <a:gdLst>
                <a:gd name="T0" fmla="*/ 523420 w 150"/>
                <a:gd name="T1" fmla="*/ 176034 h 151"/>
                <a:gd name="T2" fmla="*/ 496676 w 150"/>
                <a:gd name="T3" fmla="*/ 176034 h 151"/>
                <a:gd name="T4" fmla="*/ 462291 w 150"/>
                <a:gd name="T5" fmla="*/ 214302 h 151"/>
                <a:gd name="T6" fmla="*/ 447009 w 150"/>
                <a:gd name="T7" fmla="*/ 237263 h 151"/>
                <a:gd name="T8" fmla="*/ 420265 w 150"/>
                <a:gd name="T9" fmla="*/ 233436 h 151"/>
                <a:gd name="T10" fmla="*/ 309468 w 150"/>
                <a:gd name="T11" fmla="*/ 176034 h 151"/>
                <a:gd name="T12" fmla="*/ 362956 w 150"/>
                <a:gd name="T13" fmla="*/ 91844 h 151"/>
                <a:gd name="T14" fmla="*/ 183388 w 150"/>
                <a:gd name="T15" fmla="*/ 91844 h 151"/>
                <a:gd name="T16" fmla="*/ 236876 w 150"/>
                <a:gd name="T17" fmla="*/ 176034 h 151"/>
                <a:gd name="T18" fmla="*/ 137541 w 150"/>
                <a:gd name="T19" fmla="*/ 214302 h 151"/>
                <a:gd name="T20" fmla="*/ 68771 w 150"/>
                <a:gd name="T21" fmla="*/ 417124 h 151"/>
                <a:gd name="T22" fmla="*/ 7641 w 150"/>
                <a:gd name="T23" fmla="*/ 543409 h 151"/>
                <a:gd name="T24" fmla="*/ 3821 w 150"/>
                <a:gd name="T25" fmla="*/ 566370 h 151"/>
                <a:gd name="T26" fmla="*/ 527241 w 150"/>
                <a:gd name="T27" fmla="*/ 577850 h 151"/>
                <a:gd name="T28" fmla="*/ 542523 w 150"/>
                <a:gd name="T29" fmla="*/ 539582 h 151"/>
                <a:gd name="T30" fmla="*/ 454650 w 150"/>
                <a:gd name="T31" fmla="*/ 428604 h 151"/>
                <a:gd name="T32" fmla="*/ 393520 w 150"/>
                <a:gd name="T33" fmla="*/ 405643 h 151"/>
                <a:gd name="T34" fmla="*/ 404982 w 150"/>
                <a:gd name="T35" fmla="*/ 375028 h 151"/>
                <a:gd name="T36" fmla="*/ 431726 w 150"/>
                <a:gd name="T37" fmla="*/ 394163 h 151"/>
                <a:gd name="T38" fmla="*/ 531062 w 150"/>
                <a:gd name="T39" fmla="*/ 306146 h 151"/>
                <a:gd name="T40" fmla="*/ 553985 w 150"/>
                <a:gd name="T41" fmla="*/ 260224 h 151"/>
                <a:gd name="T42" fmla="*/ 519600 w 150"/>
                <a:gd name="T43" fmla="*/ 176034 h 151"/>
                <a:gd name="T44" fmla="*/ 271262 w 150"/>
                <a:gd name="T45" fmla="*/ 30615 h 151"/>
                <a:gd name="T46" fmla="*/ 301826 w 150"/>
                <a:gd name="T47" fmla="*/ 145419 h 151"/>
                <a:gd name="T48" fmla="*/ 271262 w 150"/>
                <a:gd name="T49" fmla="*/ 153073 h 151"/>
                <a:gd name="T50" fmla="*/ 248338 w 150"/>
                <a:gd name="T51" fmla="*/ 149246 h 151"/>
                <a:gd name="T52" fmla="*/ 416444 w 150"/>
                <a:gd name="T53" fmla="*/ 428604 h 151"/>
                <a:gd name="T54" fmla="*/ 527241 w 150"/>
                <a:gd name="T55" fmla="*/ 554889 h 151"/>
                <a:gd name="T56" fmla="*/ 527241 w 150"/>
                <a:gd name="T57" fmla="*/ 554889 h 151"/>
                <a:gd name="T58" fmla="*/ 22924 w 150"/>
                <a:gd name="T59" fmla="*/ 554889 h 151"/>
                <a:gd name="T60" fmla="*/ 22924 w 150"/>
                <a:gd name="T61" fmla="*/ 554889 h 151"/>
                <a:gd name="T62" fmla="*/ 22924 w 150"/>
                <a:gd name="T63" fmla="*/ 554889 h 151"/>
                <a:gd name="T64" fmla="*/ 149003 w 150"/>
                <a:gd name="T65" fmla="*/ 508967 h 151"/>
                <a:gd name="T66" fmla="*/ 206312 w 150"/>
                <a:gd name="T67" fmla="*/ 520448 h 151"/>
                <a:gd name="T68" fmla="*/ 229235 w 150"/>
                <a:gd name="T69" fmla="*/ 440084 h 151"/>
                <a:gd name="T70" fmla="*/ 416444 w 150"/>
                <a:gd name="T71" fmla="*/ 428604 h 151"/>
                <a:gd name="T72" fmla="*/ 519600 w 150"/>
                <a:gd name="T73" fmla="*/ 264051 h 151"/>
                <a:gd name="T74" fmla="*/ 466112 w 150"/>
                <a:gd name="T75" fmla="*/ 367375 h 151"/>
                <a:gd name="T76" fmla="*/ 427906 w 150"/>
                <a:gd name="T77" fmla="*/ 355894 h 151"/>
                <a:gd name="T78" fmla="*/ 382059 w 150"/>
                <a:gd name="T79" fmla="*/ 309973 h 151"/>
                <a:gd name="T80" fmla="*/ 359135 w 150"/>
                <a:gd name="T81" fmla="*/ 321453 h 151"/>
                <a:gd name="T82" fmla="*/ 271262 w 150"/>
                <a:gd name="T83" fmla="*/ 405643 h 151"/>
                <a:gd name="T84" fmla="*/ 191029 w 150"/>
                <a:gd name="T85" fmla="*/ 397989 h 151"/>
                <a:gd name="T86" fmla="*/ 183388 w 150"/>
                <a:gd name="T87" fmla="*/ 302319 h 151"/>
                <a:gd name="T88" fmla="*/ 145182 w 150"/>
                <a:gd name="T89" fmla="*/ 386509 h 151"/>
                <a:gd name="T90" fmla="*/ 210132 w 150"/>
                <a:gd name="T91" fmla="*/ 482179 h 151"/>
                <a:gd name="T92" fmla="*/ 179568 w 150"/>
                <a:gd name="T93" fmla="*/ 493660 h 151"/>
                <a:gd name="T94" fmla="*/ 87873 w 150"/>
                <a:gd name="T95" fmla="*/ 397989 h 151"/>
                <a:gd name="T96" fmla="*/ 160465 w 150"/>
                <a:gd name="T97" fmla="*/ 233436 h 151"/>
                <a:gd name="T98" fmla="*/ 255979 w 150"/>
                <a:gd name="T99" fmla="*/ 202822 h 151"/>
                <a:gd name="T100" fmla="*/ 244518 w 150"/>
                <a:gd name="T101" fmla="*/ 363548 h 151"/>
                <a:gd name="T102" fmla="*/ 301826 w 150"/>
                <a:gd name="T103" fmla="*/ 359721 h 151"/>
                <a:gd name="T104" fmla="*/ 290365 w 150"/>
                <a:gd name="T105" fmla="*/ 202822 h 151"/>
                <a:gd name="T106" fmla="*/ 397341 w 150"/>
                <a:gd name="T107" fmla="*/ 248743 h 151"/>
                <a:gd name="T108" fmla="*/ 431726 w 150"/>
                <a:gd name="T109" fmla="*/ 294665 h 151"/>
                <a:gd name="T110" fmla="*/ 454650 w 150"/>
                <a:gd name="T111" fmla="*/ 290838 h 151"/>
                <a:gd name="T112" fmla="*/ 473753 w 150"/>
                <a:gd name="T113" fmla="*/ 252570 h 151"/>
                <a:gd name="T114" fmla="*/ 485215 w 150"/>
                <a:gd name="T115" fmla="*/ 225782 h 151"/>
                <a:gd name="T116" fmla="*/ 504317 w 150"/>
                <a:gd name="T117" fmla="*/ 202822 h 151"/>
                <a:gd name="T118" fmla="*/ 515779 w 150"/>
                <a:gd name="T119" fmla="*/ 202822 h 151"/>
                <a:gd name="T120" fmla="*/ 527241 w 150"/>
                <a:gd name="T121" fmla="*/ 248743 h 1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0"/>
                <a:gd name="T184" fmla="*/ 0 h 151"/>
                <a:gd name="T185" fmla="*/ 150 w 150"/>
                <a:gd name="T186" fmla="*/ 151 h 15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0" h="151">
                  <a:moveTo>
                    <a:pt x="136" y="46"/>
                  </a:moveTo>
                  <a:cubicBezTo>
                    <a:pt x="137" y="46"/>
                    <a:pt x="137" y="46"/>
                    <a:pt x="137" y="46"/>
                  </a:cubicBezTo>
                  <a:cubicBezTo>
                    <a:pt x="136" y="46"/>
                    <a:pt x="136" y="46"/>
                    <a:pt x="136" y="46"/>
                  </a:cubicBezTo>
                  <a:cubicBezTo>
                    <a:pt x="134" y="45"/>
                    <a:pt x="132" y="46"/>
                    <a:pt x="130" y="46"/>
                  </a:cubicBezTo>
                  <a:cubicBezTo>
                    <a:pt x="125" y="47"/>
                    <a:pt x="123" y="52"/>
                    <a:pt x="121" y="55"/>
                  </a:cubicBezTo>
                  <a:cubicBezTo>
                    <a:pt x="121" y="56"/>
                    <a:pt x="121" y="56"/>
                    <a:pt x="121" y="56"/>
                  </a:cubicBezTo>
                  <a:cubicBezTo>
                    <a:pt x="121" y="56"/>
                    <a:pt x="119" y="60"/>
                    <a:pt x="119" y="60"/>
                  </a:cubicBezTo>
                  <a:cubicBezTo>
                    <a:pt x="117" y="62"/>
                    <a:pt x="117" y="62"/>
                    <a:pt x="117" y="62"/>
                  </a:cubicBezTo>
                  <a:cubicBezTo>
                    <a:pt x="117" y="64"/>
                    <a:pt x="116" y="65"/>
                    <a:pt x="115" y="67"/>
                  </a:cubicBezTo>
                  <a:cubicBezTo>
                    <a:pt x="114" y="65"/>
                    <a:pt x="112" y="63"/>
                    <a:pt x="110" y="61"/>
                  </a:cubicBezTo>
                  <a:cubicBezTo>
                    <a:pt x="104" y="52"/>
                    <a:pt x="99" y="47"/>
                    <a:pt x="87" y="46"/>
                  </a:cubicBezTo>
                  <a:cubicBezTo>
                    <a:pt x="85" y="46"/>
                    <a:pt x="83" y="46"/>
                    <a:pt x="81" y="46"/>
                  </a:cubicBezTo>
                  <a:cubicBezTo>
                    <a:pt x="82" y="45"/>
                    <a:pt x="82" y="45"/>
                    <a:pt x="83" y="45"/>
                  </a:cubicBezTo>
                  <a:cubicBezTo>
                    <a:pt x="91" y="40"/>
                    <a:pt x="95" y="32"/>
                    <a:pt x="95" y="24"/>
                  </a:cubicBezTo>
                  <a:cubicBezTo>
                    <a:pt x="95" y="11"/>
                    <a:pt x="85" y="0"/>
                    <a:pt x="71" y="0"/>
                  </a:cubicBezTo>
                  <a:cubicBezTo>
                    <a:pt x="58" y="0"/>
                    <a:pt x="48" y="11"/>
                    <a:pt x="48" y="24"/>
                  </a:cubicBezTo>
                  <a:cubicBezTo>
                    <a:pt x="48" y="33"/>
                    <a:pt x="53" y="42"/>
                    <a:pt x="62" y="46"/>
                  </a:cubicBezTo>
                  <a:cubicBezTo>
                    <a:pt x="62" y="46"/>
                    <a:pt x="62" y="46"/>
                    <a:pt x="62" y="46"/>
                  </a:cubicBezTo>
                  <a:cubicBezTo>
                    <a:pt x="60" y="46"/>
                    <a:pt x="58" y="46"/>
                    <a:pt x="55" y="47"/>
                  </a:cubicBezTo>
                  <a:cubicBezTo>
                    <a:pt x="48" y="47"/>
                    <a:pt x="41" y="49"/>
                    <a:pt x="36" y="56"/>
                  </a:cubicBezTo>
                  <a:cubicBezTo>
                    <a:pt x="29" y="68"/>
                    <a:pt x="20" y="84"/>
                    <a:pt x="16" y="93"/>
                  </a:cubicBezTo>
                  <a:cubicBezTo>
                    <a:pt x="12" y="99"/>
                    <a:pt x="13" y="103"/>
                    <a:pt x="18" y="109"/>
                  </a:cubicBezTo>
                  <a:cubicBezTo>
                    <a:pt x="18" y="109"/>
                    <a:pt x="20" y="111"/>
                    <a:pt x="23" y="115"/>
                  </a:cubicBezTo>
                  <a:cubicBezTo>
                    <a:pt x="2" y="142"/>
                    <a:pt x="2" y="142"/>
                    <a:pt x="2" y="142"/>
                  </a:cubicBezTo>
                  <a:cubicBezTo>
                    <a:pt x="2" y="141"/>
                    <a:pt x="2" y="141"/>
                    <a:pt x="2" y="141"/>
                  </a:cubicBezTo>
                  <a:cubicBezTo>
                    <a:pt x="0" y="143"/>
                    <a:pt x="0" y="145"/>
                    <a:pt x="1" y="148"/>
                  </a:cubicBezTo>
                  <a:cubicBezTo>
                    <a:pt x="2" y="150"/>
                    <a:pt x="4" y="151"/>
                    <a:pt x="6" y="151"/>
                  </a:cubicBezTo>
                  <a:cubicBezTo>
                    <a:pt x="138" y="151"/>
                    <a:pt x="138" y="151"/>
                    <a:pt x="138" y="151"/>
                  </a:cubicBezTo>
                  <a:cubicBezTo>
                    <a:pt x="141" y="151"/>
                    <a:pt x="143" y="150"/>
                    <a:pt x="144" y="148"/>
                  </a:cubicBezTo>
                  <a:cubicBezTo>
                    <a:pt x="144" y="145"/>
                    <a:pt x="144" y="143"/>
                    <a:pt x="142" y="141"/>
                  </a:cubicBezTo>
                  <a:cubicBezTo>
                    <a:pt x="143" y="142"/>
                    <a:pt x="143" y="142"/>
                    <a:pt x="143" y="142"/>
                  </a:cubicBezTo>
                  <a:cubicBezTo>
                    <a:pt x="119" y="112"/>
                    <a:pt x="119" y="112"/>
                    <a:pt x="119" y="112"/>
                  </a:cubicBezTo>
                  <a:cubicBezTo>
                    <a:pt x="116" y="108"/>
                    <a:pt x="115" y="106"/>
                    <a:pt x="109" y="106"/>
                  </a:cubicBezTo>
                  <a:cubicBezTo>
                    <a:pt x="103" y="106"/>
                    <a:pt x="103" y="106"/>
                    <a:pt x="103" y="106"/>
                  </a:cubicBezTo>
                  <a:cubicBezTo>
                    <a:pt x="102" y="102"/>
                    <a:pt x="102" y="98"/>
                    <a:pt x="102" y="93"/>
                  </a:cubicBezTo>
                  <a:cubicBezTo>
                    <a:pt x="104" y="95"/>
                    <a:pt x="105" y="97"/>
                    <a:pt x="106" y="98"/>
                  </a:cubicBezTo>
                  <a:cubicBezTo>
                    <a:pt x="107" y="99"/>
                    <a:pt x="107" y="99"/>
                    <a:pt x="107" y="99"/>
                  </a:cubicBezTo>
                  <a:cubicBezTo>
                    <a:pt x="109" y="100"/>
                    <a:pt x="110" y="102"/>
                    <a:pt x="113" y="103"/>
                  </a:cubicBezTo>
                  <a:cubicBezTo>
                    <a:pt x="117" y="105"/>
                    <a:pt x="122" y="104"/>
                    <a:pt x="126" y="102"/>
                  </a:cubicBezTo>
                  <a:cubicBezTo>
                    <a:pt x="129" y="99"/>
                    <a:pt x="131" y="97"/>
                    <a:pt x="139" y="80"/>
                  </a:cubicBezTo>
                  <a:cubicBezTo>
                    <a:pt x="139" y="80"/>
                    <a:pt x="143" y="72"/>
                    <a:pt x="143" y="72"/>
                  </a:cubicBezTo>
                  <a:cubicBezTo>
                    <a:pt x="143" y="71"/>
                    <a:pt x="144" y="69"/>
                    <a:pt x="145" y="68"/>
                  </a:cubicBezTo>
                  <a:cubicBezTo>
                    <a:pt x="146" y="64"/>
                    <a:pt x="150" y="57"/>
                    <a:pt x="145" y="51"/>
                  </a:cubicBezTo>
                  <a:cubicBezTo>
                    <a:pt x="143" y="48"/>
                    <a:pt x="140" y="46"/>
                    <a:pt x="136" y="46"/>
                  </a:cubicBezTo>
                  <a:close/>
                  <a:moveTo>
                    <a:pt x="55" y="24"/>
                  </a:moveTo>
                  <a:cubicBezTo>
                    <a:pt x="55" y="15"/>
                    <a:pt x="62" y="8"/>
                    <a:pt x="71" y="8"/>
                  </a:cubicBezTo>
                  <a:cubicBezTo>
                    <a:pt x="80" y="8"/>
                    <a:pt x="88" y="15"/>
                    <a:pt x="88" y="24"/>
                  </a:cubicBezTo>
                  <a:cubicBezTo>
                    <a:pt x="88" y="30"/>
                    <a:pt x="85" y="35"/>
                    <a:pt x="79" y="38"/>
                  </a:cubicBezTo>
                  <a:cubicBezTo>
                    <a:pt x="79" y="39"/>
                    <a:pt x="78" y="39"/>
                    <a:pt x="77" y="39"/>
                  </a:cubicBezTo>
                  <a:cubicBezTo>
                    <a:pt x="75" y="40"/>
                    <a:pt x="73" y="40"/>
                    <a:pt x="71" y="40"/>
                  </a:cubicBezTo>
                  <a:cubicBezTo>
                    <a:pt x="70" y="40"/>
                    <a:pt x="69" y="40"/>
                    <a:pt x="68" y="40"/>
                  </a:cubicBezTo>
                  <a:cubicBezTo>
                    <a:pt x="67" y="40"/>
                    <a:pt x="66" y="39"/>
                    <a:pt x="65" y="39"/>
                  </a:cubicBezTo>
                  <a:cubicBezTo>
                    <a:pt x="59" y="36"/>
                    <a:pt x="55" y="30"/>
                    <a:pt x="55" y="24"/>
                  </a:cubicBezTo>
                  <a:close/>
                  <a:moveTo>
                    <a:pt x="109" y="112"/>
                  </a:moveTo>
                  <a:cubicBezTo>
                    <a:pt x="112" y="112"/>
                    <a:pt x="112" y="112"/>
                    <a:pt x="115" y="115"/>
                  </a:cubicBezTo>
                  <a:cubicBezTo>
                    <a:pt x="138" y="145"/>
                    <a:pt x="138" y="145"/>
                    <a:pt x="138" y="145"/>
                  </a:cubicBezTo>
                  <a:cubicBezTo>
                    <a:pt x="138" y="145"/>
                    <a:pt x="138" y="145"/>
                    <a:pt x="138" y="145"/>
                  </a:cubicBezTo>
                  <a:cubicBezTo>
                    <a:pt x="138" y="145"/>
                    <a:pt x="138" y="145"/>
                    <a:pt x="138" y="145"/>
                  </a:cubicBezTo>
                  <a:cubicBezTo>
                    <a:pt x="138" y="145"/>
                    <a:pt x="138" y="145"/>
                    <a:pt x="138" y="145"/>
                  </a:cubicBezTo>
                  <a:cubicBezTo>
                    <a:pt x="6" y="145"/>
                    <a:pt x="6" y="145"/>
                    <a:pt x="6" y="145"/>
                  </a:cubicBezTo>
                  <a:cubicBezTo>
                    <a:pt x="6" y="145"/>
                    <a:pt x="6" y="145"/>
                    <a:pt x="6" y="145"/>
                  </a:cubicBezTo>
                  <a:cubicBezTo>
                    <a:pt x="6" y="145"/>
                    <a:pt x="6" y="145"/>
                    <a:pt x="6" y="145"/>
                  </a:cubicBezTo>
                  <a:cubicBezTo>
                    <a:pt x="6" y="145"/>
                    <a:pt x="6" y="145"/>
                    <a:pt x="6" y="145"/>
                  </a:cubicBezTo>
                  <a:cubicBezTo>
                    <a:pt x="6" y="145"/>
                    <a:pt x="6" y="145"/>
                    <a:pt x="6" y="145"/>
                  </a:cubicBezTo>
                  <a:cubicBezTo>
                    <a:pt x="27" y="119"/>
                    <a:pt x="27" y="119"/>
                    <a:pt x="27" y="119"/>
                  </a:cubicBezTo>
                  <a:cubicBezTo>
                    <a:pt x="33" y="126"/>
                    <a:pt x="39" y="133"/>
                    <a:pt x="39" y="133"/>
                  </a:cubicBezTo>
                  <a:cubicBezTo>
                    <a:pt x="41" y="134"/>
                    <a:pt x="42" y="136"/>
                    <a:pt x="44" y="136"/>
                  </a:cubicBezTo>
                  <a:cubicBezTo>
                    <a:pt x="47" y="138"/>
                    <a:pt x="51" y="138"/>
                    <a:pt x="54" y="136"/>
                  </a:cubicBezTo>
                  <a:cubicBezTo>
                    <a:pt x="58" y="135"/>
                    <a:pt x="60" y="132"/>
                    <a:pt x="62" y="129"/>
                  </a:cubicBezTo>
                  <a:cubicBezTo>
                    <a:pt x="63" y="124"/>
                    <a:pt x="63" y="119"/>
                    <a:pt x="60" y="115"/>
                  </a:cubicBezTo>
                  <a:cubicBezTo>
                    <a:pt x="59" y="114"/>
                    <a:pt x="58" y="113"/>
                    <a:pt x="57" y="112"/>
                  </a:cubicBezTo>
                  <a:lnTo>
                    <a:pt x="109" y="112"/>
                  </a:lnTo>
                  <a:close/>
                  <a:moveTo>
                    <a:pt x="138" y="65"/>
                  </a:moveTo>
                  <a:cubicBezTo>
                    <a:pt x="137" y="66"/>
                    <a:pt x="137" y="68"/>
                    <a:pt x="136" y="69"/>
                  </a:cubicBezTo>
                  <a:cubicBezTo>
                    <a:pt x="136" y="69"/>
                    <a:pt x="132" y="77"/>
                    <a:pt x="132" y="77"/>
                  </a:cubicBezTo>
                  <a:cubicBezTo>
                    <a:pt x="125" y="93"/>
                    <a:pt x="123" y="94"/>
                    <a:pt x="122" y="96"/>
                  </a:cubicBezTo>
                  <a:cubicBezTo>
                    <a:pt x="120" y="97"/>
                    <a:pt x="118" y="97"/>
                    <a:pt x="116" y="96"/>
                  </a:cubicBezTo>
                  <a:cubicBezTo>
                    <a:pt x="115" y="96"/>
                    <a:pt x="113" y="95"/>
                    <a:pt x="112" y="93"/>
                  </a:cubicBezTo>
                  <a:cubicBezTo>
                    <a:pt x="111" y="93"/>
                    <a:pt x="111" y="93"/>
                    <a:pt x="111" y="93"/>
                  </a:cubicBezTo>
                  <a:cubicBezTo>
                    <a:pt x="109" y="90"/>
                    <a:pt x="105" y="86"/>
                    <a:pt x="100" y="81"/>
                  </a:cubicBezTo>
                  <a:cubicBezTo>
                    <a:pt x="93" y="73"/>
                    <a:pt x="93" y="73"/>
                    <a:pt x="93" y="73"/>
                  </a:cubicBezTo>
                  <a:cubicBezTo>
                    <a:pt x="94" y="84"/>
                    <a:pt x="94" y="84"/>
                    <a:pt x="94" y="84"/>
                  </a:cubicBezTo>
                  <a:cubicBezTo>
                    <a:pt x="94" y="91"/>
                    <a:pt x="95" y="99"/>
                    <a:pt x="95" y="106"/>
                  </a:cubicBezTo>
                  <a:cubicBezTo>
                    <a:pt x="71" y="106"/>
                    <a:pt x="71" y="106"/>
                    <a:pt x="71" y="106"/>
                  </a:cubicBezTo>
                  <a:cubicBezTo>
                    <a:pt x="52" y="106"/>
                    <a:pt x="52" y="106"/>
                    <a:pt x="52" y="106"/>
                  </a:cubicBezTo>
                  <a:cubicBezTo>
                    <a:pt x="51" y="106"/>
                    <a:pt x="51" y="105"/>
                    <a:pt x="50" y="104"/>
                  </a:cubicBezTo>
                  <a:cubicBezTo>
                    <a:pt x="50" y="104"/>
                    <a:pt x="49" y="103"/>
                    <a:pt x="49" y="102"/>
                  </a:cubicBezTo>
                  <a:cubicBezTo>
                    <a:pt x="48" y="79"/>
                    <a:pt x="48" y="79"/>
                    <a:pt x="48" y="79"/>
                  </a:cubicBezTo>
                  <a:cubicBezTo>
                    <a:pt x="36" y="99"/>
                    <a:pt x="36" y="99"/>
                    <a:pt x="36" y="99"/>
                  </a:cubicBezTo>
                  <a:cubicBezTo>
                    <a:pt x="38" y="101"/>
                    <a:pt x="38" y="101"/>
                    <a:pt x="38" y="101"/>
                  </a:cubicBezTo>
                  <a:cubicBezTo>
                    <a:pt x="38" y="101"/>
                    <a:pt x="48" y="113"/>
                    <a:pt x="54" y="120"/>
                  </a:cubicBezTo>
                  <a:cubicBezTo>
                    <a:pt x="55" y="122"/>
                    <a:pt x="56" y="124"/>
                    <a:pt x="55" y="126"/>
                  </a:cubicBezTo>
                  <a:cubicBezTo>
                    <a:pt x="54" y="127"/>
                    <a:pt x="53" y="129"/>
                    <a:pt x="52" y="129"/>
                  </a:cubicBezTo>
                  <a:cubicBezTo>
                    <a:pt x="50" y="130"/>
                    <a:pt x="48" y="130"/>
                    <a:pt x="47" y="129"/>
                  </a:cubicBezTo>
                  <a:cubicBezTo>
                    <a:pt x="46" y="129"/>
                    <a:pt x="45" y="129"/>
                    <a:pt x="45" y="128"/>
                  </a:cubicBezTo>
                  <a:cubicBezTo>
                    <a:pt x="45" y="128"/>
                    <a:pt x="23" y="104"/>
                    <a:pt x="23" y="104"/>
                  </a:cubicBezTo>
                  <a:cubicBezTo>
                    <a:pt x="20" y="101"/>
                    <a:pt x="20" y="100"/>
                    <a:pt x="22" y="96"/>
                  </a:cubicBezTo>
                  <a:cubicBezTo>
                    <a:pt x="27" y="87"/>
                    <a:pt x="35" y="71"/>
                    <a:pt x="42" y="61"/>
                  </a:cubicBezTo>
                  <a:cubicBezTo>
                    <a:pt x="45" y="56"/>
                    <a:pt x="49" y="55"/>
                    <a:pt x="56" y="54"/>
                  </a:cubicBezTo>
                  <a:cubicBezTo>
                    <a:pt x="60" y="53"/>
                    <a:pt x="63" y="53"/>
                    <a:pt x="67" y="53"/>
                  </a:cubicBezTo>
                  <a:cubicBezTo>
                    <a:pt x="69" y="60"/>
                    <a:pt x="69" y="60"/>
                    <a:pt x="69" y="60"/>
                  </a:cubicBezTo>
                  <a:cubicBezTo>
                    <a:pt x="64" y="95"/>
                    <a:pt x="64" y="95"/>
                    <a:pt x="64" y="95"/>
                  </a:cubicBezTo>
                  <a:cubicBezTo>
                    <a:pt x="72" y="102"/>
                    <a:pt x="72" y="102"/>
                    <a:pt x="72" y="102"/>
                  </a:cubicBezTo>
                  <a:cubicBezTo>
                    <a:pt x="79" y="94"/>
                    <a:pt x="79" y="94"/>
                    <a:pt x="79" y="94"/>
                  </a:cubicBezTo>
                  <a:cubicBezTo>
                    <a:pt x="73" y="60"/>
                    <a:pt x="73" y="60"/>
                    <a:pt x="73" y="60"/>
                  </a:cubicBezTo>
                  <a:cubicBezTo>
                    <a:pt x="76" y="53"/>
                    <a:pt x="76" y="53"/>
                    <a:pt x="76" y="53"/>
                  </a:cubicBezTo>
                  <a:cubicBezTo>
                    <a:pt x="80" y="53"/>
                    <a:pt x="83" y="53"/>
                    <a:pt x="86" y="53"/>
                  </a:cubicBezTo>
                  <a:cubicBezTo>
                    <a:pt x="95" y="54"/>
                    <a:pt x="98" y="58"/>
                    <a:pt x="104" y="65"/>
                  </a:cubicBezTo>
                  <a:cubicBezTo>
                    <a:pt x="106" y="68"/>
                    <a:pt x="108" y="70"/>
                    <a:pt x="110" y="72"/>
                  </a:cubicBezTo>
                  <a:cubicBezTo>
                    <a:pt x="111" y="74"/>
                    <a:pt x="112" y="76"/>
                    <a:pt x="113" y="77"/>
                  </a:cubicBezTo>
                  <a:cubicBezTo>
                    <a:pt x="117" y="81"/>
                    <a:pt x="117" y="81"/>
                    <a:pt x="117" y="81"/>
                  </a:cubicBezTo>
                  <a:cubicBezTo>
                    <a:pt x="117" y="81"/>
                    <a:pt x="119" y="76"/>
                    <a:pt x="119" y="76"/>
                  </a:cubicBezTo>
                  <a:cubicBezTo>
                    <a:pt x="121" y="71"/>
                    <a:pt x="121" y="71"/>
                    <a:pt x="121" y="71"/>
                  </a:cubicBezTo>
                  <a:cubicBezTo>
                    <a:pt x="122" y="69"/>
                    <a:pt x="123" y="68"/>
                    <a:pt x="124" y="66"/>
                  </a:cubicBezTo>
                  <a:cubicBezTo>
                    <a:pt x="124" y="66"/>
                    <a:pt x="125" y="63"/>
                    <a:pt x="125" y="63"/>
                  </a:cubicBezTo>
                  <a:cubicBezTo>
                    <a:pt x="127" y="59"/>
                    <a:pt x="127" y="59"/>
                    <a:pt x="127" y="59"/>
                  </a:cubicBezTo>
                  <a:cubicBezTo>
                    <a:pt x="127" y="59"/>
                    <a:pt x="127" y="59"/>
                    <a:pt x="127" y="59"/>
                  </a:cubicBezTo>
                  <a:cubicBezTo>
                    <a:pt x="129" y="55"/>
                    <a:pt x="130" y="54"/>
                    <a:pt x="132" y="53"/>
                  </a:cubicBezTo>
                  <a:cubicBezTo>
                    <a:pt x="133" y="53"/>
                    <a:pt x="134" y="53"/>
                    <a:pt x="135" y="53"/>
                  </a:cubicBezTo>
                  <a:cubicBezTo>
                    <a:pt x="135" y="53"/>
                    <a:pt x="135" y="53"/>
                    <a:pt x="135" y="53"/>
                  </a:cubicBezTo>
                  <a:cubicBezTo>
                    <a:pt x="137" y="53"/>
                    <a:pt x="138" y="54"/>
                    <a:pt x="139" y="55"/>
                  </a:cubicBezTo>
                  <a:cubicBezTo>
                    <a:pt x="141" y="58"/>
                    <a:pt x="140" y="60"/>
                    <a:pt x="138" y="6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
        <p:nvSpPr>
          <p:cNvPr id="11282" name="文本框 36"/>
          <p:cNvSpPr>
            <a:spLocks noChangeArrowheads="1"/>
          </p:cNvSpPr>
          <p:nvPr/>
        </p:nvSpPr>
        <p:spPr bwMode="auto">
          <a:xfrm>
            <a:off x="5297488" y="1347788"/>
            <a:ext cx="6154737"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3600"/>
              </a:lnSpc>
            </a:pPr>
            <a:r>
              <a:rPr lang="en-US" altLang="zh-CN" sz="3600" b="1">
                <a:solidFill>
                  <a:schemeClr val="bg1"/>
                </a:solidFill>
                <a:sym typeface="Arial" panose="020B0604020202020204" pitchFamily="34" charset="0"/>
              </a:rPr>
              <a:t>Don't aim for success if you want it; just do what you love and believe in, and it will come naturally.</a:t>
            </a:r>
            <a:endParaRPr lang="zh-CN" altLang="en-US" sz="3600" b="1">
              <a:solidFill>
                <a:schemeClr val="bg1"/>
              </a:solidFill>
              <a:sym typeface="Arial" panose="020B0604020202020204" pitchFamily="34" charset="0"/>
            </a:endParaRPr>
          </a:p>
        </p:txBody>
      </p:sp>
      <p:sp>
        <p:nvSpPr>
          <p:cNvPr id="11283" name="矩形 37"/>
          <p:cNvSpPr>
            <a:spLocks noChangeArrowheads="1"/>
          </p:cNvSpPr>
          <p:nvPr/>
        </p:nvSpPr>
        <p:spPr bwMode="auto">
          <a:xfrm>
            <a:off x="5314950" y="3417888"/>
            <a:ext cx="613727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chemeClr val="bg1"/>
                </a:solidFill>
                <a:latin typeface="Calibri" panose="020F0502020204030204" pitchFamily="34" charset="0"/>
                <a:sym typeface="Calibri" panose="020F0502020204030204" pitchFamily="34" charset="0"/>
              </a:rPr>
              <a:t>But all sunshine without shade, all pleasure without pain, is not life at all. Take the lot of the happiest - it is a tangled yarn. Bereavements and blessings, one following another, make us sad and blessed by turns. Even death itself makes life more loving. </a:t>
            </a:r>
            <a:endParaRPr lang="zh-CN" altLang="en-US" sz="1600">
              <a:solidFill>
                <a:schemeClr val="bg1"/>
              </a:solidFill>
              <a:latin typeface="Calibri" panose="020F0502020204030204" pitchFamily="34" charset="0"/>
              <a:sym typeface="宋体" panose="02010600030101010101" pitchFamily="2" charset="-122"/>
            </a:endParaRPr>
          </a:p>
        </p:txBody>
      </p:sp>
      <p:sp>
        <p:nvSpPr>
          <p:cNvPr id="11284" name="矩形 38"/>
          <p:cNvSpPr>
            <a:spLocks noChangeArrowheads="1"/>
          </p:cNvSpPr>
          <p:nvPr/>
        </p:nvSpPr>
        <p:spPr bwMode="auto">
          <a:xfrm>
            <a:off x="5314950" y="4429125"/>
            <a:ext cx="6137275"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chemeClr val="bg1"/>
                </a:solidFill>
                <a:latin typeface="Calibri" panose="020F0502020204030204" pitchFamily="34" charset="0"/>
                <a:sym typeface="Calibri" panose="020F0502020204030204" pitchFamily="34" charset="0"/>
              </a:rPr>
              <a:t>But all sunshine without shade, all pleasure without pain, is not life at all. Take the lot of the happiest - it is a tangled yarn. Bereavements and blessings, one following another, make us sad and blessed by turns. Even death itself makes life more loving. But all sunshine without shade, all pleasure without pain, is not life at all. But all sunshine without shade, all pleasure without pain, is not life at all. But all sunshine without shade, all pleasure without pain, is not life at all. </a:t>
            </a:r>
            <a:endParaRPr lang="zh-CN" altLang="en-US" sz="1600">
              <a:solidFill>
                <a:schemeClr val="bg1"/>
              </a:solidFill>
              <a:latin typeface="Calibri" panose="020F0502020204030204" pitchFamily="34" charset="0"/>
              <a:sym typeface="宋体" panose="02010600030101010101" pitchFamily="2" charset="-122"/>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1268"/>
                                        </p:tgtEl>
                                        <p:attrNameLst>
                                          <p:attrName>style.visibility</p:attrName>
                                        </p:attrNameLst>
                                      </p:cBhvr>
                                      <p:to>
                                        <p:strVal val="visible"/>
                                      </p:to>
                                    </p:set>
                                    <p:animEffect>
                                      <p:cBhvr>
                                        <p:cTn id="7" dur="500"/>
                                        <p:tgtEl>
                                          <p:spTgt spid="11268"/>
                                        </p:tgtEl>
                                      </p:cBhvr>
                                    </p:animEffect>
                                  </p:childTnLst>
                                </p:cTn>
                              </p:par>
                              <p:par>
                                <p:cTn id="8" presetID="9" presetClass="entr" presetSubtype="0" fill="hold" nodeType="withEffect">
                                  <p:stCondLst>
                                    <p:cond delay="0"/>
                                  </p:stCondLst>
                                  <p:childTnLst>
                                    <p:set>
                                      <p:cBhvr>
                                        <p:cTn id="9" dur="1" fill="hold">
                                          <p:stCondLst>
                                            <p:cond delay="0"/>
                                          </p:stCondLst>
                                        </p:cTn>
                                        <p:tgtEl>
                                          <p:spTgt spid="11274"/>
                                        </p:tgtEl>
                                        <p:attrNameLst>
                                          <p:attrName>style.visibility</p:attrName>
                                        </p:attrNameLst>
                                      </p:cBhvr>
                                      <p:to>
                                        <p:strVal val="visible"/>
                                      </p:to>
                                    </p:set>
                                    <p:animEffect>
                                      <p:cBhvr>
                                        <p:cTn id="10" dur="500"/>
                                        <p:tgtEl>
                                          <p:spTgt spid="11274"/>
                                        </p:tgtEl>
                                      </p:cBhvr>
                                    </p:animEffect>
                                  </p:childTnLst>
                                </p:cTn>
                              </p:par>
                              <p:par>
                                <p:cTn id="11" presetID="9" presetClass="entr" presetSubtype="0" fill="hold" nodeType="withEffect">
                                  <p:stCondLst>
                                    <p:cond delay="0"/>
                                  </p:stCondLst>
                                  <p:childTnLst>
                                    <p:set>
                                      <p:cBhvr>
                                        <p:cTn id="12" dur="1" fill="hold">
                                          <p:stCondLst>
                                            <p:cond delay="0"/>
                                          </p:stCondLst>
                                        </p:cTn>
                                        <p:tgtEl>
                                          <p:spTgt spid="11269"/>
                                        </p:tgtEl>
                                        <p:attrNameLst>
                                          <p:attrName>style.visibility</p:attrName>
                                        </p:attrNameLst>
                                      </p:cBhvr>
                                      <p:to>
                                        <p:strVal val="visible"/>
                                      </p:to>
                                    </p:set>
                                    <p:animEffect>
                                      <p:cBhvr>
                                        <p:cTn id="13" dur="500"/>
                                        <p:tgtEl>
                                          <p:spTgt spid="11269"/>
                                        </p:tgtEl>
                                      </p:cBhvr>
                                    </p:animEffect>
                                  </p:childTnLst>
                                </p:cTn>
                              </p:par>
                            </p:childTnLst>
                          </p:cTn>
                        </p:par>
                        <p:par>
                          <p:cTn id="14" fill="hold" nodeType="afterGroup">
                            <p:stCondLst>
                              <p:cond delay="500"/>
                            </p:stCondLst>
                            <p:childTnLst>
                              <p:par>
                                <p:cTn id="15" presetID="22" presetClass="entr" presetSubtype="1" fill="hold" nodeType="afterEffect">
                                  <p:stCondLst>
                                    <p:cond delay="0"/>
                                  </p:stCondLst>
                                  <p:childTnLst>
                                    <p:set>
                                      <p:cBhvr>
                                        <p:cTn id="16" dur="1" fill="hold">
                                          <p:stCondLst>
                                            <p:cond delay="0"/>
                                          </p:stCondLst>
                                        </p:cTn>
                                        <p:tgtEl>
                                          <p:spTgt spid="11278"/>
                                        </p:tgtEl>
                                        <p:attrNameLst>
                                          <p:attrName>style.visibility</p:attrName>
                                        </p:attrNameLst>
                                      </p:cBhvr>
                                      <p:to>
                                        <p:strVal val="visible"/>
                                      </p:to>
                                    </p:set>
                                    <p:animEffect>
                                      <p:cBhvr>
                                        <p:cTn id="17" dur="500"/>
                                        <p:tgtEl>
                                          <p:spTgt spid="11278"/>
                                        </p:tgtEl>
                                      </p:cBhvr>
                                    </p:animEffect>
                                  </p:childTnLst>
                                </p:cTn>
                              </p:par>
                            </p:childTnLst>
                          </p:cTn>
                        </p:par>
                        <p:par>
                          <p:cTn id="18" fill="hold" nodeType="afterGroup">
                            <p:stCondLst>
                              <p:cond delay="1000"/>
                            </p:stCondLst>
                            <p:childTnLst>
                              <p:par>
                                <p:cTn id="19" presetID="9" presetClass="entr" presetSubtype="0" fill="hold" nodeType="afterEffect">
                                  <p:stCondLst>
                                    <p:cond delay="0"/>
                                  </p:stCondLst>
                                  <p:childTnLst>
                                    <p:set>
                                      <p:cBhvr>
                                        <p:cTn id="20" dur="1" fill="hold">
                                          <p:stCondLst>
                                            <p:cond delay="0"/>
                                          </p:stCondLst>
                                        </p:cTn>
                                        <p:tgtEl>
                                          <p:spTgt spid="11279"/>
                                        </p:tgtEl>
                                        <p:attrNameLst>
                                          <p:attrName>style.visibility</p:attrName>
                                        </p:attrNameLst>
                                      </p:cBhvr>
                                      <p:to>
                                        <p:strVal val="visible"/>
                                      </p:to>
                                    </p:set>
                                    <p:animEffect>
                                      <p:cBhvr>
                                        <p:cTn id="21" dur="500"/>
                                        <p:tgtEl>
                                          <p:spTgt spid="11279"/>
                                        </p:tgtEl>
                                      </p:cBhvr>
                                    </p:animEffect>
                                  </p:childTnLst>
                                </p:cTn>
                              </p:par>
                            </p:childTnLst>
                          </p:cTn>
                        </p:par>
                        <p:par>
                          <p:cTn id="22" fill="hold" nodeType="afterGroup">
                            <p:stCondLst>
                              <p:cond delay="1500"/>
                            </p:stCondLst>
                            <p:childTnLst>
                              <p:par>
                                <p:cTn id="23" presetID="9" presetClass="entr" presetSubtype="0" fill="hold" grpId="0" nodeType="afterEffect">
                                  <p:stCondLst>
                                    <p:cond delay="0"/>
                                  </p:stCondLst>
                                  <p:childTnLst>
                                    <p:set>
                                      <p:cBhvr>
                                        <p:cTn id="24" dur="1" fill="hold">
                                          <p:stCondLst>
                                            <p:cond delay="0"/>
                                          </p:stCondLst>
                                        </p:cTn>
                                        <p:tgtEl>
                                          <p:spTgt spid="11282"/>
                                        </p:tgtEl>
                                        <p:attrNameLst>
                                          <p:attrName>style.visibility</p:attrName>
                                        </p:attrNameLst>
                                      </p:cBhvr>
                                      <p:to>
                                        <p:strVal val="visible"/>
                                      </p:to>
                                    </p:set>
                                    <p:animEffect>
                                      <p:cBhvr>
                                        <p:cTn id="25" dur="500"/>
                                        <p:tgtEl>
                                          <p:spTgt spid="11282"/>
                                        </p:tgtEl>
                                      </p:cBhvr>
                                    </p:animEffect>
                                  </p:childTnLst>
                                </p:cTn>
                              </p:par>
                            </p:childTnLst>
                          </p:cTn>
                        </p:par>
                        <p:par>
                          <p:cTn id="26" fill="hold" nodeType="afterGroup">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11283">
                                            <p:txEl>
                                              <p:pRg st="0" end="0"/>
                                            </p:txEl>
                                          </p:spTgt>
                                        </p:tgtEl>
                                        <p:attrNameLst>
                                          <p:attrName>style.visibility</p:attrName>
                                        </p:attrNameLst>
                                      </p:cBhvr>
                                      <p:to>
                                        <p:strVal val="visible"/>
                                      </p:to>
                                    </p:set>
                                    <p:animEffect>
                                      <p:cBhvr>
                                        <p:cTn id="29" dur="650"/>
                                        <p:tgtEl>
                                          <p:spTgt spid="11283">
                                            <p:txEl>
                                              <p:pRg st="0" end="0"/>
                                            </p:txEl>
                                          </p:spTgt>
                                        </p:tgtEl>
                                      </p:cBhvr>
                                    </p:animEffect>
                                  </p:childTnLst>
                                </p:cTn>
                              </p:par>
                            </p:childTnLst>
                          </p:cTn>
                        </p:par>
                        <p:par>
                          <p:cTn id="30" fill="hold" nodeType="afterGroup">
                            <p:stCondLst>
                              <p:cond delay="2650"/>
                            </p:stCondLst>
                            <p:childTnLst>
                              <p:par>
                                <p:cTn id="31" presetID="22" presetClass="entr" presetSubtype="1" fill="hold" grpId="0" nodeType="afterEffect">
                                  <p:stCondLst>
                                    <p:cond delay="0"/>
                                  </p:stCondLst>
                                  <p:childTnLst>
                                    <p:set>
                                      <p:cBhvr>
                                        <p:cTn id="32" dur="1" fill="hold">
                                          <p:stCondLst>
                                            <p:cond delay="0"/>
                                          </p:stCondLst>
                                        </p:cTn>
                                        <p:tgtEl>
                                          <p:spTgt spid="11284">
                                            <p:txEl>
                                              <p:pRg st="0" end="0"/>
                                            </p:txEl>
                                          </p:spTgt>
                                        </p:tgtEl>
                                        <p:attrNameLst>
                                          <p:attrName>style.visibility</p:attrName>
                                        </p:attrNameLst>
                                      </p:cBhvr>
                                      <p:to>
                                        <p:strVal val="visible"/>
                                      </p:to>
                                    </p:set>
                                    <p:animEffect>
                                      <p:cBhvr>
                                        <p:cTn id="33" dur="650"/>
                                        <p:tgtEl>
                                          <p:spTgt spid="1128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ldLvl="0" autoUpdateAnimBg="0"/>
      <p:bldP spid="11282" grpId="0" bldLvl="0" autoUpdateAnimBg="0"/>
      <p:bldP spid="11283" grpId="0" build="p" bldLvl="0" autoUpdateAnimBg="0"/>
      <p:bldP spid="11284" grpId="0" build="p"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2292" name="文本框 4"/>
          <p:cNvSpPr>
            <a:spLocks noChangeArrowheads="1"/>
          </p:cNvSpPr>
          <p:nvPr/>
        </p:nvSpPr>
        <p:spPr bwMode="auto">
          <a:xfrm>
            <a:off x="247650" y="55563"/>
            <a:ext cx="47275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Paragraph Slide</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12293" name="Group 5"/>
          <p:cNvGrpSpPr>
            <a:grpSpLocks/>
          </p:cNvGrpSpPr>
          <p:nvPr/>
        </p:nvGrpSpPr>
        <p:grpSpPr bwMode="auto">
          <a:xfrm>
            <a:off x="10790238" y="257175"/>
            <a:ext cx="1017587" cy="577850"/>
            <a:chOff x="0" y="0"/>
            <a:chExt cx="1016794" cy="578108"/>
          </a:xfrm>
        </p:grpSpPr>
        <p:grpSp>
          <p:nvGrpSpPr>
            <p:cNvPr id="10272" name="Group 6"/>
            <p:cNvGrpSpPr>
              <a:grpSpLocks/>
            </p:cNvGrpSpPr>
            <p:nvPr/>
          </p:nvGrpSpPr>
          <p:grpSpPr bwMode="auto">
            <a:xfrm>
              <a:off x="0" y="0"/>
              <a:ext cx="1016794" cy="360857"/>
              <a:chOff x="0" y="0"/>
              <a:chExt cx="1016794" cy="360857"/>
            </a:xfrm>
          </p:grpSpPr>
          <p:sp>
            <p:nvSpPr>
              <p:cNvPr id="10274"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75"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10273"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12298" name="Group 10"/>
          <p:cNvGrpSpPr>
            <a:grpSpLocks/>
          </p:cNvGrpSpPr>
          <p:nvPr/>
        </p:nvGrpSpPr>
        <p:grpSpPr bwMode="auto">
          <a:xfrm>
            <a:off x="5780088" y="6584950"/>
            <a:ext cx="638175" cy="254000"/>
            <a:chOff x="0" y="0"/>
            <a:chExt cx="637959" cy="253916"/>
          </a:xfrm>
        </p:grpSpPr>
        <p:sp>
          <p:nvSpPr>
            <p:cNvPr id="10269"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10270"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10271"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05</a:t>
              </a:r>
              <a:endParaRPr lang="zh-CN" altLang="en-US" sz="1000">
                <a:solidFill>
                  <a:schemeClr val="bg1"/>
                </a:solidFill>
                <a:latin typeface="Calibri" panose="020F0502020204030204" pitchFamily="34" charset="0"/>
                <a:sym typeface="宋体" panose="02010600030101010101" pitchFamily="2" charset="-122"/>
              </a:endParaRPr>
            </a:p>
          </p:txBody>
        </p:sp>
      </p:grpSp>
      <p:grpSp>
        <p:nvGrpSpPr>
          <p:cNvPr id="12302" name="Group 14"/>
          <p:cNvGrpSpPr>
            <a:grpSpLocks/>
          </p:cNvGrpSpPr>
          <p:nvPr/>
        </p:nvGrpSpPr>
        <p:grpSpPr bwMode="auto">
          <a:xfrm>
            <a:off x="744538" y="1489075"/>
            <a:ext cx="1439862" cy="1439863"/>
            <a:chOff x="0" y="0"/>
            <a:chExt cx="1440000" cy="1440000"/>
          </a:xfrm>
        </p:grpSpPr>
        <p:sp>
          <p:nvSpPr>
            <p:cNvPr id="10267" name="矩形 20"/>
            <p:cNvSpPr>
              <a:spLocks noChangeArrowheads="1"/>
            </p:cNvSpPr>
            <p:nvPr/>
          </p:nvSpPr>
          <p:spPr bwMode="auto">
            <a:xfrm>
              <a:off x="0" y="0"/>
              <a:ext cx="1440000" cy="1440000"/>
            </a:xfrm>
            <a:prstGeom prst="rect">
              <a:avLst/>
            </a:prstGeom>
            <a:solidFill>
              <a:srgbClr val="28AE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0268" name="Freeform 6"/>
            <p:cNvSpPr>
              <a:spLocks noEditPoints="1" noChangeArrowheads="1"/>
            </p:cNvSpPr>
            <p:nvPr/>
          </p:nvSpPr>
          <p:spPr bwMode="auto">
            <a:xfrm>
              <a:off x="433456" y="431075"/>
              <a:ext cx="573088" cy="577850"/>
            </a:xfrm>
            <a:custGeom>
              <a:avLst/>
              <a:gdLst>
                <a:gd name="T0" fmla="*/ 523420 w 150"/>
                <a:gd name="T1" fmla="*/ 176034 h 151"/>
                <a:gd name="T2" fmla="*/ 496676 w 150"/>
                <a:gd name="T3" fmla="*/ 176034 h 151"/>
                <a:gd name="T4" fmla="*/ 462291 w 150"/>
                <a:gd name="T5" fmla="*/ 214302 h 151"/>
                <a:gd name="T6" fmla="*/ 447009 w 150"/>
                <a:gd name="T7" fmla="*/ 237263 h 151"/>
                <a:gd name="T8" fmla="*/ 420265 w 150"/>
                <a:gd name="T9" fmla="*/ 233436 h 151"/>
                <a:gd name="T10" fmla="*/ 309468 w 150"/>
                <a:gd name="T11" fmla="*/ 176034 h 151"/>
                <a:gd name="T12" fmla="*/ 362956 w 150"/>
                <a:gd name="T13" fmla="*/ 91844 h 151"/>
                <a:gd name="T14" fmla="*/ 183388 w 150"/>
                <a:gd name="T15" fmla="*/ 91844 h 151"/>
                <a:gd name="T16" fmla="*/ 236876 w 150"/>
                <a:gd name="T17" fmla="*/ 176034 h 151"/>
                <a:gd name="T18" fmla="*/ 137541 w 150"/>
                <a:gd name="T19" fmla="*/ 214302 h 151"/>
                <a:gd name="T20" fmla="*/ 68771 w 150"/>
                <a:gd name="T21" fmla="*/ 417124 h 151"/>
                <a:gd name="T22" fmla="*/ 7641 w 150"/>
                <a:gd name="T23" fmla="*/ 543409 h 151"/>
                <a:gd name="T24" fmla="*/ 3821 w 150"/>
                <a:gd name="T25" fmla="*/ 566370 h 151"/>
                <a:gd name="T26" fmla="*/ 527241 w 150"/>
                <a:gd name="T27" fmla="*/ 577850 h 151"/>
                <a:gd name="T28" fmla="*/ 542523 w 150"/>
                <a:gd name="T29" fmla="*/ 539582 h 151"/>
                <a:gd name="T30" fmla="*/ 454650 w 150"/>
                <a:gd name="T31" fmla="*/ 428604 h 151"/>
                <a:gd name="T32" fmla="*/ 393520 w 150"/>
                <a:gd name="T33" fmla="*/ 405643 h 151"/>
                <a:gd name="T34" fmla="*/ 404982 w 150"/>
                <a:gd name="T35" fmla="*/ 375028 h 151"/>
                <a:gd name="T36" fmla="*/ 431726 w 150"/>
                <a:gd name="T37" fmla="*/ 394163 h 151"/>
                <a:gd name="T38" fmla="*/ 531062 w 150"/>
                <a:gd name="T39" fmla="*/ 306146 h 151"/>
                <a:gd name="T40" fmla="*/ 553985 w 150"/>
                <a:gd name="T41" fmla="*/ 260224 h 151"/>
                <a:gd name="T42" fmla="*/ 519600 w 150"/>
                <a:gd name="T43" fmla="*/ 176034 h 151"/>
                <a:gd name="T44" fmla="*/ 271262 w 150"/>
                <a:gd name="T45" fmla="*/ 30615 h 151"/>
                <a:gd name="T46" fmla="*/ 301826 w 150"/>
                <a:gd name="T47" fmla="*/ 145419 h 151"/>
                <a:gd name="T48" fmla="*/ 271262 w 150"/>
                <a:gd name="T49" fmla="*/ 153073 h 151"/>
                <a:gd name="T50" fmla="*/ 248338 w 150"/>
                <a:gd name="T51" fmla="*/ 149246 h 151"/>
                <a:gd name="T52" fmla="*/ 416444 w 150"/>
                <a:gd name="T53" fmla="*/ 428604 h 151"/>
                <a:gd name="T54" fmla="*/ 527241 w 150"/>
                <a:gd name="T55" fmla="*/ 554889 h 151"/>
                <a:gd name="T56" fmla="*/ 527241 w 150"/>
                <a:gd name="T57" fmla="*/ 554889 h 151"/>
                <a:gd name="T58" fmla="*/ 22924 w 150"/>
                <a:gd name="T59" fmla="*/ 554889 h 151"/>
                <a:gd name="T60" fmla="*/ 22924 w 150"/>
                <a:gd name="T61" fmla="*/ 554889 h 151"/>
                <a:gd name="T62" fmla="*/ 22924 w 150"/>
                <a:gd name="T63" fmla="*/ 554889 h 151"/>
                <a:gd name="T64" fmla="*/ 149003 w 150"/>
                <a:gd name="T65" fmla="*/ 508967 h 151"/>
                <a:gd name="T66" fmla="*/ 206312 w 150"/>
                <a:gd name="T67" fmla="*/ 520448 h 151"/>
                <a:gd name="T68" fmla="*/ 229235 w 150"/>
                <a:gd name="T69" fmla="*/ 440084 h 151"/>
                <a:gd name="T70" fmla="*/ 416444 w 150"/>
                <a:gd name="T71" fmla="*/ 428604 h 151"/>
                <a:gd name="T72" fmla="*/ 519600 w 150"/>
                <a:gd name="T73" fmla="*/ 264051 h 151"/>
                <a:gd name="T74" fmla="*/ 466112 w 150"/>
                <a:gd name="T75" fmla="*/ 367375 h 151"/>
                <a:gd name="T76" fmla="*/ 427906 w 150"/>
                <a:gd name="T77" fmla="*/ 355894 h 151"/>
                <a:gd name="T78" fmla="*/ 382059 w 150"/>
                <a:gd name="T79" fmla="*/ 309973 h 151"/>
                <a:gd name="T80" fmla="*/ 359135 w 150"/>
                <a:gd name="T81" fmla="*/ 321453 h 151"/>
                <a:gd name="T82" fmla="*/ 271262 w 150"/>
                <a:gd name="T83" fmla="*/ 405643 h 151"/>
                <a:gd name="T84" fmla="*/ 191029 w 150"/>
                <a:gd name="T85" fmla="*/ 397989 h 151"/>
                <a:gd name="T86" fmla="*/ 183388 w 150"/>
                <a:gd name="T87" fmla="*/ 302319 h 151"/>
                <a:gd name="T88" fmla="*/ 145182 w 150"/>
                <a:gd name="T89" fmla="*/ 386509 h 151"/>
                <a:gd name="T90" fmla="*/ 210132 w 150"/>
                <a:gd name="T91" fmla="*/ 482179 h 151"/>
                <a:gd name="T92" fmla="*/ 179568 w 150"/>
                <a:gd name="T93" fmla="*/ 493660 h 151"/>
                <a:gd name="T94" fmla="*/ 87873 w 150"/>
                <a:gd name="T95" fmla="*/ 397989 h 151"/>
                <a:gd name="T96" fmla="*/ 160465 w 150"/>
                <a:gd name="T97" fmla="*/ 233436 h 151"/>
                <a:gd name="T98" fmla="*/ 255979 w 150"/>
                <a:gd name="T99" fmla="*/ 202822 h 151"/>
                <a:gd name="T100" fmla="*/ 244518 w 150"/>
                <a:gd name="T101" fmla="*/ 363548 h 151"/>
                <a:gd name="T102" fmla="*/ 301826 w 150"/>
                <a:gd name="T103" fmla="*/ 359721 h 151"/>
                <a:gd name="T104" fmla="*/ 290365 w 150"/>
                <a:gd name="T105" fmla="*/ 202822 h 151"/>
                <a:gd name="T106" fmla="*/ 397341 w 150"/>
                <a:gd name="T107" fmla="*/ 248743 h 151"/>
                <a:gd name="T108" fmla="*/ 431726 w 150"/>
                <a:gd name="T109" fmla="*/ 294665 h 151"/>
                <a:gd name="T110" fmla="*/ 454650 w 150"/>
                <a:gd name="T111" fmla="*/ 290838 h 151"/>
                <a:gd name="T112" fmla="*/ 473753 w 150"/>
                <a:gd name="T113" fmla="*/ 252570 h 151"/>
                <a:gd name="T114" fmla="*/ 485215 w 150"/>
                <a:gd name="T115" fmla="*/ 225782 h 151"/>
                <a:gd name="T116" fmla="*/ 504317 w 150"/>
                <a:gd name="T117" fmla="*/ 202822 h 151"/>
                <a:gd name="T118" fmla="*/ 515779 w 150"/>
                <a:gd name="T119" fmla="*/ 202822 h 151"/>
                <a:gd name="T120" fmla="*/ 527241 w 150"/>
                <a:gd name="T121" fmla="*/ 248743 h 1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0"/>
                <a:gd name="T184" fmla="*/ 0 h 151"/>
                <a:gd name="T185" fmla="*/ 150 w 150"/>
                <a:gd name="T186" fmla="*/ 151 h 15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0" h="151">
                  <a:moveTo>
                    <a:pt x="136" y="46"/>
                  </a:moveTo>
                  <a:cubicBezTo>
                    <a:pt x="137" y="46"/>
                    <a:pt x="137" y="46"/>
                    <a:pt x="137" y="46"/>
                  </a:cubicBezTo>
                  <a:cubicBezTo>
                    <a:pt x="136" y="46"/>
                    <a:pt x="136" y="46"/>
                    <a:pt x="136" y="46"/>
                  </a:cubicBezTo>
                  <a:cubicBezTo>
                    <a:pt x="134" y="45"/>
                    <a:pt x="132" y="46"/>
                    <a:pt x="130" y="46"/>
                  </a:cubicBezTo>
                  <a:cubicBezTo>
                    <a:pt x="125" y="47"/>
                    <a:pt x="123" y="52"/>
                    <a:pt x="121" y="55"/>
                  </a:cubicBezTo>
                  <a:cubicBezTo>
                    <a:pt x="121" y="56"/>
                    <a:pt x="121" y="56"/>
                    <a:pt x="121" y="56"/>
                  </a:cubicBezTo>
                  <a:cubicBezTo>
                    <a:pt x="121" y="56"/>
                    <a:pt x="119" y="60"/>
                    <a:pt x="119" y="60"/>
                  </a:cubicBezTo>
                  <a:cubicBezTo>
                    <a:pt x="117" y="62"/>
                    <a:pt x="117" y="62"/>
                    <a:pt x="117" y="62"/>
                  </a:cubicBezTo>
                  <a:cubicBezTo>
                    <a:pt x="117" y="64"/>
                    <a:pt x="116" y="65"/>
                    <a:pt x="115" y="67"/>
                  </a:cubicBezTo>
                  <a:cubicBezTo>
                    <a:pt x="114" y="65"/>
                    <a:pt x="112" y="63"/>
                    <a:pt x="110" y="61"/>
                  </a:cubicBezTo>
                  <a:cubicBezTo>
                    <a:pt x="104" y="52"/>
                    <a:pt x="99" y="47"/>
                    <a:pt x="87" y="46"/>
                  </a:cubicBezTo>
                  <a:cubicBezTo>
                    <a:pt x="85" y="46"/>
                    <a:pt x="83" y="46"/>
                    <a:pt x="81" y="46"/>
                  </a:cubicBezTo>
                  <a:cubicBezTo>
                    <a:pt x="82" y="45"/>
                    <a:pt x="82" y="45"/>
                    <a:pt x="83" y="45"/>
                  </a:cubicBezTo>
                  <a:cubicBezTo>
                    <a:pt x="91" y="40"/>
                    <a:pt x="95" y="32"/>
                    <a:pt x="95" y="24"/>
                  </a:cubicBezTo>
                  <a:cubicBezTo>
                    <a:pt x="95" y="11"/>
                    <a:pt x="85" y="0"/>
                    <a:pt x="71" y="0"/>
                  </a:cubicBezTo>
                  <a:cubicBezTo>
                    <a:pt x="58" y="0"/>
                    <a:pt x="48" y="11"/>
                    <a:pt x="48" y="24"/>
                  </a:cubicBezTo>
                  <a:cubicBezTo>
                    <a:pt x="48" y="33"/>
                    <a:pt x="53" y="42"/>
                    <a:pt x="62" y="46"/>
                  </a:cubicBezTo>
                  <a:cubicBezTo>
                    <a:pt x="62" y="46"/>
                    <a:pt x="62" y="46"/>
                    <a:pt x="62" y="46"/>
                  </a:cubicBezTo>
                  <a:cubicBezTo>
                    <a:pt x="60" y="46"/>
                    <a:pt x="58" y="46"/>
                    <a:pt x="55" y="47"/>
                  </a:cubicBezTo>
                  <a:cubicBezTo>
                    <a:pt x="48" y="47"/>
                    <a:pt x="41" y="49"/>
                    <a:pt x="36" y="56"/>
                  </a:cubicBezTo>
                  <a:cubicBezTo>
                    <a:pt x="29" y="68"/>
                    <a:pt x="20" y="84"/>
                    <a:pt x="16" y="93"/>
                  </a:cubicBezTo>
                  <a:cubicBezTo>
                    <a:pt x="12" y="99"/>
                    <a:pt x="13" y="103"/>
                    <a:pt x="18" y="109"/>
                  </a:cubicBezTo>
                  <a:cubicBezTo>
                    <a:pt x="18" y="109"/>
                    <a:pt x="20" y="111"/>
                    <a:pt x="23" y="115"/>
                  </a:cubicBezTo>
                  <a:cubicBezTo>
                    <a:pt x="2" y="142"/>
                    <a:pt x="2" y="142"/>
                    <a:pt x="2" y="142"/>
                  </a:cubicBezTo>
                  <a:cubicBezTo>
                    <a:pt x="2" y="141"/>
                    <a:pt x="2" y="141"/>
                    <a:pt x="2" y="141"/>
                  </a:cubicBezTo>
                  <a:cubicBezTo>
                    <a:pt x="0" y="143"/>
                    <a:pt x="0" y="145"/>
                    <a:pt x="1" y="148"/>
                  </a:cubicBezTo>
                  <a:cubicBezTo>
                    <a:pt x="2" y="150"/>
                    <a:pt x="4" y="151"/>
                    <a:pt x="6" y="151"/>
                  </a:cubicBezTo>
                  <a:cubicBezTo>
                    <a:pt x="138" y="151"/>
                    <a:pt x="138" y="151"/>
                    <a:pt x="138" y="151"/>
                  </a:cubicBezTo>
                  <a:cubicBezTo>
                    <a:pt x="141" y="151"/>
                    <a:pt x="143" y="150"/>
                    <a:pt x="144" y="148"/>
                  </a:cubicBezTo>
                  <a:cubicBezTo>
                    <a:pt x="144" y="145"/>
                    <a:pt x="144" y="143"/>
                    <a:pt x="142" y="141"/>
                  </a:cubicBezTo>
                  <a:cubicBezTo>
                    <a:pt x="143" y="142"/>
                    <a:pt x="143" y="142"/>
                    <a:pt x="143" y="142"/>
                  </a:cubicBezTo>
                  <a:cubicBezTo>
                    <a:pt x="119" y="112"/>
                    <a:pt x="119" y="112"/>
                    <a:pt x="119" y="112"/>
                  </a:cubicBezTo>
                  <a:cubicBezTo>
                    <a:pt x="116" y="108"/>
                    <a:pt x="115" y="106"/>
                    <a:pt x="109" y="106"/>
                  </a:cubicBezTo>
                  <a:cubicBezTo>
                    <a:pt x="103" y="106"/>
                    <a:pt x="103" y="106"/>
                    <a:pt x="103" y="106"/>
                  </a:cubicBezTo>
                  <a:cubicBezTo>
                    <a:pt x="102" y="102"/>
                    <a:pt x="102" y="98"/>
                    <a:pt x="102" y="93"/>
                  </a:cubicBezTo>
                  <a:cubicBezTo>
                    <a:pt x="104" y="95"/>
                    <a:pt x="105" y="97"/>
                    <a:pt x="106" y="98"/>
                  </a:cubicBezTo>
                  <a:cubicBezTo>
                    <a:pt x="107" y="99"/>
                    <a:pt x="107" y="99"/>
                    <a:pt x="107" y="99"/>
                  </a:cubicBezTo>
                  <a:cubicBezTo>
                    <a:pt x="109" y="100"/>
                    <a:pt x="110" y="102"/>
                    <a:pt x="113" y="103"/>
                  </a:cubicBezTo>
                  <a:cubicBezTo>
                    <a:pt x="117" y="105"/>
                    <a:pt x="122" y="104"/>
                    <a:pt x="126" y="102"/>
                  </a:cubicBezTo>
                  <a:cubicBezTo>
                    <a:pt x="129" y="99"/>
                    <a:pt x="131" y="97"/>
                    <a:pt x="139" y="80"/>
                  </a:cubicBezTo>
                  <a:cubicBezTo>
                    <a:pt x="139" y="80"/>
                    <a:pt x="143" y="72"/>
                    <a:pt x="143" y="72"/>
                  </a:cubicBezTo>
                  <a:cubicBezTo>
                    <a:pt x="143" y="71"/>
                    <a:pt x="144" y="69"/>
                    <a:pt x="145" y="68"/>
                  </a:cubicBezTo>
                  <a:cubicBezTo>
                    <a:pt x="146" y="64"/>
                    <a:pt x="150" y="57"/>
                    <a:pt x="145" y="51"/>
                  </a:cubicBezTo>
                  <a:cubicBezTo>
                    <a:pt x="143" y="48"/>
                    <a:pt x="140" y="46"/>
                    <a:pt x="136" y="46"/>
                  </a:cubicBezTo>
                  <a:close/>
                  <a:moveTo>
                    <a:pt x="55" y="24"/>
                  </a:moveTo>
                  <a:cubicBezTo>
                    <a:pt x="55" y="15"/>
                    <a:pt x="62" y="8"/>
                    <a:pt x="71" y="8"/>
                  </a:cubicBezTo>
                  <a:cubicBezTo>
                    <a:pt x="80" y="8"/>
                    <a:pt x="88" y="15"/>
                    <a:pt x="88" y="24"/>
                  </a:cubicBezTo>
                  <a:cubicBezTo>
                    <a:pt x="88" y="30"/>
                    <a:pt x="85" y="35"/>
                    <a:pt x="79" y="38"/>
                  </a:cubicBezTo>
                  <a:cubicBezTo>
                    <a:pt x="79" y="39"/>
                    <a:pt x="78" y="39"/>
                    <a:pt x="77" y="39"/>
                  </a:cubicBezTo>
                  <a:cubicBezTo>
                    <a:pt x="75" y="40"/>
                    <a:pt x="73" y="40"/>
                    <a:pt x="71" y="40"/>
                  </a:cubicBezTo>
                  <a:cubicBezTo>
                    <a:pt x="70" y="40"/>
                    <a:pt x="69" y="40"/>
                    <a:pt x="68" y="40"/>
                  </a:cubicBezTo>
                  <a:cubicBezTo>
                    <a:pt x="67" y="40"/>
                    <a:pt x="66" y="39"/>
                    <a:pt x="65" y="39"/>
                  </a:cubicBezTo>
                  <a:cubicBezTo>
                    <a:pt x="59" y="36"/>
                    <a:pt x="55" y="30"/>
                    <a:pt x="55" y="24"/>
                  </a:cubicBezTo>
                  <a:close/>
                  <a:moveTo>
                    <a:pt x="109" y="112"/>
                  </a:moveTo>
                  <a:cubicBezTo>
                    <a:pt x="112" y="112"/>
                    <a:pt x="112" y="112"/>
                    <a:pt x="115" y="115"/>
                  </a:cubicBezTo>
                  <a:cubicBezTo>
                    <a:pt x="138" y="145"/>
                    <a:pt x="138" y="145"/>
                    <a:pt x="138" y="145"/>
                  </a:cubicBezTo>
                  <a:cubicBezTo>
                    <a:pt x="138" y="145"/>
                    <a:pt x="138" y="145"/>
                    <a:pt x="138" y="145"/>
                  </a:cubicBezTo>
                  <a:cubicBezTo>
                    <a:pt x="138" y="145"/>
                    <a:pt x="138" y="145"/>
                    <a:pt x="138" y="145"/>
                  </a:cubicBezTo>
                  <a:cubicBezTo>
                    <a:pt x="138" y="145"/>
                    <a:pt x="138" y="145"/>
                    <a:pt x="138" y="145"/>
                  </a:cubicBezTo>
                  <a:cubicBezTo>
                    <a:pt x="6" y="145"/>
                    <a:pt x="6" y="145"/>
                    <a:pt x="6" y="145"/>
                  </a:cubicBezTo>
                  <a:cubicBezTo>
                    <a:pt x="6" y="145"/>
                    <a:pt x="6" y="145"/>
                    <a:pt x="6" y="145"/>
                  </a:cubicBezTo>
                  <a:cubicBezTo>
                    <a:pt x="6" y="145"/>
                    <a:pt x="6" y="145"/>
                    <a:pt x="6" y="145"/>
                  </a:cubicBezTo>
                  <a:cubicBezTo>
                    <a:pt x="6" y="145"/>
                    <a:pt x="6" y="145"/>
                    <a:pt x="6" y="145"/>
                  </a:cubicBezTo>
                  <a:cubicBezTo>
                    <a:pt x="6" y="145"/>
                    <a:pt x="6" y="145"/>
                    <a:pt x="6" y="145"/>
                  </a:cubicBezTo>
                  <a:cubicBezTo>
                    <a:pt x="27" y="119"/>
                    <a:pt x="27" y="119"/>
                    <a:pt x="27" y="119"/>
                  </a:cubicBezTo>
                  <a:cubicBezTo>
                    <a:pt x="33" y="126"/>
                    <a:pt x="39" y="133"/>
                    <a:pt x="39" y="133"/>
                  </a:cubicBezTo>
                  <a:cubicBezTo>
                    <a:pt x="41" y="134"/>
                    <a:pt x="42" y="136"/>
                    <a:pt x="44" y="136"/>
                  </a:cubicBezTo>
                  <a:cubicBezTo>
                    <a:pt x="47" y="138"/>
                    <a:pt x="51" y="138"/>
                    <a:pt x="54" y="136"/>
                  </a:cubicBezTo>
                  <a:cubicBezTo>
                    <a:pt x="58" y="135"/>
                    <a:pt x="60" y="132"/>
                    <a:pt x="62" y="129"/>
                  </a:cubicBezTo>
                  <a:cubicBezTo>
                    <a:pt x="63" y="124"/>
                    <a:pt x="63" y="119"/>
                    <a:pt x="60" y="115"/>
                  </a:cubicBezTo>
                  <a:cubicBezTo>
                    <a:pt x="59" y="114"/>
                    <a:pt x="58" y="113"/>
                    <a:pt x="57" y="112"/>
                  </a:cubicBezTo>
                  <a:lnTo>
                    <a:pt x="109" y="112"/>
                  </a:lnTo>
                  <a:close/>
                  <a:moveTo>
                    <a:pt x="138" y="65"/>
                  </a:moveTo>
                  <a:cubicBezTo>
                    <a:pt x="137" y="66"/>
                    <a:pt x="137" y="68"/>
                    <a:pt x="136" y="69"/>
                  </a:cubicBezTo>
                  <a:cubicBezTo>
                    <a:pt x="136" y="69"/>
                    <a:pt x="132" y="77"/>
                    <a:pt x="132" y="77"/>
                  </a:cubicBezTo>
                  <a:cubicBezTo>
                    <a:pt x="125" y="93"/>
                    <a:pt x="123" y="94"/>
                    <a:pt x="122" y="96"/>
                  </a:cubicBezTo>
                  <a:cubicBezTo>
                    <a:pt x="120" y="97"/>
                    <a:pt x="118" y="97"/>
                    <a:pt x="116" y="96"/>
                  </a:cubicBezTo>
                  <a:cubicBezTo>
                    <a:pt x="115" y="96"/>
                    <a:pt x="113" y="95"/>
                    <a:pt x="112" y="93"/>
                  </a:cubicBezTo>
                  <a:cubicBezTo>
                    <a:pt x="111" y="93"/>
                    <a:pt x="111" y="93"/>
                    <a:pt x="111" y="93"/>
                  </a:cubicBezTo>
                  <a:cubicBezTo>
                    <a:pt x="109" y="90"/>
                    <a:pt x="105" y="86"/>
                    <a:pt x="100" y="81"/>
                  </a:cubicBezTo>
                  <a:cubicBezTo>
                    <a:pt x="93" y="73"/>
                    <a:pt x="93" y="73"/>
                    <a:pt x="93" y="73"/>
                  </a:cubicBezTo>
                  <a:cubicBezTo>
                    <a:pt x="94" y="84"/>
                    <a:pt x="94" y="84"/>
                    <a:pt x="94" y="84"/>
                  </a:cubicBezTo>
                  <a:cubicBezTo>
                    <a:pt x="94" y="91"/>
                    <a:pt x="95" y="99"/>
                    <a:pt x="95" y="106"/>
                  </a:cubicBezTo>
                  <a:cubicBezTo>
                    <a:pt x="71" y="106"/>
                    <a:pt x="71" y="106"/>
                    <a:pt x="71" y="106"/>
                  </a:cubicBezTo>
                  <a:cubicBezTo>
                    <a:pt x="52" y="106"/>
                    <a:pt x="52" y="106"/>
                    <a:pt x="52" y="106"/>
                  </a:cubicBezTo>
                  <a:cubicBezTo>
                    <a:pt x="51" y="106"/>
                    <a:pt x="51" y="105"/>
                    <a:pt x="50" y="104"/>
                  </a:cubicBezTo>
                  <a:cubicBezTo>
                    <a:pt x="50" y="104"/>
                    <a:pt x="49" y="103"/>
                    <a:pt x="49" y="102"/>
                  </a:cubicBezTo>
                  <a:cubicBezTo>
                    <a:pt x="48" y="79"/>
                    <a:pt x="48" y="79"/>
                    <a:pt x="48" y="79"/>
                  </a:cubicBezTo>
                  <a:cubicBezTo>
                    <a:pt x="36" y="99"/>
                    <a:pt x="36" y="99"/>
                    <a:pt x="36" y="99"/>
                  </a:cubicBezTo>
                  <a:cubicBezTo>
                    <a:pt x="38" y="101"/>
                    <a:pt x="38" y="101"/>
                    <a:pt x="38" y="101"/>
                  </a:cubicBezTo>
                  <a:cubicBezTo>
                    <a:pt x="38" y="101"/>
                    <a:pt x="48" y="113"/>
                    <a:pt x="54" y="120"/>
                  </a:cubicBezTo>
                  <a:cubicBezTo>
                    <a:pt x="55" y="122"/>
                    <a:pt x="56" y="124"/>
                    <a:pt x="55" y="126"/>
                  </a:cubicBezTo>
                  <a:cubicBezTo>
                    <a:pt x="54" y="127"/>
                    <a:pt x="53" y="129"/>
                    <a:pt x="52" y="129"/>
                  </a:cubicBezTo>
                  <a:cubicBezTo>
                    <a:pt x="50" y="130"/>
                    <a:pt x="48" y="130"/>
                    <a:pt x="47" y="129"/>
                  </a:cubicBezTo>
                  <a:cubicBezTo>
                    <a:pt x="46" y="129"/>
                    <a:pt x="45" y="129"/>
                    <a:pt x="45" y="128"/>
                  </a:cubicBezTo>
                  <a:cubicBezTo>
                    <a:pt x="45" y="128"/>
                    <a:pt x="23" y="104"/>
                    <a:pt x="23" y="104"/>
                  </a:cubicBezTo>
                  <a:cubicBezTo>
                    <a:pt x="20" y="101"/>
                    <a:pt x="20" y="100"/>
                    <a:pt x="22" y="96"/>
                  </a:cubicBezTo>
                  <a:cubicBezTo>
                    <a:pt x="27" y="87"/>
                    <a:pt x="35" y="71"/>
                    <a:pt x="42" y="61"/>
                  </a:cubicBezTo>
                  <a:cubicBezTo>
                    <a:pt x="45" y="56"/>
                    <a:pt x="49" y="55"/>
                    <a:pt x="56" y="54"/>
                  </a:cubicBezTo>
                  <a:cubicBezTo>
                    <a:pt x="60" y="53"/>
                    <a:pt x="63" y="53"/>
                    <a:pt x="67" y="53"/>
                  </a:cubicBezTo>
                  <a:cubicBezTo>
                    <a:pt x="69" y="60"/>
                    <a:pt x="69" y="60"/>
                    <a:pt x="69" y="60"/>
                  </a:cubicBezTo>
                  <a:cubicBezTo>
                    <a:pt x="64" y="95"/>
                    <a:pt x="64" y="95"/>
                    <a:pt x="64" y="95"/>
                  </a:cubicBezTo>
                  <a:cubicBezTo>
                    <a:pt x="72" y="102"/>
                    <a:pt x="72" y="102"/>
                    <a:pt x="72" y="102"/>
                  </a:cubicBezTo>
                  <a:cubicBezTo>
                    <a:pt x="79" y="94"/>
                    <a:pt x="79" y="94"/>
                    <a:pt x="79" y="94"/>
                  </a:cubicBezTo>
                  <a:cubicBezTo>
                    <a:pt x="73" y="60"/>
                    <a:pt x="73" y="60"/>
                    <a:pt x="73" y="60"/>
                  </a:cubicBezTo>
                  <a:cubicBezTo>
                    <a:pt x="76" y="53"/>
                    <a:pt x="76" y="53"/>
                    <a:pt x="76" y="53"/>
                  </a:cubicBezTo>
                  <a:cubicBezTo>
                    <a:pt x="80" y="53"/>
                    <a:pt x="83" y="53"/>
                    <a:pt x="86" y="53"/>
                  </a:cubicBezTo>
                  <a:cubicBezTo>
                    <a:pt x="95" y="54"/>
                    <a:pt x="98" y="58"/>
                    <a:pt x="104" y="65"/>
                  </a:cubicBezTo>
                  <a:cubicBezTo>
                    <a:pt x="106" y="68"/>
                    <a:pt x="108" y="70"/>
                    <a:pt x="110" y="72"/>
                  </a:cubicBezTo>
                  <a:cubicBezTo>
                    <a:pt x="111" y="74"/>
                    <a:pt x="112" y="76"/>
                    <a:pt x="113" y="77"/>
                  </a:cubicBezTo>
                  <a:cubicBezTo>
                    <a:pt x="117" y="81"/>
                    <a:pt x="117" y="81"/>
                    <a:pt x="117" y="81"/>
                  </a:cubicBezTo>
                  <a:cubicBezTo>
                    <a:pt x="117" y="81"/>
                    <a:pt x="119" y="76"/>
                    <a:pt x="119" y="76"/>
                  </a:cubicBezTo>
                  <a:cubicBezTo>
                    <a:pt x="121" y="71"/>
                    <a:pt x="121" y="71"/>
                    <a:pt x="121" y="71"/>
                  </a:cubicBezTo>
                  <a:cubicBezTo>
                    <a:pt x="122" y="69"/>
                    <a:pt x="123" y="68"/>
                    <a:pt x="124" y="66"/>
                  </a:cubicBezTo>
                  <a:cubicBezTo>
                    <a:pt x="124" y="66"/>
                    <a:pt x="125" y="63"/>
                    <a:pt x="125" y="63"/>
                  </a:cubicBezTo>
                  <a:cubicBezTo>
                    <a:pt x="127" y="59"/>
                    <a:pt x="127" y="59"/>
                    <a:pt x="127" y="59"/>
                  </a:cubicBezTo>
                  <a:cubicBezTo>
                    <a:pt x="127" y="59"/>
                    <a:pt x="127" y="59"/>
                    <a:pt x="127" y="59"/>
                  </a:cubicBezTo>
                  <a:cubicBezTo>
                    <a:pt x="129" y="55"/>
                    <a:pt x="130" y="54"/>
                    <a:pt x="132" y="53"/>
                  </a:cubicBezTo>
                  <a:cubicBezTo>
                    <a:pt x="133" y="53"/>
                    <a:pt x="134" y="53"/>
                    <a:pt x="135" y="53"/>
                  </a:cubicBezTo>
                  <a:cubicBezTo>
                    <a:pt x="135" y="53"/>
                    <a:pt x="135" y="53"/>
                    <a:pt x="135" y="53"/>
                  </a:cubicBezTo>
                  <a:cubicBezTo>
                    <a:pt x="137" y="53"/>
                    <a:pt x="138" y="54"/>
                    <a:pt x="139" y="55"/>
                  </a:cubicBezTo>
                  <a:cubicBezTo>
                    <a:pt x="141" y="58"/>
                    <a:pt x="140" y="60"/>
                    <a:pt x="138" y="6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pic>
        <p:nvPicPr>
          <p:cNvPr id="12305" name="图片 22"/>
          <p:cNvPicPr preferRelativeResize="0">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44538" y="3000375"/>
            <a:ext cx="2678112" cy="293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grpSp>
        <p:nvGrpSpPr>
          <p:cNvPr id="12306" name="Group 18"/>
          <p:cNvGrpSpPr>
            <a:grpSpLocks/>
          </p:cNvGrpSpPr>
          <p:nvPr/>
        </p:nvGrpSpPr>
        <p:grpSpPr bwMode="auto">
          <a:xfrm>
            <a:off x="4718050" y="1489075"/>
            <a:ext cx="1439863" cy="1439863"/>
            <a:chOff x="0" y="0"/>
            <a:chExt cx="1440000" cy="1440000"/>
          </a:xfrm>
        </p:grpSpPr>
        <p:sp>
          <p:nvSpPr>
            <p:cNvPr id="10256" name="矩形 24"/>
            <p:cNvSpPr>
              <a:spLocks noChangeArrowheads="1"/>
            </p:cNvSpPr>
            <p:nvPr/>
          </p:nvSpPr>
          <p:spPr bwMode="auto">
            <a:xfrm>
              <a:off x="0" y="0"/>
              <a:ext cx="1440000" cy="1440000"/>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0257" name="Group 20"/>
            <p:cNvGrpSpPr>
              <a:grpSpLocks/>
            </p:cNvGrpSpPr>
            <p:nvPr/>
          </p:nvGrpSpPr>
          <p:grpSpPr bwMode="auto">
            <a:xfrm>
              <a:off x="384443" y="438833"/>
              <a:ext cx="671114" cy="562335"/>
              <a:chOff x="0" y="0"/>
              <a:chExt cx="577850" cy="484188"/>
            </a:xfrm>
          </p:grpSpPr>
          <p:sp>
            <p:nvSpPr>
              <p:cNvPr id="10258" name="Freeform 25"/>
              <p:cNvSpPr>
                <a:spLocks noEditPoints="1" noChangeArrowheads="1"/>
              </p:cNvSpPr>
              <p:nvPr/>
            </p:nvSpPr>
            <p:spPr bwMode="auto">
              <a:xfrm>
                <a:off x="0" y="0"/>
                <a:ext cx="577850" cy="484188"/>
              </a:xfrm>
              <a:custGeom>
                <a:avLst/>
                <a:gdLst>
                  <a:gd name="T0" fmla="*/ 273916 w 154"/>
                  <a:gd name="T1" fmla="*/ 480435 h 129"/>
                  <a:gd name="T2" fmla="*/ 303934 w 154"/>
                  <a:gd name="T3" fmla="*/ 480435 h 129"/>
                  <a:gd name="T4" fmla="*/ 547832 w 154"/>
                  <a:gd name="T5" fmla="*/ 450407 h 129"/>
                  <a:gd name="T6" fmla="*/ 570345 w 154"/>
                  <a:gd name="T7" fmla="*/ 446654 h 129"/>
                  <a:gd name="T8" fmla="*/ 577850 w 154"/>
                  <a:gd name="T9" fmla="*/ 427887 h 129"/>
                  <a:gd name="T10" fmla="*/ 577850 w 154"/>
                  <a:gd name="T11" fmla="*/ 63808 h 129"/>
                  <a:gd name="T12" fmla="*/ 559089 w 154"/>
                  <a:gd name="T13" fmla="*/ 37534 h 129"/>
                  <a:gd name="T14" fmla="*/ 288925 w 154"/>
                  <a:gd name="T15" fmla="*/ 67561 h 129"/>
                  <a:gd name="T16" fmla="*/ 18761 w 154"/>
                  <a:gd name="T17" fmla="*/ 37534 h 129"/>
                  <a:gd name="T18" fmla="*/ 0 w 154"/>
                  <a:gd name="T19" fmla="*/ 63808 h 129"/>
                  <a:gd name="T20" fmla="*/ 0 w 154"/>
                  <a:gd name="T21" fmla="*/ 427887 h 129"/>
                  <a:gd name="T22" fmla="*/ 11257 w 154"/>
                  <a:gd name="T23" fmla="*/ 446654 h 129"/>
                  <a:gd name="T24" fmla="*/ 30018 w 154"/>
                  <a:gd name="T25" fmla="*/ 450407 h 129"/>
                  <a:gd name="T26" fmla="*/ 273916 w 154"/>
                  <a:gd name="T27" fmla="*/ 480435 h 129"/>
                  <a:gd name="T28" fmla="*/ 300182 w 154"/>
                  <a:gd name="T29" fmla="*/ 97588 h 129"/>
                  <a:gd name="T30" fmla="*/ 547832 w 154"/>
                  <a:gd name="T31" fmla="*/ 67561 h 129"/>
                  <a:gd name="T32" fmla="*/ 547832 w 154"/>
                  <a:gd name="T33" fmla="*/ 420380 h 129"/>
                  <a:gd name="T34" fmla="*/ 300182 w 154"/>
                  <a:gd name="T35" fmla="*/ 446654 h 129"/>
                  <a:gd name="T36" fmla="*/ 300182 w 154"/>
                  <a:gd name="T37" fmla="*/ 97588 h 129"/>
                  <a:gd name="T38" fmla="*/ 30018 w 154"/>
                  <a:gd name="T39" fmla="*/ 420380 h 129"/>
                  <a:gd name="T40" fmla="*/ 30018 w 154"/>
                  <a:gd name="T41" fmla="*/ 67561 h 129"/>
                  <a:gd name="T42" fmla="*/ 277668 w 154"/>
                  <a:gd name="T43" fmla="*/ 97588 h 129"/>
                  <a:gd name="T44" fmla="*/ 277668 w 154"/>
                  <a:gd name="T45" fmla="*/ 446654 h 129"/>
                  <a:gd name="T46" fmla="*/ 30018 w 154"/>
                  <a:gd name="T47" fmla="*/ 420380 h 12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4"/>
                  <a:gd name="T73" fmla="*/ 0 h 129"/>
                  <a:gd name="T74" fmla="*/ 154 w 154"/>
                  <a:gd name="T75" fmla="*/ 129 h 12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4" h="129">
                    <a:moveTo>
                      <a:pt x="73" y="128"/>
                    </a:moveTo>
                    <a:cubicBezTo>
                      <a:pt x="75" y="129"/>
                      <a:pt x="79" y="129"/>
                      <a:pt x="81" y="128"/>
                    </a:cubicBezTo>
                    <a:cubicBezTo>
                      <a:pt x="88" y="122"/>
                      <a:pt x="109" y="111"/>
                      <a:pt x="146" y="120"/>
                    </a:cubicBezTo>
                    <a:cubicBezTo>
                      <a:pt x="148" y="121"/>
                      <a:pt x="150" y="120"/>
                      <a:pt x="152" y="119"/>
                    </a:cubicBezTo>
                    <a:cubicBezTo>
                      <a:pt x="153" y="118"/>
                      <a:pt x="154" y="116"/>
                      <a:pt x="154" y="114"/>
                    </a:cubicBezTo>
                    <a:cubicBezTo>
                      <a:pt x="154" y="17"/>
                      <a:pt x="154" y="17"/>
                      <a:pt x="154" y="17"/>
                    </a:cubicBezTo>
                    <a:cubicBezTo>
                      <a:pt x="154" y="14"/>
                      <a:pt x="152" y="11"/>
                      <a:pt x="149" y="10"/>
                    </a:cubicBezTo>
                    <a:cubicBezTo>
                      <a:pt x="110" y="0"/>
                      <a:pt x="86" y="12"/>
                      <a:pt x="77" y="18"/>
                    </a:cubicBezTo>
                    <a:cubicBezTo>
                      <a:pt x="68" y="12"/>
                      <a:pt x="45" y="0"/>
                      <a:pt x="5" y="10"/>
                    </a:cubicBezTo>
                    <a:cubicBezTo>
                      <a:pt x="2" y="11"/>
                      <a:pt x="0" y="14"/>
                      <a:pt x="0" y="17"/>
                    </a:cubicBezTo>
                    <a:cubicBezTo>
                      <a:pt x="0" y="114"/>
                      <a:pt x="0" y="114"/>
                      <a:pt x="0" y="114"/>
                    </a:cubicBezTo>
                    <a:cubicBezTo>
                      <a:pt x="0" y="116"/>
                      <a:pt x="1" y="118"/>
                      <a:pt x="3" y="119"/>
                    </a:cubicBezTo>
                    <a:cubicBezTo>
                      <a:pt x="4" y="121"/>
                      <a:pt x="6" y="121"/>
                      <a:pt x="8" y="120"/>
                    </a:cubicBezTo>
                    <a:cubicBezTo>
                      <a:pt x="45" y="111"/>
                      <a:pt x="66" y="122"/>
                      <a:pt x="73" y="128"/>
                    </a:cubicBezTo>
                    <a:close/>
                    <a:moveTo>
                      <a:pt x="80" y="26"/>
                    </a:moveTo>
                    <a:cubicBezTo>
                      <a:pt x="86" y="21"/>
                      <a:pt x="107" y="8"/>
                      <a:pt x="146" y="18"/>
                    </a:cubicBezTo>
                    <a:cubicBezTo>
                      <a:pt x="146" y="112"/>
                      <a:pt x="146" y="112"/>
                      <a:pt x="146" y="112"/>
                    </a:cubicBezTo>
                    <a:cubicBezTo>
                      <a:pt x="112" y="104"/>
                      <a:pt x="90" y="113"/>
                      <a:pt x="80" y="119"/>
                    </a:cubicBezTo>
                    <a:lnTo>
                      <a:pt x="80" y="26"/>
                    </a:lnTo>
                    <a:close/>
                    <a:moveTo>
                      <a:pt x="8" y="112"/>
                    </a:moveTo>
                    <a:cubicBezTo>
                      <a:pt x="8" y="18"/>
                      <a:pt x="8" y="18"/>
                      <a:pt x="8" y="18"/>
                    </a:cubicBezTo>
                    <a:cubicBezTo>
                      <a:pt x="47" y="8"/>
                      <a:pt x="68" y="21"/>
                      <a:pt x="74" y="26"/>
                    </a:cubicBezTo>
                    <a:cubicBezTo>
                      <a:pt x="74" y="119"/>
                      <a:pt x="74" y="119"/>
                      <a:pt x="74" y="119"/>
                    </a:cubicBezTo>
                    <a:cubicBezTo>
                      <a:pt x="64" y="113"/>
                      <a:pt x="42" y="104"/>
                      <a:pt x="8" y="11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59" name="Freeform 26"/>
              <p:cNvSpPr>
                <a:spLocks noChangeArrowheads="1"/>
              </p:cNvSpPr>
              <p:nvPr/>
            </p:nvSpPr>
            <p:spPr bwMode="auto">
              <a:xfrm>
                <a:off x="87312" y="123825"/>
                <a:ext cx="138113" cy="33338"/>
              </a:xfrm>
              <a:custGeom>
                <a:avLst/>
                <a:gdLst>
                  <a:gd name="T0" fmla="*/ 7466 w 37"/>
                  <a:gd name="T1" fmla="*/ 7408 h 9"/>
                  <a:gd name="T2" fmla="*/ 0 w 37"/>
                  <a:gd name="T3" fmla="*/ 11113 h 9"/>
                  <a:gd name="T4" fmla="*/ 0 w 37"/>
                  <a:gd name="T5" fmla="*/ 22225 h 9"/>
                  <a:gd name="T6" fmla="*/ 3733 w 37"/>
                  <a:gd name="T7" fmla="*/ 25930 h 9"/>
                  <a:gd name="T8" fmla="*/ 7466 w 37"/>
                  <a:gd name="T9" fmla="*/ 29634 h 9"/>
                  <a:gd name="T10" fmla="*/ 130647 w 37"/>
                  <a:gd name="T11" fmla="*/ 33338 h 9"/>
                  <a:gd name="T12" fmla="*/ 134380 w 37"/>
                  <a:gd name="T13" fmla="*/ 33338 h 9"/>
                  <a:gd name="T14" fmla="*/ 138113 w 37"/>
                  <a:gd name="T15" fmla="*/ 29634 h 9"/>
                  <a:gd name="T16" fmla="*/ 138113 w 37"/>
                  <a:gd name="T17" fmla="*/ 18521 h 9"/>
                  <a:gd name="T18" fmla="*/ 130647 w 37"/>
                  <a:gd name="T19" fmla="*/ 11113 h 9"/>
                  <a:gd name="T20" fmla="*/ 7466 w 37"/>
                  <a:gd name="T21" fmla="*/ 7408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2"/>
                    </a:moveTo>
                    <a:cubicBezTo>
                      <a:pt x="1" y="2"/>
                      <a:pt x="0" y="3"/>
                      <a:pt x="0" y="3"/>
                    </a:cubicBezTo>
                    <a:cubicBezTo>
                      <a:pt x="0" y="6"/>
                      <a:pt x="0" y="6"/>
                      <a:pt x="0" y="6"/>
                    </a:cubicBezTo>
                    <a:cubicBezTo>
                      <a:pt x="0" y="6"/>
                      <a:pt x="0" y="7"/>
                      <a:pt x="1" y="7"/>
                    </a:cubicBezTo>
                    <a:cubicBezTo>
                      <a:pt x="1" y="8"/>
                      <a:pt x="2" y="8"/>
                      <a:pt x="2" y="8"/>
                    </a:cubicBezTo>
                    <a:cubicBezTo>
                      <a:pt x="14" y="6"/>
                      <a:pt x="25" y="7"/>
                      <a:pt x="35" y="9"/>
                    </a:cubicBezTo>
                    <a:cubicBezTo>
                      <a:pt x="35" y="9"/>
                      <a:pt x="36" y="9"/>
                      <a:pt x="36" y="9"/>
                    </a:cubicBezTo>
                    <a:cubicBezTo>
                      <a:pt x="37" y="9"/>
                      <a:pt x="37" y="8"/>
                      <a:pt x="37" y="8"/>
                    </a:cubicBezTo>
                    <a:cubicBezTo>
                      <a:pt x="37" y="5"/>
                      <a:pt x="37" y="5"/>
                      <a:pt x="37" y="5"/>
                    </a:cubicBezTo>
                    <a:cubicBezTo>
                      <a:pt x="37" y="4"/>
                      <a:pt x="36" y="4"/>
                      <a:pt x="35" y="3"/>
                    </a:cubicBezTo>
                    <a:cubicBezTo>
                      <a:pt x="25" y="1"/>
                      <a:pt x="14" y="0"/>
                      <a:pt x="2"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60" name="Freeform 27"/>
              <p:cNvSpPr>
                <a:spLocks noChangeArrowheads="1"/>
              </p:cNvSpPr>
              <p:nvPr/>
            </p:nvSpPr>
            <p:spPr bwMode="auto">
              <a:xfrm>
                <a:off x="87312" y="187325"/>
                <a:ext cx="138113" cy="33338"/>
              </a:xfrm>
              <a:custGeom>
                <a:avLst/>
                <a:gdLst>
                  <a:gd name="T0" fmla="*/ 7466 w 37"/>
                  <a:gd name="T1" fmla="*/ 3704 h 9"/>
                  <a:gd name="T2" fmla="*/ 0 w 37"/>
                  <a:gd name="T3" fmla="*/ 11113 h 9"/>
                  <a:gd name="T4" fmla="*/ 0 w 37"/>
                  <a:gd name="T5" fmla="*/ 18521 h 9"/>
                  <a:gd name="T6" fmla="*/ 3733 w 37"/>
                  <a:gd name="T7" fmla="*/ 25930 h 9"/>
                  <a:gd name="T8" fmla="*/ 7466 w 37"/>
                  <a:gd name="T9" fmla="*/ 25930 h 9"/>
                  <a:gd name="T10" fmla="*/ 130647 w 37"/>
                  <a:gd name="T11" fmla="*/ 33338 h 9"/>
                  <a:gd name="T12" fmla="*/ 134380 w 37"/>
                  <a:gd name="T13" fmla="*/ 29634 h 9"/>
                  <a:gd name="T14" fmla="*/ 138113 w 37"/>
                  <a:gd name="T15" fmla="*/ 25930 h 9"/>
                  <a:gd name="T16" fmla="*/ 138113 w 37"/>
                  <a:gd name="T17" fmla="*/ 18521 h 9"/>
                  <a:gd name="T18" fmla="*/ 130647 w 37"/>
                  <a:gd name="T19" fmla="*/ 11113 h 9"/>
                  <a:gd name="T20" fmla="*/ 7466 w 37"/>
                  <a:gd name="T21" fmla="*/ 3704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1"/>
                    </a:moveTo>
                    <a:cubicBezTo>
                      <a:pt x="1" y="1"/>
                      <a:pt x="0" y="2"/>
                      <a:pt x="0" y="3"/>
                    </a:cubicBezTo>
                    <a:cubicBezTo>
                      <a:pt x="0" y="5"/>
                      <a:pt x="0" y="5"/>
                      <a:pt x="0" y="5"/>
                    </a:cubicBezTo>
                    <a:cubicBezTo>
                      <a:pt x="0" y="6"/>
                      <a:pt x="0" y="6"/>
                      <a:pt x="1" y="7"/>
                    </a:cubicBezTo>
                    <a:cubicBezTo>
                      <a:pt x="1" y="7"/>
                      <a:pt x="2" y="7"/>
                      <a:pt x="2" y="7"/>
                    </a:cubicBezTo>
                    <a:cubicBezTo>
                      <a:pt x="14" y="6"/>
                      <a:pt x="25" y="6"/>
                      <a:pt x="35" y="9"/>
                    </a:cubicBezTo>
                    <a:cubicBezTo>
                      <a:pt x="35" y="9"/>
                      <a:pt x="36" y="9"/>
                      <a:pt x="36" y="8"/>
                    </a:cubicBezTo>
                    <a:cubicBezTo>
                      <a:pt x="37" y="8"/>
                      <a:pt x="37" y="8"/>
                      <a:pt x="37" y="7"/>
                    </a:cubicBezTo>
                    <a:cubicBezTo>
                      <a:pt x="37" y="5"/>
                      <a:pt x="37" y="5"/>
                      <a:pt x="37" y="5"/>
                    </a:cubicBezTo>
                    <a:cubicBezTo>
                      <a:pt x="37" y="4"/>
                      <a:pt x="36" y="3"/>
                      <a:pt x="35" y="3"/>
                    </a:cubicBezTo>
                    <a:cubicBezTo>
                      <a:pt x="25" y="0"/>
                      <a:pt x="14" y="0"/>
                      <a:pt x="2"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61" name="Freeform 28"/>
              <p:cNvSpPr>
                <a:spLocks noChangeArrowheads="1"/>
              </p:cNvSpPr>
              <p:nvPr/>
            </p:nvSpPr>
            <p:spPr bwMode="auto">
              <a:xfrm>
                <a:off x="87312" y="247650"/>
                <a:ext cx="138113" cy="33338"/>
              </a:xfrm>
              <a:custGeom>
                <a:avLst/>
                <a:gdLst>
                  <a:gd name="T0" fmla="*/ 7466 w 37"/>
                  <a:gd name="T1" fmla="*/ 7408 h 9"/>
                  <a:gd name="T2" fmla="*/ 0 w 37"/>
                  <a:gd name="T3" fmla="*/ 14817 h 9"/>
                  <a:gd name="T4" fmla="*/ 0 w 37"/>
                  <a:gd name="T5" fmla="*/ 22225 h 9"/>
                  <a:gd name="T6" fmla="*/ 3733 w 37"/>
                  <a:gd name="T7" fmla="*/ 25930 h 9"/>
                  <a:gd name="T8" fmla="*/ 7466 w 37"/>
                  <a:gd name="T9" fmla="*/ 29634 h 9"/>
                  <a:gd name="T10" fmla="*/ 130647 w 37"/>
                  <a:gd name="T11" fmla="*/ 33338 h 9"/>
                  <a:gd name="T12" fmla="*/ 134380 w 37"/>
                  <a:gd name="T13" fmla="*/ 33338 h 9"/>
                  <a:gd name="T14" fmla="*/ 138113 w 37"/>
                  <a:gd name="T15" fmla="*/ 29634 h 9"/>
                  <a:gd name="T16" fmla="*/ 138113 w 37"/>
                  <a:gd name="T17" fmla="*/ 18521 h 9"/>
                  <a:gd name="T18" fmla="*/ 130647 w 37"/>
                  <a:gd name="T19" fmla="*/ 11113 h 9"/>
                  <a:gd name="T20" fmla="*/ 7466 w 37"/>
                  <a:gd name="T21" fmla="*/ 7408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2"/>
                    </a:moveTo>
                    <a:cubicBezTo>
                      <a:pt x="1" y="2"/>
                      <a:pt x="0" y="3"/>
                      <a:pt x="0" y="4"/>
                    </a:cubicBezTo>
                    <a:cubicBezTo>
                      <a:pt x="0" y="6"/>
                      <a:pt x="0" y="6"/>
                      <a:pt x="0" y="6"/>
                    </a:cubicBezTo>
                    <a:cubicBezTo>
                      <a:pt x="0" y="6"/>
                      <a:pt x="0" y="7"/>
                      <a:pt x="1" y="7"/>
                    </a:cubicBezTo>
                    <a:cubicBezTo>
                      <a:pt x="1" y="8"/>
                      <a:pt x="2" y="8"/>
                      <a:pt x="2" y="8"/>
                    </a:cubicBezTo>
                    <a:cubicBezTo>
                      <a:pt x="14" y="6"/>
                      <a:pt x="25" y="7"/>
                      <a:pt x="35" y="9"/>
                    </a:cubicBezTo>
                    <a:cubicBezTo>
                      <a:pt x="35" y="9"/>
                      <a:pt x="36" y="9"/>
                      <a:pt x="36" y="9"/>
                    </a:cubicBezTo>
                    <a:cubicBezTo>
                      <a:pt x="37" y="9"/>
                      <a:pt x="37" y="8"/>
                      <a:pt x="37" y="8"/>
                    </a:cubicBezTo>
                    <a:cubicBezTo>
                      <a:pt x="37" y="5"/>
                      <a:pt x="37" y="5"/>
                      <a:pt x="37" y="5"/>
                    </a:cubicBezTo>
                    <a:cubicBezTo>
                      <a:pt x="37" y="4"/>
                      <a:pt x="36" y="4"/>
                      <a:pt x="35" y="3"/>
                    </a:cubicBezTo>
                    <a:cubicBezTo>
                      <a:pt x="25" y="1"/>
                      <a:pt x="14" y="0"/>
                      <a:pt x="2"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62" name="Freeform 29"/>
              <p:cNvSpPr>
                <a:spLocks noChangeArrowheads="1"/>
              </p:cNvSpPr>
              <p:nvPr/>
            </p:nvSpPr>
            <p:spPr bwMode="auto">
              <a:xfrm>
                <a:off x="87312" y="311150"/>
                <a:ext cx="138113" cy="33338"/>
              </a:xfrm>
              <a:custGeom>
                <a:avLst/>
                <a:gdLst>
                  <a:gd name="T0" fmla="*/ 7466 w 37"/>
                  <a:gd name="T1" fmla="*/ 3704 h 9"/>
                  <a:gd name="T2" fmla="*/ 0 w 37"/>
                  <a:gd name="T3" fmla="*/ 11113 h 9"/>
                  <a:gd name="T4" fmla="*/ 0 w 37"/>
                  <a:gd name="T5" fmla="*/ 18521 h 9"/>
                  <a:gd name="T6" fmla="*/ 3733 w 37"/>
                  <a:gd name="T7" fmla="*/ 25930 h 9"/>
                  <a:gd name="T8" fmla="*/ 7466 w 37"/>
                  <a:gd name="T9" fmla="*/ 25930 h 9"/>
                  <a:gd name="T10" fmla="*/ 130647 w 37"/>
                  <a:gd name="T11" fmla="*/ 33338 h 9"/>
                  <a:gd name="T12" fmla="*/ 134380 w 37"/>
                  <a:gd name="T13" fmla="*/ 29634 h 9"/>
                  <a:gd name="T14" fmla="*/ 138113 w 37"/>
                  <a:gd name="T15" fmla="*/ 25930 h 9"/>
                  <a:gd name="T16" fmla="*/ 138113 w 37"/>
                  <a:gd name="T17" fmla="*/ 18521 h 9"/>
                  <a:gd name="T18" fmla="*/ 130647 w 37"/>
                  <a:gd name="T19" fmla="*/ 11113 h 9"/>
                  <a:gd name="T20" fmla="*/ 7466 w 37"/>
                  <a:gd name="T21" fmla="*/ 3704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1"/>
                    </a:moveTo>
                    <a:cubicBezTo>
                      <a:pt x="1" y="1"/>
                      <a:pt x="0" y="2"/>
                      <a:pt x="0" y="3"/>
                    </a:cubicBezTo>
                    <a:cubicBezTo>
                      <a:pt x="0" y="5"/>
                      <a:pt x="0" y="5"/>
                      <a:pt x="0" y="5"/>
                    </a:cubicBezTo>
                    <a:cubicBezTo>
                      <a:pt x="0" y="6"/>
                      <a:pt x="0" y="6"/>
                      <a:pt x="1" y="7"/>
                    </a:cubicBezTo>
                    <a:cubicBezTo>
                      <a:pt x="1" y="7"/>
                      <a:pt x="2" y="7"/>
                      <a:pt x="2" y="7"/>
                    </a:cubicBezTo>
                    <a:cubicBezTo>
                      <a:pt x="14" y="6"/>
                      <a:pt x="25" y="6"/>
                      <a:pt x="35" y="9"/>
                    </a:cubicBezTo>
                    <a:cubicBezTo>
                      <a:pt x="35" y="9"/>
                      <a:pt x="36" y="9"/>
                      <a:pt x="36" y="8"/>
                    </a:cubicBezTo>
                    <a:cubicBezTo>
                      <a:pt x="37" y="8"/>
                      <a:pt x="37" y="8"/>
                      <a:pt x="37" y="7"/>
                    </a:cubicBezTo>
                    <a:cubicBezTo>
                      <a:pt x="37" y="5"/>
                      <a:pt x="37" y="5"/>
                      <a:pt x="37" y="5"/>
                    </a:cubicBezTo>
                    <a:cubicBezTo>
                      <a:pt x="37" y="4"/>
                      <a:pt x="36" y="3"/>
                      <a:pt x="35" y="3"/>
                    </a:cubicBezTo>
                    <a:cubicBezTo>
                      <a:pt x="25" y="0"/>
                      <a:pt x="14" y="0"/>
                      <a:pt x="2"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63" name="Freeform 30"/>
              <p:cNvSpPr>
                <a:spLocks noChangeArrowheads="1"/>
              </p:cNvSpPr>
              <p:nvPr/>
            </p:nvSpPr>
            <p:spPr bwMode="auto">
              <a:xfrm>
                <a:off x="354012" y="123825"/>
                <a:ext cx="138113" cy="33338"/>
              </a:xfrm>
              <a:custGeom>
                <a:avLst/>
                <a:gdLst>
                  <a:gd name="T0" fmla="*/ 7466 w 37"/>
                  <a:gd name="T1" fmla="*/ 11113 h 9"/>
                  <a:gd name="T2" fmla="*/ 0 w 37"/>
                  <a:gd name="T3" fmla="*/ 18521 h 9"/>
                  <a:gd name="T4" fmla="*/ 0 w 37"/>
                  <a:gd name="T5" fmla="*/ 29634 h 9"/>
                  <a:gd name="T6" fmla="*/ 3733 w 37"/>
                  <a:gd name="T7" fmla="*/ 33338 h 9"/>
                  <a:gd name="T8" fmla="*/ 11198 w 37"/>
                  <a:gd name="T9" fmla="*/ 33338 h 9"/>
                  <a:gd name="T10" fmla="*/ 130647 w 37"/>
                  <a:gd name="T11" fmla="*/ 29634 h 9"/>
                  <a:gd name="T12" fmla="*/ 134380 w 37"/>
                  <a:gd name="T13" fmla="*/ 25930 h 9"/>
                  <a:gd name="T14" fmla="*/ 138113 w 37"/>
                  <a:gd name="T15" fmla="*/ 22225 h 9"/>
                  <a:gd name="T16" fmla="*/ 138113 w 37"/>
                  <a:gd name="T17" fmla="*/ 11113 h 9"/>
                  <a:gd name="T18" fmla="*/ 134380 w 37"/>
                  <a:gd name="T19" fmla="*/ 7408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4"/>
                      <a:pt x="0" y="4"/>
                      <a:pt x="0" y="5"/>
                    </a:cubicBezTo>
                    <a:cubicBezTo>
                      <a:pt x="0" y="8"/>
                      <a:pt x="0" y="8"/>
                      <a:pt x="0" y="8"/>
                    </a:cubicBezTo>
                    <a:cubicBezTo>
                      <a:pt x="0" y="8"/>
                      <a:pt x="1" y="9"/>
                      <a:pt x="1" y="9"/>
                    </a:cubicBezTo>
                    <a:cubicBezTo>
                      <a:pt x="1" y="9"/>
                      <a:pt x="2" y="9"/>
                      <a:pt x="3" y="9"/>
                    </a:cubicBezTo>
                    <a:cubicBezTo>
                      <a:pt x="12" y="7"/>
                      <a:pt x="23" y="6"/>
                      <a:pt x="35" y="8"/>
                    </a:cubicBezTo>
                    <a:cubicBezTo>
                      <a:pt x="36" y="8"/>
                      <a:pt x="36" y="8"/>
                      <a:pt x="36" y="7"/>
                    </a:cubicBezTo>
                    <a:cubicBezTo>
                      <a:pt x="37" y="7"/>
                      <a:pt x="37" y="6"/>
                      <a:pt x="37" y="6"/>
                    </a:cubicBezTo>
                    <a:cubicBezTo>
                      <a:pt x="37" y="3"/>
                      <a:pt x="37" y="3"/>
                      <a:pt x="37" y="3"/>
                    </a:cubicBezTo>
                    <a:cubicBezTo>
                      <a:pt x="37" y="3"/>
                      <a:pt x="36" y="2"/>
                      <a:pt x="36" y="2"/>
                    </a:cubicBezTo>
                    <a:cubicBezTo>
                      <a:pt x="23" y="0"/>
                      <a:pt x="12" y="1"/>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64" name="Freeform 31"/>
              <p:cNvSpPr>
                <a:spLocks noChangeArrowheads="1"/>
              </p:cNvSpPr>
              <p:nvPr/>
            </p:nvSpPr>
            <p:spPr bwMode="auto">
              <a:xfrm>
                <a:off x="354012" y="187325"/>
                <a:ext cx="138113" cy="33338"/>
              </a:xfrm>
              <a:custGeom>
                <a:avLst/>
                <a:gdLst>
                  <a:gd name="T0" fmla="*/ 7466 w 37"/>
                  <a:gd name="T1" fmla="*/ 11113 h 9"/>
                  <a:gd name="T2" fmla="*/ 0 w 37"/>
                  <a:gd name="T3" fmla="*/ 18521 h 9"/>
                  <a:gd name="T4" fmla="*/ 0 w 37"/>
                  <a:gd name="T5" fmla="*/ 25930 h 9"/>
                  <a:gd name="T6" fmla="*/ 3733 w 37"/>
                  <a:gd name="T7" fmla="*/ 29634 h 9"/>
                  <a:gd name="T8" fmla="*/ 11198 w 37"/>
                  <a:gd name="T9" fmla="*/ 33338 h 9"/>
                  <a:gd name="T10" fmla="*/ 130647 w 37"/>
                  <a:gd name="T11" fmla="*/ 25930 h 9"/>
                  <a:gd name="T12" fmla="*/ 134380 w 37"/>
                  <a:gd name="T13" fmla="*/ 25930 h 9"/>
                  <a:gd name="T14" fmla="*/ 138113 w 37"/>
                  <a:gd name="T15" fmla="*/ 18521 h 9"/>
                  <a:gd name="T16" fmla="*/ 138113 w 37"/>
                  <a:gd name="T17" fmla="*/ 11113 h 9"/>
                  <a:gd name="T18" fmla="*/ 134380 w 37"/>
                  <a:gd name="T19" fmla="*/ 3704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3"/>
                      <a:pt x="0" y="4"/>
                      <a:pt x="0" y="5"/>
                    </a:cubicBezTo>
                    <a:cubicBezTo>
                      <a:pt x="0" y="7"/>
                      <a:pt x="0" y="7"/>
                      <a:pt x="0" y="7"/>
                    </a:cubicBezTo>
                    <a:cubicBezTo>
                      <a:pt x="0" y="8"/>
                      <a:pt x="1" y="8"/>
                      <a:pt x="1" y="8"/>
                    </a:cubicBezTo>
                    <a:cubicBezTo>
                      <a:pt x="1" y="9"/>
                      <a:pt x="2" y="9"/>
                      <a:pt x="3" y="9"/>
                    </a:cubicBezTo>
                    <a:cubicBezTo>
                      <a:pt x="12" y="6"/>
                      <a:pt x="23" y="6"/>
                      <a:pt x="35" y="7"/>
                    </a:cubicBezTo>
                    <a:cubicBezTo>
                      <a:pt x="36" y="7"/>
                      <a:pt x="36" y="7"/>
                      <a:pt x="36" y="7"/>
                    </a:cubicBezTo>
                    <a:cubicBezTo>
                      <a:pt x="37" y="6"/>
                      <a:pt x="37" y="6"/>
                      <a:pt x="37" y="5"/>
                    </a:cubicBezTo>
                    <a:cubicBezTo>
                      <a:pt x="37" y="3"/>
                      <a:pt x="37" y="3"/>
                      <a:pt x="37" y="3"/>
                    </a:cubicBezTo>
                    <a:cubicBezTo>
                      <a:pt x="37" y="2"/>
                      <a:pt x="36" y="1"/>
                      <a:pt x="36" y="1"/>
                    </a:cubicBezTo>
                    <a:cubicBezTo>
                      <a:pt x="23" y="0"/>
                      <a:pt x="12" y="0"/>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65" name="Freeform 32"/>
              <p:cNvSpPr>
                <a:spLocks noChangeArrowheads="1"/>
              </p:cNvSpPr>
              <p:nvPr/>
            </p:nvSpPr>
            <p:spPr bwMode="auto">
              <a:xfrm>
                <a:off x="354012" y="247650"/>
                <a:ext cx="138113" cy="33338"/>
              </a:xfrm>
              <a:custGeom>
                <a:avLst/>
                <a:gdLst>
                  <a:gd name="T0" fmla="*/ 7466 w 37"/>
                  <a:gd name="T1" fmla="*/ 11113 h 9"/>
                  <a:gd name="T2" fmla="*/ 0 w 37"/>
                  <a:gd name="T3" fmla="*/ 18521 h 9"/>
                  <a:gd name="T4" fmla="*/ 0 w 37"/>
                  <a:gd name="T5" fmla="*/ 29634 h 9"/>
                  <a:gd name="T6" fmla="*/ 3733 w 37"/>
                  <a:gd name="T7" fmla="*/ 33338 h 9"/>
                  <a:gd name="T8" fmla="*/ 11198 w 37"/>
                  <a:gd name="T9" fmla="*/ 33338 h 9"/>
                  <a:gd name="T10" fmla="*/ 130647 w 37"/>
                  <a:gd name="T11" fmla="*/ 29634 h 9"/>
                  <a:gd name="T12" fmla="*/ 134380 w 37"/>
                  <a:gd name="T13" fmla="*/ 25930 h 9"/>
                  <a:gd name="T14" fmla="*/ 138113 w 37"/>
                  <a:gd name="T15" fmla="*/ 22225 h 9"/>
                  <a:gd name="T16" fmla="*/ 138113 w 37"/>
                  <a:gd name="T17" fmla="*/ 14817 h 9"/>
                  <a:gd name="T18" fmla="*/ 134380 w 37"/>
                  <a:gd name="T19" fmla="*/ 7408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4"/>
                      <a:pt x="0" y="4"/>
                      <a:pt x="0" y="5"/>
                    </a:cubicBezTo>
                    <a:cubicBezTo>
                      <a:pt x="0" y="8"/>
                      <a:pt x="0" y="8"/>
                      <a:pt x="0" y="8"/>
                    </a:cubicBezTo>
                    <a:cubicBezTo>
                      <a:pt x="0" y="8"/>
                      <a:pt x="1" y="9"/>
                      <a:pt x="1" y="9"/>
                    </a:cubicBezTo>
                    <a:cubicBezTo>
                      <a:pt x="1" y="9"/>
                      <a:pt x="2" y="9"/>
                      <a:pt x="3" y="9"/>
                    </a:cubicBezTo>
                    <a:cubicBezTo>
                      <a:pt x="12" y="7"/>
                      <a:pt x="23" y="6"/>
                      <a:pt x="35" y="8"/>
                    </a:cubicBezTo>
                    <a:cubicBezTo>
                      <a:pt x="36" y="8"/>
                      <a:pt x="36" y="8"/>
                      <a:pt x="36" y="7"/>
                    </a:cubicBezTo>
                    <a:cubicBezTo>
                      <a:pt x="37" y="7"/>
                      <a:pt x="37" y="6"/>
                      <a:pt x="37" y="6"/>
                    </a:cubicBezTo>
                    <a:cubicBezTo>
                      <a:pt x="37" y="4"/>
                      <a:pt x="37" y="4"/>
                      <a:pt x="37" y="4"/>
                    </a:cubicBezTo>
                    <a:cubicBezTo>
                      <a:pt x="37" y="3"/>
                      <a:pt x="36" y="2"/>
                      <a:pt x="36" y="2"/>
                    </a:cubicBezTo>
                    <a:cubicBezTo>
                      <a:pt x="23" y="0"/>
                      <a:pt x="12" y="1"/>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66" name="Freeform 33"/>
              <p:cNvSpPr>
                <a:spLocks noChangeArrowheads="1"/>
              </p:cNvSpPr>
              <p:nvPr/>
            </p:nvSpPr>
            <p:spPr bwMode="auto">
              <a:xfrm>
                <a:off x="354012" y="311150"/>
                <a:ext cx="138113" cy="33338"/>
              </a:xfrm>
              <a:custGeom>
                <a:avLst/>
                <a:gdLst>
                  <a:gd name="T0" fmla="*/ 7466 w 37"/>
                  <a:gd name="T1" fmla="*/ 11113 h 9"/>
                  <a:gd name="T2" fmla="*/ 0 w 37"/>
                  <a:gd name="T3" fmla="*/ 18521 h 9"/>
                  <a:gd name="T4" fmla="*/ 0 w 37"/>
                  <a:gd name="T5" fmla="*/ 25930 h 9"/>
                  <a:gd name="T6" fmla="*/ 3733 w 37"/>
                  <a:gd name="T7" fmla="*/ 29634 h 9"/>
                  <a:gd name="T8" fmla="*/ 11198 w 37"/>
                  <a:gd name="T9" fmla="*/ 33338 h 9"/>
                  <a:gd name="T10" fmla="*/ 130647 w 37"/>
                  <a:gd name="T11" fmla="*/ 25930 h 9"/>
                  <a:gd name="T12" fmla="*/ 134380 w 37"/>
                  <a:gd name="T13" fmla="*/ 25930 h 9"/>
                  <a:gd name="T14" fmla="*/ 138113 w 37"/>
                  <a:gd name="T15" fmla="*/ 18521 h 9"/>
                  <a:gd name="T16" fmla="*/ 138113 w 37"/>
                  <a:gd name="T17" fmla="*/ 11113 h 9"/>
                  <a:gd name="T18" fmla="*/ 134380 w 37"/>
                  <a:gd name="T19" fmla="*/ 3704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3"/>
                      <a:pt x="0" y="4"/>
                      <a:pt x="0" y="5"/>
                    </a:cubicBezTo>
                    <a:cubicBezTo>
                      <a:pt x="0" y="7"/>
                      <a:pt x="0" y="7"/>
                      <a:pt x="0" y="7"/>
                    </a:cubicBezTo>
                    <a:cubicBezTo>
                      <a:pt x="0" y="8"/>
                      <a:pt x="1" y="8"/>
                      <a:pt x="1" y="8"/>
                    </a:cubicBezTo>
                    <a:cubicBezTo>
                      <a:pt x="1" y="9"/>
                      <a:pt x="2" y="9"/>
                      <a:pt x="3" y="9"/>
                    </a:cubicBezTo>
                    <a:cubicBezTo>
                      <a:pt x="12" y="6"/>
                      <a:pt x="23" y="6"/>
                      <a:pt x="35" y="7"/>
                    </a:cubicBezTo>
                    <a:cubicBezTo>
                      <a:pt x="36" y="7"/>
                      <a:pt x="36" y="7"/>
                      <a:pt x="36" y="7"/>
                    </a:cubicBezTo>
                    <a:cubicBezTo>
                      <a:pt x="37" y="6"/>
                      <a:pt x="37" y="6"/>
                      <a:pt x="37" y="5"/>
                    </a:cubicBezTo>
                    <a:cubicBezTo>
                      <a:pt x="37" y="3"/>
                      <a:pt x="37" y="3"/>
                      <a:pt x="37" y="3"/>
                    </a:cubicBezTo>
                    <a:cubicBezTo>
                      <a:pt x="37" y="2"/>
                      <a:pt x="36" y="1"/>
                      <a:pt x="36" y="1"/>
                    </a:cubicBezTo>
                    <a:cubicBezTo>
                      <a:pt x="23" y="0"/>
                      <a:pt x="12" y="0"/>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pic>
        <p:nvPicPr>
          <p:cNvPr id="12318" name="图片 40"/>
          <p:cNvPicPr preferRelativeResize="0">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482975" y="3000375"/>
            <a:ext cx="2676525" cy="293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12319" name="图片 41"/>
          <p:cNvPicPr preferRelativeResize="0">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247900" y="1489075"/>
            <a:ext cx="2408238"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12320" name="文本框 42"/>
          <p:cNvSpPr>
            <a:spLocks noChangeArrowheads="1"/>
          </p:cNvSpPr>
          <p:nvPr/>
        </p:nvSpPr>
        <p:spPr bwMode="auto">
          <a:xfrm>
            <a:off x="6254750" y="1346200"/>
            <a:ext cx="20494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b="1">
                <a:solidFill>
                  <a:srgbClr val="249F86"/>
                </a:solidFill>
                <a:latin typeface="Calibri" panose="020F0502020204030204" pitchFamily="34" charset="0"/>
                <a:sym typeface="Calibri" panose="020F0502020204030204" pitchFamily="34" charset="0"/>
              </a:rPr>
              <a:t>First chapter</a:t>
            </a:r>
            <a:endParaRPr lang="zh-CN" altLang="en-US" sz="2800" b="1">
              <a:solidFill>
                <a:srgbClr val="249F86"/>
              </a:solidFill>
              <a:latin typeface="Calibri" panose="020F0502020204030204" pitchFamily="34" charset="0"/>
              <a:sym typeface="宋体" panose="02010600030101010101" pitchFamily="2" charset="-122"/>
            </a:endParaRPr>
          </a:p>
        </p:txBody>
      </p:sp>
      <p:sp>
        <p:nvSpPr>
          <p:cNvPr id="12321" name="矩形 43"/>
          <p:cNvSpPr>
            <a:spLocks noChangeArrowheads="1"/>
          </p:cNvSpPr>
          <p:nvPr/>
        </p:nvSpPr>
        <p:spPr bwMode="auto">
          <a:xfrm>
            <a:off x="6254750" y="1785938"/>
            <a:ext cx="5535613" cy="188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2000"/>
              </a:lnSpc>
            </a:pPr>
            <a:r>
              <a:rPr lang="en-US" altLang="zh-CN">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 obstacles. By faith I mean a vision of good one cherishes and the enthusiasm that pushes one to seek its fulfillment regardless of obstacles. By faith I mean a vision of good one cherishes and the enthusiasm that pushes one to seek</a:t>
            </a:r>
            <a:endParaRPr lang="zh-CN" altLang="en-US">
              <a:solidFill>
                <a:schemeClr val="bg1"/>
              </a:solidFill>
              <a:latin typeface="Calibri" panose="020F0502020204030204" pitchFamily="34" charset="0"/>
              <a:sym typeface="宋体" panose="02010600030101010101" pitchFamily="2" charset="-122"/>
            </a:endParaRPr>
          </a:p>
        </p:txBody>
      </p:sp>
      <p:sp>
        <p:nvSpPr>
          <p:cNvPr id="12322" name="文本框 44"/>
          <p:cNvSpPr>
            <a:spLocks noChangeArrowheads="1"/>
          </p:cNvSpPr>
          <p:nvPr/>
        </p:nvSpPr>
        <p:spPr bwMode="auto">
          <a:xfrm>
            <a:off x="6254750" y="3702050"/>
            <a:ext cx="25669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b="1">
                <a:solidFill>
                  <a:srgbClr val="249F86"/>
                </a:solidFill>
                <a:latin typeface="Calibri" panose="020F0502020204030204" pitchFamily="34" charset="0"/>
                <a:sym typeface="Calibri" panose="020F0502020204030204" pitchFamily="34" charset="0"/>
              </a:rPr>
              <a:t>Second chapter</a:t>
            </a:r>
            <a:endParaRPr lang="zh-CN" altLang="en-US" sz="2800" b="1">
              <a:solidFill>
                <a:srgbClr val="249F86"/>
              </a:solidFill>
              <a:latin typeface="Calibri" panose="020F0502020204030204" pitchFamily="34" charset="0"/>
              <a:sym typeface="宋体" panose="02010600030101010101" pitchFamily="2" charset="-122"/>
            </a:endParaRPr>
          </a:p>
        </p:txBody>
      </p:sp>
      <p:sp>
        <p:nvSpPr>
          <p:cNvPr id="12323" name="矩形 45"/>
          <p:cNvSpPr>
            <a:spLocks noChangeArrowheads="1"/>
          </p:cNvSpPr>
          <p:nvPr/>
        </p:nvSpPr>
        <p:spPr bwMode="auto">
          <a:xfrm>
            <a:off x="6254750" y="4105275"/>
            <a:ext cx="5535613" cy="188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2000"/>
              </a:lnSpc>
            </a:pPr>
            <a:r>
              <a:rPr lang="en-US" altLang="zh-CN">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 obstacles. By faith I mean a vision of good one cherishes and the enthusiasm that pushes one to seek its fulfillment regardless of obstacles. By faith I mean a vision of good one cherishes and the enthusiasm that pushes one to seek its fulfillment </a:t>
            </a:r>
            <a:endParaRPr lang="zh-CN" altLang="en-US">
              <a:solidFill>
                <a:schemeClr val="bg1"/>
              </a:solidFill>
              <a:latin typeface="Calibri" panose="020F0502020204030204" pitchFamily="34" charset="0"/>
              <a:sym typeface="宋体" panose="02010600030101010101" pitchFamily="2" charset="-122"/>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2292"/>
                                        </p:tgtEl>
                                        <p:attrNameLst>
                                          <p:attrName>style.visibility</p:attrName>
                                        </p:attrNameLst>
                                      </p:cBhvr>
                                      <p:to>
                                        <p:strVal val="visible"/>
                                      </p:to>
                                    </p:set>
                                    <p:animEffect>
                                      <p:cBhvr>
                                        <p:cTn id="7" dur="500"/>
                                        <p:tgtEl>
                                          <p:spTgt spid="12292"/>
                                        </p:tgtEl>
                                      </p:cBhvr>
                                    </p:animEffect>
                                  </p:childTnLst>
                                </p:cTn>
                              </p:par>
                              <p:par>
                                <p:cTn id="8" presetID="9" presetClass="entr" presetSubtype="0" fill="hold" nodeType="withEffect">
                                  <p:stCondLst>
                                    <p:cond delay="0"/>
                                  </p:stCondLst>
                                  <p:childTnLst>
                                    <p:set>
                                      <p:cBhvr>
                                        <p:cTn id="9" dur="1" fill="hold">
                                          <p:stCondLst>
                                            <p:cond delay="0"/>
                                          </p:stCondLst>
                                        </p:cTn>
                                        <p:tgtEl>
                                          <p:spTgt spid="12298"/>
                                        </p:tgtEl>
                                        <p:attrNameLst>
                                          <p:attrName>style.visibility</p:attrName>
                                        </p:attrNameLst>
                                      </p:cBhvr>
                                      <p:to>
                                        <p:strVal val="visible"/>
                                      </p:to>
                                    </p:set>
                                    <p:animEffect>
                                      <p:cBhvr>
                                        <p:cTn id="10" dur="500"/>
                                        <p:tgtEl>
                                          <p:spTgt spid="12298"/>
                                        </p:tgtEl>
                                      </p:cBhvr>
                                    </p:animEffect>
                                  </p:childTnLst>
                                </p:cTn>
                              </p:par>
                              <p:par>
                                <p:cTn id="11" presetID="9" presetClass="entr" presetSubtype="0" fill="hold" nodeType="withEffect">
                                  <p:stCondLst>
                                    <p:cond delay="0"/>
                                  </p:stCondLst>
                                  <p:childTnLst>
                                    <p:set>
                                      <p:cBhvr>
                                        <p:cTn id="12" dur="1" fill="hold">
                                          <p:stCondLst>
                                            <p:cond delay="0"/>
                                          </p:stCondLst>
                                        </p:cTn>
                                        <p:tgtEl>
                                          <p:spTgt spid="12293"/>
                                        </p:tgtEl>
                                        <p:attrNameLst>
                                          <p:attrName>style.visibility</p:attrName>
                                        </p:attrNameLst>
                                      </p:cBhvr>
                                      <p:to>
                                        <p:strVal val="visible"/>
                                      </p:to>
                                    </p:set>
                                    <p:animEffect>
                                      <p:cBhvr>
                                        <p:cTn id="13" dur="500"/>
                                        <p:tgtEl>
                                          <p:spTgt spid="12293"/>
                                        </p:tgtEl>
                                      </p:cBhvr>
                                    </p:animEffect>
                                  </p:childTnLst>
                                </p:cTn>
                              </p:par>
                            </p:childTnLst>
                          </p:cTn>
                        </p:par>
                        <p:par>
                          <p:cTn id="14" fill="hold" nodeType="afterGroup">
                            <p:stCondLst>
                              <p:cond delay="500"/>
                            </p:stCondLst>
                            <p:childTnLst>
                              <p:par>
                                <p:cTn id="15" presetID="9" presetClass="entr" presetSubtype="0" fill="hold" nodeType="afterEffect">
                                  <p:stCondLst>
                                    <p:cond delay="0"/>
                                  </p:stCondLst>
                                  <p:childTnLst>
                                    <p:set>
                                      <p:cBhvr>
                                        <p:cTn id="16" dur="1" fill="hold">
                                          <p:stCondLst>
                                            <p:cond delay="0"/>
                                          </p:stCondLst>
                                        </p:cTn>
                                        <p:tgtEl>
                                          <p:spTgt spid="12302"/>
                                        </p:tgtEl>
                                        <p:attrNameLst>
                                          <p:attrName>style.visibility</p:attrName>
                                        </p:attrNameLst>
                                      </p:cBhvr>
                                      <p:to>
                                        <p:strVal val="visible"/>
                                      </p:to>
                                    </p:set>
                                    <p:animEffect>
                                      <p:cBhvr>
                                        <p:cTn id="17" dur="500"/>
                                        <p:tgtEl>
                                          <p:spTgt spid="12302"/>
                                        </p:tgtEl>
                                      </p:cBhvr>
                                    </p:animEffect>
                                  </p:childTnLst>
                                </p:cTn>
                              </p:par>
                              <p:par>
                                <p:cTn id="18" presetID="9" presetClass="entr" presetSubtype="0" fill="hold" nodeType="withEffect">
                                  <p:stCondLst>
                                    <p:cond delay="250"/>
                                  </p:stCondLst>
                                  <p:childTnLst>
                                    <p:set>
                                      <p:cBhvr>
                                        <p:cTn id="19" dur="1" fill="hold">
                                          <p:stCondLst>
                                            <p:cond delay="0"/>
                                          </p:stCondLst>
                                        </p:cTn>
                                        <p:tgtEl>
                                          <p:spTgt spid="12305"/>
                                        </p:tgtEl>
                                        <p:attrNameLst>
                                          <p:attrName>style.visibility</p:attrName>
                                        </p:attrNameLst>
                                      </p:cBhvr>
                                      <p:to>
                                        <p:strVal val="visible"/>
                                      </p:to>
                                    </p:set>
                                    <p:animEffect>
                                      <p:cBhvr>
                                        <p:cTn id="20" dur="500"/>
                                        <p:tgtEl>
                                          <p:spTgt spid="12305"/>
                                        </p:tgtEl>
                                      </p:cBhvr>
                                    </p:animEffect>
                                  </p:childTnLst>
                                </p:cTn>
                              </p:par>
                              <p:par>
                                <p:cTn id="21" presetID="9" presetClass="entr" presetSubtype="0" fill="hold" nodeType="withEffect">
                                  <p:stCondLst>
                                    <p:cond delay="1000"/>
                                  </p:stCondLst>
                                  <p:childTnLst>
                                    <p:set>
                                      <p:cBhvr>
                                        <p:cTn id="22" dur="1" fill="hold">
                                          <p:stCondLst>
                                            <p:cond delay="0"/>
                                          </p:stCondLst>
                                        </p:cTn>
                                        <p:tgtEl>
                                          <p:spTgt spid="12306"/>
                                        </p:tgtEl>
                                        <p:attrNameLst>
                                          <p:attrName>style.visibility</p:attrName>
                                        </p:attrNameLst>
                                      </p:cBhvr>
                                      <p:to>
                                        <p:strVal val="visible"/>
                                      </p:to>
                                    </p:set>
                                    <p:animEffect>
                                      <p:cBhvr>
                                        <p:cTn id="23" dur="500"/>
                                        <p:tgtEl>
                                          <p:spTgt spid="12306"/>
                                        </p:tgtEl>
                                      </p:cBhvr>
                                    </p:animEffect>
                                  </p:childTnLst>
                                </p:cTn>
                              </p:par>
                              <p:par>
                                <p:cTn id="24" presetID="9" presetClass="entr" presetSubtype="0" fill="hold" nodeType="withEffect">
                                  <p:stCondLst>
                                    <p:cond delay="500"/>
                                  </p:stCondLst>
                                  <p:childTnLst>
                                    <p:set>
                                      <p:cBhvr>
                                        <p:cTn id="25" dur="1" fill="hold">
                                          <p:stCondLst>
                                            <p:cond delay="0"/>
                                          </p:stCondLst>
                                        </p:cTn>
                                        <p:tgtEl>
                                          <p:spTgt spid="12318"/>
                                        </p:tgtEl>
                                        <p:attrNameLst>
                                          <p:attrName>style.visibility</p:attrName>
                                        </p:attrNameLst>
                                      </p:cBhvr>
                                      <p:to>
                                        <p:strVal val="visible"/>
                                      </p:to>
                                    </p:set>
                                    <p:animEffect>
                                      <p:cBhvr>
                                        <p:cTn id="26" dur="500"/>
                                        <p:tgtEl>
                                          <p:spTgt spid="12318"/>
                                        </p:tgtEl>
                                      </p:cBhvr>
                                    </p:animEffect>
                                  </p:childTnLst>
                                </p:cTn>
                              </p:par>
                              <p:par>
                                <p:cTn id="27" presetID="9" presetClass="entr" presetSubtype="0" fill="hold" nodeType="withEffect">
                                  <p:stCondLst>
                                    <p:cond delay="750"/>
                                  </p:stCondLst>
                                  <p:childTnLst>
                                    <p:set>
                                      <p:cBhvr>
                                        <p:cTn id="28" dur="1" fill="hold">
                                          <p:stCondLst>
                                            <p:cond delay="0"/>
                                          </p:stCondLst>
                                        </p:cTn>
                                        <p:tgtEl>
                                          <p:spTgt spid="12319"/>
                                        </p:tgtEl>
                                        <p:attrNameLst>
                                          <p:attrName>style.visibility</p:attrName>
                                        </p:attrNameLst>
                                      </p:cBhvr>
                                      <p:to>
                                        <p:strVal val="visible"/>
                                      </p:to>
                                    </p:set>
                                    <p:animEffect>
                                      <p:cBhvr>
                                        <p:cTn id="29" dur="500"/>
                                        <p:tgtEl>
                                          <p:spTgt spid="12319"/>
                                        </p:tgtEl>
                                      </p:cBhvr>
                                    </p:animEffect>
                                  </p:childTnLst>
                                </p:cTn>
                              </p:par>
                            </p:childTnLst>
                          </p:cTn>
                        </p:par>
                        <p:par>
                          <p:cTn id="30" fill="hold" nodeType="afterGroup">
                            <p:stCondLst>
                              <p:cond delay="2000"/>
                            </p:stCondLst>
                            <p:childTnLst>
                              <p:par>
                                <p:cTn id="31" presetID="9" presetClass="entr" presetSubtype="0" fill="hold" grpId="0" nodeType="afterEffect">
                                  <p:stCondLst>
                                    <p:cond delay="0"/>
                                  </p:stCondLst>
                                  <p:childTnLst>
                                    <p:set>
                                      <p:cBhvr>
                                        <p:cTn id="32" dur="1" fill="hold">
                                          <p:stCondLst>
                                            <p:cond delay="0"/>
                                          </p:stCondLst>
                                        </p:cTn>
                                        <p:tgtEl>
                                          <p:spTgt spid="12320"/>
                                        </p:tgtEl>
                                        <p:attrNameLst>
                                          <p:attrName>style.visibility</p:attrName>
                                        </p:attrNameLst>
                                      </p:cBhvr>
                                      <p:to>
                                        <p:strVal val="visible"/>
                                      </p:to>
                                    </p:set>
                                    <p:animEffect>
                                      <p:cBhvr>
                                        <p:cTn id="33" dur="500"/>
                                        <p:tgtEl>
                                          <p:spTgt spid="12320"/>
                                        </p:tgtEl>
                                      </p:cBhvr>
                                    </p:animEffect>
                                  </p:childTnLst>
                                </p:cTn>
                              </p:par>
                            </p:childTnLst>
                          </p:cTn>
                        </p:par>
                        <p:par>
                          <p:cTn id="34" fill="hold" nodeType="afterGroup">
                            <p:stCondLst>
                              <p:cond delay="2500"/>
                            </p:stCondLst>
                            <p:childTnLst>
                              <p:par>
                                <p:cTn id="35" presetID="22" presetClass="entr" presetSubtype="1" fill="hold" grpId="0" nodeType="afterEffect">
                                  <p:stCondLst>
                                    <p:cond delay="0"/>
                                  </p:stCondLst>
                                  <p:childTnLst>
                                    <p:set>
                                      <p:cBhvr>
                                        <p:cTn id="36" dur="1" fill="hold">
                                          <p:stCondLst>
                                            <p:cond delay="0"/>
                                          </p:stCondLst>
                                        </p:cTn>
                                        <p:tgtEl>
                                          <p:spTgt spid="12321"/>
                                        </p:tgtEl>
                                        <p:attrNameLst>
                                          <p:attrName>style.visibility</p:attrName>
                                        </p:attrNameLst>
                                      </p:cBhvr>
                                      <p:to>
                                        <p:strVal val="visible"/>
                                      </p:to>
                                    </p:set>
                                    <p:animEffect>
                                      <p:cBhvr>
                                        <p:cTn id="37" dur="650"/>
                                        <p:tgtEl>
                                          <p:spTgt spid="12321"/>
                                        </p:tgtEl>
                                      </p:cBhvr>
                                    </p:animEffect>
                                  </p:childTnLst>
                                </p:cTn>
                              </p:par>
                            </p:childTnLst>
                          </p:cTn>
                        </p:par>
                        <p:par>
                          <p:cTn id="38" fill="hold" nodeType="afterGroup">
                            <p:stCondLst>
                              <p:cond delay="3150"/>
                            </p:stCondLst>
                            <p:childTnLst>
                              <p:par>
                                <p:cTn id="39" presetID="9" presetClass="entr" presetSubtype="0" fill="hold" grpId="0" nodeType="afterEffect">
                                  <p:stCondLst>
                                    <p:cond delay="0"/>
                                  </p:stCondLst>
                                  <p:childTnLst>
                                    <p:set>
                                      <p:cBhvr>
                                        <p:cTn id="40" dur="1" fill="hold">
                                          <p:stCondLst>
                                            <p:cond delay="0"/>
                                          </p:stCondLst>
                                        </p:cTn>
                                        <p:tgtEl>
                                          <p:spTgt spid="12322"/>
                                        </p:tgtEl>
                                        <p:attrNameLst>
                                          <p:attrName>style.visibility</p:attrName>
                                        </p:attrNameLst>
                                      </p:cBhvr>
                                      <p:to>
                                        <p:strVal val="visible"/>
                                      </p:to>
                                    </p:set>
                                    <p:animEffect>
                                      <p:cBhvr>
                                        <p:cTn id="41" dur="500"/>
                                        <p:tgtEl>
                                          <p:spTgt spid="12322"/>
                                        </p:tgtEl>
                                      </p:cBhvr>
                                    </p:animEffect>
                                  </p:childTnLst>
                                </p:cTn>
                              </p:par>
                            </p:childTnLst>
                          </p:cTn>
                        </p:par>
                        <p:par>
                          <p:cTn id="42" fill="hold" nodeType="afterGroup">
                            <p:stCondLst>
                              <p:cond delay="3650"/>
                            </p:stCondLst>
                            <p:childTnLst>
                              <p:par>
                                <p:cTn id="43" presetID="22" presetClass="entr" presetSubtype="1" fill="hold" grpId="0" nodeType="afterEffect">
                                  <p:stCondLst>
                                    <p:cond delay="0"/>
                                  </p:stCondLst>
                                  <p:childTnLst>
                                    <p:set>
                                      <p:cBhvr>
                                        <p:cTn id="44" dur="1" fill="hold">
                                          <p:stCondLst>
                                            <p:cond delay="0"/>
                                          </p:stCondLst>
                                        </p:cTn>
                                        <p:tgtEl>
                                          <p:spTgt spid="12323"/>
                                        </p:tgtEl>
                                        <p:attrNameLst>
                                          <p:attrName>style.visibility</p:attrName>
                                        </p:attrNameLst>
                                      </p:cBhvr>
                                      <p:to>
                                        <p:strVal val="visible"/>
                                      </p:to>
                                    </p:set>
                                    <p:animEffect>
                                      <p:cBhvr>
                                        <p:cTn id="45" dur="650"/>
                                        <p:tgtEl>
                                          <p:spTgt spid="12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bldLvl="0" autoUpdateAnimBg="0"/>
      <p:bldP spid="12320" grpId="0" bldLvl="0" autoUpdateAnimBg="0"/>
      <p:bldP spid="12321" grpId="0" bldLvl="0" autoUpdateAnimBg="0"/>
      <p:bldP spid="12322" grpId="0" bldLvl="0" autoUpdateAnimBg="0"/>
      <p:bldP spid="12323"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8325228" y="6545425"/>
            <a:ext cx="775136" cy="246221"/>
          </a:xfrm>
          <a:prstGeom prst="rect">
            <a:avLst/>
          </a:prstGeom>
        </p:spPr>
        <p:txBody>
          <a:bodyPr wrap="square">
            <a:spAutoFit/>
          </a:bodyPr>
          <a:lstStyle/>
          <a:p>
            <a:pPr fontAlgn="auto">
              <a:spcBef>
                <a:spcPts val="0"/>
              </a:spcBef>
              <a:spcAft>
                <a:spcPts val="0"/>
              </a:spcAft>
              <a:buFontTx/>
              <a:buNone/>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buFontTx/>
              <a:buNone/>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buFontTx/>
              <a:buNone/>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buFontTx/>
              <a:buNone/>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buFontTx/>
              <a:buNone/>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buFontTx/>
              <a:buNone/>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buFontTx/>
              <a:buNone/>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buFontTx/>
              <a:buNone/>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buFontTx/>
              <a:buNone/>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buFontTx/>
              <a:buNone/>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11266"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pic>
        <p:nvPicPr>
          <p:cNvPr id="11268"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矩形 3"/>
          <p:cNvSpPr>
            <a:spLocks noChangeArrowheads="1"/>
          </p:cNvSpPr>
          <p:nvPr/>
        </p:nvSpPr>
        <p:spPr bwMode="auto">
          <a:xfrm>
            <a:off x="0" y="2171700"/>
            <a:ext cx="12192000" cy="262890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3318" name="文本框 5"/>
          <p:cNvSpPr>
            <a:spLocks noChangeArrowheads="1"/>
          </p:cNvSpPr>
          <p:nvPr/>
        </p:nvSpPr>
        <p:spPr bwMode="auto">
          <a:xfrm>
            <a:off x="4002088" y="2652713"/>
            <a:ext cx="41862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000" b="1">
                <a:solidFill>
                  <a:schemeClr val="bg1"/>
                </a:solidFill>
                <a:latin typeface="Calibri" panose="020F0502020204030204" pitchFamily="34" charset="0"/>
                <a:sym typeface="Calibri" panose="020F0502020204030204" pitchFamily="34" charset="0"/>
              </a:rPr>
              <a:t>OUR WORK</a:t>
            </a:r>
            <a:endParaRPr lang="zh-CN" altLang="en-US" sz="6000" b="1">
              <a:solidFill>
                <a:schemeClr val="bg1"/>
              </a:solidFill>
              <a:latin typeface="Calibri" panose="020F0502020204030204" pitchFamily="34" charset="0"/>
              <a:sym typeface="宋体" panose="02010600030101010101" pitchFamily="2" charset="-122"/>
            </a:endParaRPr>
          </a:p>
        </p:txBody>
      </p:sp>
      <p:sp>
        <p:nvSpPr>
          <p:cNvPr id="13319" name="文本框 6"/>
          <p:cNvSpPr>
            <a:spLocks noChangeArrowheads="1"/>
          </p:cNvSpPr>
          <p:nvPr/>
        </p:nvSpPr>
        <p:spPr bwMode="auto">
          <a:xfrm>
            <a:off x="2584450" y="3581400"/>
            <a:ext cx="7010400"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ts val="2400"/>
              </a:lnSpc>
            </a:pPr>
            <a:r>
              <a:rPr lang="en-US" altLang="zh-CN" sz="2000">
                <a:solidFill>
                  <a:srgbClr val="F2F2F2"/>
                </a:solidFill>
                <a:sym typeface="Arial" panose="020B0604020202020204" pitchFamily="34" charset="0"/>
              </a:rPr>
              <a:t>Don't aim for success if you want it; just do what you love and believe in, and it will come naturally.</a:t>
            </a:r>
            <a:endParaRPr lang="zh-CN" altLang="en-US" sz="2000">
              <a:solidFill>
                <a:srgbClr val="F2F2F2"/>
              </a:solidFill>
              <a:sym typeface="Arial" panose="020B0604020202020204" pitchFamily="34" charset="0"/>
            </a:endParaRPr>
          </a:p>
        </p:txBody>
      </p:sp>
      <p:grpSp>
        <p:nvGrpSpPr>
          <p:cNvPr id="13320" name="Group 8"/>
          <p:cNvGrpSpPr>
            <a:grpSpLocks/>
          </p:cNvGrpSpPr>
          <p:nvPr/>
        </p:nvGrpSpPr>
        <p:grpSpPr bwMode="auto">
          <a:xfrm>
            <a:off x="5645150" y="1716088"/>
            <a:ext cx="889000" cy="889000"/>
            <a:chOff x="0" y="0"/>
            <a:chExt cx="888824" cy="888824"/>
          </a:xfrm>
        </p:grpSpPr>
        <p:sp>
          <p:nvSpPr>
            <p:cNvPr id="11273" name="矩形 4"/>
            <p:cNvSpPr>
              <a:spLocks noChangeArrowheads="1"/>
            </p:cNvSpPr>
            <p:nvPr/>
          </p:nvSpPr>
          <p:spPr bwMode="auto">
            <a:xfrm rot="2700000">
              <a:off x="0" y="0"/>
              <a:ext cx="888824" cy="888824"/>
            </a:xfrm>
            <a:prstGeom prst="rect">
              <a:avLst/>
            </a:prstGeom>
            <a:solidFill>
              <a:srgbClr val="2F374C"/>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A5A5A5"/>
                </a:solidFill>
                <a:latin typeface="宋体" panose="02010600030101010101" pitchFamily="2" charset="-122"/>
                <a:sym typeface="宋体" panose="02010600030101010101" pitchFamily="2" charset="-122"/>
              </a:endParaRPr>
            </a:p>
          </p:txBody>
        </p:sp>
        <p:grpSp>
          <p:nvGrpSpPr>
            <p:cNvPr id="11274" name="Group 10"/>
            <p:cNvGrpSpPr>
              <a:grpSpLocks/>
            </p:cNvGrpSpPr>
            <p:nvPr/>
          </p:nvGrpSpPr>
          <p:grpSpPr bwMode="auto">
            <a:xfrm>
              <a:off x="226925" y="215018"/>
              <a:ext cx="434975" cy="458788"/>
              <a:chOff x="0" y="0"/>
              <a:chExt cx="434975" cy="458788"/>
            </a:xfrm>
          </p:grpSpPr>
          <p:sp>
            <p:nvSpPr>
              <p:cNvPr id="11275" name="Freeform 5"/>
              <p:cNvSpPr>
                <a:spLocks noEditPoints="1" noChangeArrowheads="1"/>
              </p:cNvSpPr>
              <p:nvPr/>
            </p:nvSpPr>
            <p:spPr bwMode="auto">
              <a:xfrm>
                <a:off x="0" y="0"/>
                <a:ext cx="434975" cy="142875"/>
              </a:xfrm>
              <a:custGeom>
                <a:avLst/>
                <a:gdLst>
                  <a:gd name="T0" fmla="*/ 434975 w 113"/>
                  <a:gd name="T1" fmla="*/ 30892 h 37"/>
                  <a:gd name="T2" fmla="*/ 408030 w 113"/>
                  <a:gd name="T3" fmla="*/ 0 h 37"/>
                  <a:gd name="T4" fmla="*/ 30795 w 113"/>
                  <a:gd name="T5" fmla="*/ 0 h 37"/>
                  <a:gd name="T6" fmla="*/ 0 w 113"/>
                  <a:gd name="T7" fmla="*/ 30892 h 37"/>
                  <a:gd name="T8" fmla="*/ 0 w 113"/>
                  <a:gd name="T9" fmla="*/ 111983 h 37"/>
                  <a:gd name="T10" fmla="*/ 30795 w 113"/>
                  <a:gd name="T11" fmla="*/ 142875 h 37"/>
                  <a:gd name="T12" fmla="*/ 408030 w 113"/>
                  <a:gd name="T13" fmla="*/ 142875 h 37"/>
                  <a:gd name="T14" fmla="*/ 434975 w 113"/>
                  <a:gd name="T15" fmla="*/ 111983 h 37"/>
                  <a:gd name="T16" fmla="*/ 434975 w 113"/>
                  <a:gd name="T17" fmla="*/ 30892 h 37"/>
                  <a:gd name="T18" fmla="*/ 404180 w 113"/>
                  <a:gd name="T19" fmla="*/ 30892 h 37"/>
                  <a:gd name="T20" fmla="*/ 404180 w 113"/>
                  <a:gd name="T21" fmla="*/ 111983 h 37"/>
                  <a:gd name="T22" fmla="*/ 30795 w 113"/>
                  <a:gd name="T23" fmla="*/ 111983 h 37"/>
                  <a:gd name="T24" fmla="*/ 30795 w 113"/>
                  <a:gd name="T25" fmla="*/ 30892 h 37"/>
                  <a:gd name="T26" fmla="*/ 404180 w 113"/>
                  <a:gd name="T27" fmla="*/ 30892 h 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3"/>
                  <a:gd name="T43" fmla="*/ 0 h 37"/>
                  <a:gd name="T44" fmla="*/ 113 w 113"/>
                  <a:gd name="T45" fmla="*/ 37 h 3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3" h="37">
                    <a:moveTo>
                      <a:pt x="113" y="8"/>
                    </a:moveTo>
                    <a:cubicBezTo>
                      <a:pt x="113" y="4"/>
                      <a:pt x="110" y="0"/>
                      <a:pt x="106" y="0"/>
                    </a:cubicBezTo>
                    <a:cubicBezTo>
                      <a:pt x="8" y="0"/>
                      <a:pt x="8" y="0"/>
                      <a:pt x="8" y="0"/>
                    </a:cubicBezTo>
                    <a:cubicBezTo>
                      <a:pt x="4" y="0"/>
                      <a:pt x="0" y="4"/>
                      <a:pt x="0" y="8"/>
                    </a:cubicBezTo>
                    <a:cubicBezTo>
                      <a:pt x="0" y="29"/>
                      <a:pt x="0" y="29"/>
                      <a:pt x="0" y="29"/>
                    </a:cubicBezTo>
                    <a:cubicBezTo>
                      <a:pt x="0" y="33"/>
                      <a:pt x="4" y="37"/>
                      <a:pt x="8" y="37"/>
                    </a:cubicBezTo>
                    <a:cubicBezTo>
                      <a:pt x="106" y="37"/>
                      <a:pt x="106" y="37"/>
                      <a:pt x="106" y="37"/>
                    </a:cubicBezTo>
                    <a:cubicBezTo>
                      <a:pt x="110" y="37"/>
                      <a:pt x="113" y="33"/>
                      <a:pt x="113" y="29"/>
                    </a:cubicBezTo>
                    <a:lnTo>
                      <a:pt x="113" y="8"/>
                    </a:lnTo>
                    <a:close/>
                    <a:moveTo>
                      <a:pt x="105" y="8"/>
                    </a:moveTo>
                    <a:cubicBezTo>
                      <a:pt x="105" y="29"/>
                      <a:pt x="105" y="29"/>
                      <a:pt x="105" y="29"/>
                    </a:cubicBezTo>
                    <a:cubicBezTo>
                      <a:pt x="8" y="29"/>
                      <a:pt x="8" y="29"/>
                      <a:pt x="8" y="29"/>
                    </a:cubicBezTo>
                    <a:cubicBezTo>
                      <a:pt x="8" y="8"/>
                      <a:pt x="8" y="8"/>
                      <a:pt x="8" y="8"/>
                    </a:cubicBezTo>
                    <a:lnTo>
                      <a:pt x="105" y="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1276" name="Freeform 6"/>
              <p:cNvSpPr>
                <a:spLocks noChangeArrowheads="1"/>
              </p:cNvSpPr>
              <p:nvPr/>
            </p:nvSpPr>
            <p:spPr bwMode="auto">
              <a:xfrm>
                <a:off x="303213" y="46038"/>
                <a:ext cx="77788" cy="31750"/>
              </a:xfrm>
              <a:custGeom>
                <a:avLst/>
                <a:gdLst>
                  <a:gd name="T0" fmla="*/ 7779 w 20"/>
                  <a:gd name="T1" fmla="*/ 31750 h 8"/>
                  <a:gd name="T2" fmla="*/ 70009 w 20"/>
                  <a:gd name="T3" fmla="*/ 31750 h 8"/>
                  <a:gd name="T4" fmla="*/ 77788 w 20"/>
                  <a:gd name="T5" fmla="*/ 23813 h 8"/>
                  <a:gd name="T6" fmla="*/ 77788 w 20"/>
                  <a:gd name="T7" fmla="*/ 11906 h 8"/>
                  <a:gd name="T8" fmla="*/ 70009 w 20"/>
                  <a:gd name="T9" fmla="*/ 0 h 8"/>
                  <a:gd name="T10" fmla="*/ 7779 w 20"/>
                  <a:gd name="T11" fmla="*/ 0 h 8"/>
                  <a:gd name="T12" fmla="*/ 0 w 20"/>
                  <a:gd name="T13" fmla="*/ 11906 h 8"/>
                  <a:gd name="T14" fmla="*/ 0 w 20"/>
                  <a:gd name="T15" fmla="*/ 23813 h 8"/>
                  <a:gd name="T16" fmla="*/ 7779 w 20"/>
                  <a:gd name="T17" fmla="*/ 3175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8"/>
                  <a:gd name="T29" fmla="*/ 20 w 2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8">
                    <a:moveTo>
                      <a:pt x="2" y="8"/>
                    </a:moveTo>
                    <a:cubicBezTo>
                      <a:pt x="18" y="8"/>
                      <a:pt x="18" y="8"/>
                      <a:pt x="18" y="8"/>
                    </a:cubicBezTo>
                    <a:cubicBezTo>
                      <a:pt x="19" y="8"/>
                      <a:pt x="20" y="7"/>
                      <a:pt x="20" y="6"/>
                    </a:cubicBezTo>
                    <a:cubicBezTo>
                      <a:pt x="20" y="3"/>
                      <a:pt x="20" y="3"/>
                      <a:pt x="20" y="3"/>
                    </a:cubicBezTo>
                    <a:cubicBezTo>
                      <a:pt x="20" y="1"/>
                      <a:pt x="19" y="0"/>
                      <a:pt x="18" y="0"/>
                    </a:cubicBezTo>
                    <a:cubicBezTo>
                      <a:pt x="2" y="0"/>
                      <a:pt x="2" y="0"/>
                      <a:pt x="2" y="0"/>
                    </a:cubicBezTo>
                    <a:cubicBezTo>
                      <a:pt x="1" y="0"/>
                      <a:pt x="0" y="1"/>
                      <a:pt x="0" y="3"/>
                    </a:cubicBezTo>
                    <a:cubicBezTo>
                      <a:pt x="0" y="6"/>
                      <a:pt x="0" y="6"/>
                      <a:pt x="0" y="6"/>
                    </a:cubicBezTo>
                    <a:cubicBezTo>
                      <a:pt x="0" y="7"/>
                      <a:pt x="1" y="8"/>
                      <a:pt x="2" y="8"/>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1277" name="Freeform 7"/>
              <p:cNvSpPr>
                <a:spLocks noEditPoints="1" noChangeArrowheads="1"/>
              </p:cNvSpPr>
              <p:nvPr/>
            </p:nvSpPr>
            <p:spPr bwMode="auto">
              <a:xfrm>
                <a:off x="0" y="161925"/>
                <a:ext cx="434975" cy="139700"/>
              </a:xfrm>
              <a:custGeom>
                <a:avLst/>
                <a:gdLst>
                  <a:gd name="T0" fmla="*/ 408030 w 113"/>
                  <a:gd name="T1" fmla="*/ 0 h 36"/>
                  <a:gd name="T2" fmla="*/ 30795 w 113"/>
                  <a:gd name="T3" fmla="*/ 0 h 36"/>
                  <a:gd name="T4" fmla="*/ 0 w 113"/>
                  <a:gd name="T5" fmla="*/ 27164 h 36"/>
                  <a:gd name="T6" fmla="*/ 0 w 113"/>
                  <a:gd name="T7" fmla="*/ 112536 h 36"/>
                  <a:gd name="T8" fmla="*/ 30795 w 113"/>
                  <a:gd name="T9" fmla="*/ 139700 h 36"/>
                  <a:gd name="T10" fmla="*/ 408030 w 113"/>
                  <a:gd name="T11" fmla="*/ 139700 h 36"/>
                  <a:gd name="T12" fmla="*/ 434975 w 113"/>
                  <a:gd name="T13" fmla="*/ 112536 h 36"/>
                  <a:gd name="T14" fmla="*/ 434975 w 113"/>
                  <a:gd name="T15" fmla="*/ 27164 h 36"/>
                  <a:gd name="T16" fmla="*/ 408030 w 113"/>
                  <a:gd name="T17" fmla="*/ 0 h 36"/>
                  <a:gd name="T18" fmla="*/ 404180 w 113"/>
                  <a:gd name="T19" fmla="*/ 31044 h 36"/>
                  <a:gd name="T20" fmla="*/ 404180 w 113"/>
                  <a:gd name="T21" fmla="*/ 108656 h 36"/>
                  <a:gd name="T22" fmla="*/ 30795 w 113"/>
                  <a:gd name="T23" fmla="*/ 108656 h 36"/>
                  <a:gd name="T24" fmla="*/ 30795 w 113"/>
                  <a:gd name="T25" fmla="*/ 31044 h 36"/>
                  <a:gd name="T26" fmla="*/ 404180 w 113"/>
                  <a:gd name="T27" fmla="*/ 31044 h 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3"/>
                  <a:gd name="T43" fmla="*/ 0 h 36"/>
                  <a:gd name="T44" fmla="*/ 113 w 113"/>
                  <a:gd name="T45" fmla="*/ 36 h 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3" h="36">
                    <a:moveTo>
                      <a:pt x="106" y="0"/>
                    </a:moveTo>
                    <a:cubicBezTo>
                      <a:pt x="8" y="0"/>
                      <a:pt x="8" y="0"/>
                      <a:pt x="8" y="0"/>
                    </a:cubicBezTo>
                    <a:cubicBezTo>
                      <a:pt x="4" y="0"/>
                      <a:pt x="0" y="3"/>
                      <a:pt x="0" y="7"/>
                    </a:cubicBezTo>
                    <a:cubicBezTo>
                      <a:pt x="0" y="29"/>
                      <a:pt x="0" y="29"/>
                      <a:pt x="0" y="29"/>
                    </a:cubicBezTo>
                    <a:cubicBezTo>
                      <a:pt x="0" y="33"/>
                      <a:pt x="4" y="36"/>
                      <a:pt x="8" y="36"/>
                    </a:cubicBezTo>
                    <a:cubicBezTo>
                      <a:pt x="106" y="36"/>
                      <a:pt x="106" y="36"/>
                      <a:pt x="106" y="36"/>
                    </a:cubicBezTo>
                    <a:cubicBezTo>
                      <a:pt x="110" y="36"/>
                      <a:pt x="113" y="33"/>
                      <a:pt x="113" y="29"/>
                    </a:cubicBezTo>
                    <a:cubicBezTo>
                      <a:pt x="113" y="7"/>
                      <a:pt x="113" y="7"/>
                      <a:pt x="113" y="7"/>
                    </a:cubicBezTo>
                    <a:cubicBezTo>
                      <a:pt x="113" y="3"/>
                      <a:pt x="110" y="0"/>
                      <a:pt x="106" y="0"/>
                    </a:cubicBezTo>
                    <a:close/>
                    <a:moveTo>
                      <a:pt x="105" y="8"/>
                    </a:moveTo>
                    <a:cubicBezTo>
                      <a:pt x="105" y="28"/>
                      <a:pt x="105" y="28"/>
                      <a:pt x="105" y="28"/>
                    </a:cubicBezTo>
                    <a:cubicBezTo>
                      <a:pt x="8" y="28"/>
                      <a:pt x="8" y="28"/>
                      <a:pt x="8" y="28"/>
                    </a:cubicBezTo>
                    <a:cubicBezTo>
                      <a:pt x="8" y="8"/>
                      <a:pt x="8" y="8"/>
                      <a:pt x="8" y="8"/>
                    </a:cubicBezTo>
                    <a:lnTo>
                      <a:pt x="105" y="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1278" name="Freeform 8"/>
              <p:cNvSpPr>
                <a:spLocks noChangeArrowheads="1"/>
              </p:cNvSpPr>
              <p:nvPr/>
            </p:nvSpPr>
            <p:spPr bwMode="auto">
              <a:xfrm>
                <a:off x="303213" y="207963"/>
                <a:ext cx="77788" cy="26988"/>
              </a:xfrm>
              <a:custGeom>
                <a:avLst/>
                <a:gdLst>
                  <a:gd name="T0" fmla="*/ 7779 w 20"/>
                  <a:gd name="T1" fmla="*/ 26988 h 7"/>
                  <a:gd name="T2" fmla="*/ 70009 w 20"/>
                  <a:gd name="T3" fmla="*/ 26988 h 7"/>
                  <a:gd name="T4" fmla="*/ 77788 w 20"/>
                  <a:gd name="T5" fmla="*/ 19277 h 7"/>
                  <a:gd name="T6" fmla="*/ 77788 w 20"/>
                  <a:gd name="T7" fmla="*/ 7711 h 7"/>
                  <a:gd name="T8" fmla="*/ 70009 w 20"/>
                  <a:gd name="T9" fmla="*/ 0 h 7"/>
                  <a:gd name="T10" fmla="*/ 7779 w 20"/>
                  <a:gd name="T11" fmla="*/ 0 h 7"/>
                  <a:gd name="T12" fmla="*/ 0 w 20"/>
                  <a:gd name="T13" fmla="*/ 7711 h 7"/>
                  <a:gd name="T14" fmla="*/ 0 w 20"/>
                  <a:gd name="T15" fmla="*/ 19277 h 7"/>
                  <a:gd name="T16" fmla="*/ 7779 w 20"/>
                  <a:gd name="T17" fmla="*/ 26988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7"/>
                  <a:gd name="T29" fmla="*/ 20 w 20"/>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7">
                    <a:moveTo>
                      <a:pt x="2" y="7"/>
                    </a:moveTo>
                    <a:cubicBezTo>
                      <a:pt x="18" y="7"/>
                      <a:pt x="18" y="7"/>
                      <a:pt x="18" y="7"/>
                    </a:cubicBezTo>
                    <a:cubicBezTo>
                      <a:pt x="19" y="7"/>
                      <a:pt x="20" y="6"/>
                      <a:pt x="20" y="5"/>
                    </a:cubicBezTo>
                    <a:cubicBezTo>
                      <a:pt x="20" y="2"/>
                      <a:pt x="20" y="2"/>
                      <a:pt x="20" y="2"/>
                    </a:cubicBezTo>
                    <a:cubicBezTo>
                      <a:pt x="20" y="1"/>
                      <a:pt x="19" y="0"/>
                      <a:pt x="18" y="0"/>
                    </a:cubicBezTo>
                    <a:cubicBezTo>
                      <a:pt x="2" y="0"/>
                      <a:pt x="2" y="0"/>
                      <a:pt x="2" y="0"/>
                    </a:cubicBezTo>
                    <a:cubicBezTo>
                      <a:pt x="1" y="0"/>
                      <a:pt x="0" y="1"/>
                      <a:pt x="0" y="2"/>
                    </a:cubicBezTo>
                    <a:cubicBezTo>
                      <a:pt x="0" y="5"/>
                      <a:pt x="0" y="5"/>
                      <a:pt x="0" y="5"/>
                    </a:cubicBezTo>
                    <a:cubicBezTo>
                      <a:pt x="0" y="6"/>
                      <a:pt x="1" y="7"/>
                      <a:pt x="2" y="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1279" name="Freeform 9"/>
              <p:cNvSpPr>
                <a:spLocks noEditPoints="1" noChangeArrowheads="1"/>
              </p:cNvSpPr>
              <p:nvPr/>
            </p:nvSpPr>
            <p:spPr bwMode="auto">
              <a:xfrm>
                <a:off x="0" y="320675"/>
                <a:ext cx="434975" cy="138113"/>
              </a:xfrm>
              <a:custGeom>
                <a:avLst/>
                <a:gdLst>
                  <a:gd name="T0" fmla="*/ 30795 w 113"/>
                  <a:gd name="T1" fmla="*/ 138113 h 36"/>
                  <a:gd name="T2" fmla="*/ 408030 w 113"/>
                  <a:gd name="T3" fmla="*/ 138113 h 36"/>
                  <a:gd name="T4" fmla="*/ 434975 w 113"/>
                  <a:gd name="T5" fmla="*/ 111258 h 36"/>
                  <a:gd name="T6" fmla="*/ 434975 w 113"/>
                  <a:gd name="T7" fmla="*/ 26855 h 36"/>
                  <a:gd name="T8" fmla="*/ 408030 w 113"/>
                  <a:gd name="T9" fmla="*/ 0 h 36"/>
                  <a:gd name="T10" fmla="*/ 30795 w 113"/>
                  <a:gd name="T11" fmla="*/ 0 h 36"/>
                  <a:gd name="T12" fmla="*/ 0 w 113"/>
                  <a:gd name="T13" fmla="*/ 26855 h 36"/>
                  <a:gd name="T14" fmla="*/ 0 w 113"/>
                  <a:gd name="T15" fmla="*/ 111258 h 36"/>
                  <a:gd name="T16" fmla="*/ 30795 w 113"/>
                  <a:gd name="T17" fmla="*/ 138113 h 36"/>
                  <a:gd name="T18" fmla="*/ 30795 w 113"/>
                  <a:gd name="T19" fmla="*/ 107421 h 36"/>
                  <a:gd name="T20" fmla="*/ 30795 w 113"/>
                  <a:gd name="T21" fmla="*/ 30692 h 36"/>
                  <a:gd name="T22" fmla="*/ 404180 w 113"/>
                  <a:gd name="T23" fmla="*/ 30692 h 36"/>
                  <a:gd name="T24" fmla="*/ 404180 w 113"/>
                  <a:gd name="T25" fmla="*/ 107421 h 36"/>
                  <a:gd name="T26" fmla="*/ 30795 w 113"/>
                  <a:gd name="T27" fmla="*/ 107421 h 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3"/>
                  <a:gd name="T43" fmla="*/ 0 h 36"/>
                  <a:gd name="T44" fmla="*/ 113 w 113"/>
                  <a:gd name="T45" fmla="*/ 36 h 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3" h="36">
                    <a:moveTo>
                      <a:pt x="8" y="36"/>
                    </a:moveTo>
                    <a:cubicBezTo>
                      <a:pt x="106" y="36"/>
                      <a:pt x="106" y="36"/>
                      <a:pt x="106" y="36"/>
                    </a:cubicBezTo>
                    <a:cubicBezTo>
                      <a:pt x="110" y="36"/>
                      <a:pt x="113" y="33"/>
                      <a:pt x="113" y="29"/>
                    </a:cubicBezTo>
                    <a:cubicBezTo>
                      <a:pt x="113" y="7"/>
                      <a:pt x="113" y="7"/>
                      <a:pt x="113" y="7"/>
                    </a:cubicBezTo>
                    <a:cubicBezTo>
                      <a:pt x="113" y="3"/>
                      <a:pt x="110" y="0"/>
                      <a:pt x="106" y="0"/>
                    </a:cubicBezTo>
                    <a:cubicBezTo>
                      <a:pt x="8" y="0"/>
                      <a:pt x="8" y="0"/>
                      <a:pt x="8" y="0"/>
                    </a:cubicBezTo>
                    <a:cubicBezTo>
                      <a:pt x="4" y="0"/>
                      <a:pt x="0" y="3"/>
                      <a:pt x="0" y="7"/>
                    </a:cubicBezTo>
                    <a:cubicBezTo>
                      <a:pt x="0" y="29"/>
                      <a:pt x="0" y="29"/>
                      <a:pt x="0" y="29"/>
                    </a:cubicBezTo>
                    <a:cubicBezTo>
                      <a:pt x="0" y="33"/>
                      <a:pt x="4" y="36"/>
                      <a:pt x="8" y="36"/>
                    </a:cubicBezTo>
                    <a:close/>
                    <a:moveTo>
                      <a:pt x="8" y="28"/>
                    </a:moveTo>
                    <a:cubicBezTo>
                      <a:pt x="8" y="8"/>
                      <a:pt x="8" y="8"/>
                      <a:pt x="8" y="8"/>
                    </a:cubicBezTo>
                    <a:cubicBezTo>
                      <a:pt x="105" y="8"/>
                      <a:pt x="105" y="8"/>
                      <a:pt x="105" y="8"/>
                    </a:cubicBezTo>
                    <a:cubicBezTo>
                      <a:pt x="105" y="28"/>
                      <a:pt x="105" y="28"/>
                      <a:pt x="105" y="28"/>
                    </a:cubicBezTo>
                    <a:lnTo>
                      <a:pt x="8" y="2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1280" name="Freeform 10"/>
              <p:cNvSpPr>
                <a:spLocks noChangeArrowheads="1"/>
              </p:cNvSpPr>
              <p:nvPr/>
            </p:nvSpPr>
            <p:spPr bwMode="auto">
              <a:xfrm>
                <a:off x="303213" y="366713"/>
                <a:ext cx="77788" cy="30163"/>
              </a:xfrm>
              <a:custGeom>
                <a:avLst/>
                <a:gdLst>
                  <a:gd name="T0" fmla="*/ 70009 w 20"/>
                  <a:gd name="T1" fmla="*/ 0 h 8"/>
                  <a:gd name="T2" fmla="*/ 7779 w 20"/>
                  <a:gd name="T3" fmla="*/ 0 h 8"/>
                  <a:gd name="T4" fmla="*/ 0 w 20"/>
                  <a:gd name="T5" fmla="*/ 7541 h 8"/>
                  <a:gd name="T6" fmla="*/ 0 w 20"/>
                  <a:gd name="T7" fmla="*/ 18852 h 8"/>
                  <a:gd name="T8" fmla="*/ 7779 w 20"/>
                  <a:gd name="T9" fmla="*/ 30163 h 8"/>
                  <a:gd name="T10" fmla="*/ 70009 w 20"/>
                  <a:gd name="T11" fmla="*/ 30163 h 8"/>
                  <a:gd name="T12" fmla="*/ 77788 w 20"/>
                  <a:gd name="T13" fmla="*/ 18852 h 8"/>
                  <a:gd name="T14" fmla="*/ 77788 w 20"/>
                  <a:gd name="T15" fmla="*/ 7541 h 8"/>
                  <a:gd name="T16" fmla="*/ 70009 w 20"/>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8"/>
                  <a:gd name="T29" fmla="*/ 20 w 2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8">
                    <a:moveTo>
                      <a:pt x="18" y="0"/>
                    </a:moveTo>
                    <a:cubicBezTo>
                      <a:pt x="2" y="0"/>
                      <a:pt x="2" y="0"/>
                      <a:pt x="2" y="0"/>
                    </a:cubicBezTo>
                    <a:cubicBezTo>
                      <a:pt x="1" y="0"/>
                      <a:pt x="0" y="1"/>
                      <a:pt x="0" y="2"/>
                    </a:cubicBezTo>
                    <a:cubicBezTo>
                      <a:pt x="0" y="5"/>
                      <a:pt x="0" y="5"/>
                      <a:pt x="0" y="5"/>
                    </a:cubicBezTo>
                    <a:cubicBezTo>
                      <a:pt x="0" y="7"/>
                      <a:pt x="1" y="8"/>
                      <a:pt x="2" y="8"/>
                    </a:cubicBezTo>
                    <a:cubicBezTo>
                      <a:pt x="18" y="8"/>
                      <a:pt x="18" y="8"/>
                      <a:pt x="18" y="8"/>
                    </a:cubicBezTo>
                    <a:cubicBezTo>
                      <a:pt x="19" y="8"/>
                      <a:pt x="20" y="7"/>
                      <a:pt x="20" y="5"/>
                    </a:cubicBezTo>
                    <a:cubicBezTo>
                      <a:pt x="20" y="2"/>
                      <a:pt x="20" y="2"/>
                      <a:pt x="20" y="2"/>
                    </a:cubicBezTo>
                    <a:cubicBezTo>
                      <a:pt x="20" y="1"/>
                      <a:pt x="19" y="0"/>
                      <a:pt x="18"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13317"/>
                                        </p:tgtEl>
                                        <p:attrNameLst>
                                          <p:attrName>style.visibility</p:attrName>
                                        </p:attrNameLst>
                                      </p:cBhvr>
                                      <p:to>
                                        <p:strVal val="visible"/>
                                      </p:to>
                                    </p:set>
                                    <p:animEffect>
                                      <p:cBhvr>
                                        <p:cTn id="7" dur="500"/>
                                        <p:tgtEl>
                                          <p:spTgt spid="13317"/>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13320"/>
                                        </p:tgtEl>
                                        <p:attrNameLst>
                                          <p:attrName>style.visibility</p:attrName>
                                        </p:attrNameLst>
                                      </p:cBhvr>
                                      <p:to>
                                        <p:strVal val="visible"/>
                                      </p:to>
                                    </p:set>
                                    <p:animEffect>
                                      <p:cBhvr>
                                        <p:cTn id="11" dur="500"/>
                                        <p:tgtEl>
                                          <p:spTgt spid="13320"/>
                                        </p:tgtEl>
                                      </p:cBhvr>
                                    </p:animEffect>
                                  </p:childTnLst>
                                </p:cTn>
                              </p:par>
                            </p:childTnLst>
                          </p:cTn>
                        </p:par>
                        <p:par>
                          <p:cTn id="12" fill="hold" nodeType="afterGroup">
                            <p:stCondLst>
                              <p:cond delay="1000"/>
                            </p:stCondLst>
                            <p:childTnLst>
                              <p:par>
                                <p:cTn id="13" presetID="23" presetClass="entr" presetSubtype="36" fill="hold" grpId="0" nodeType="afterEffect">
                                  <p:stCondLst>
                                    <p:cond delay="0"/>
                                  </p:stCondLst>
                                  <p:iterate type="lt">
                                    <p:tmPct val="17000"/>
                                  </p:iterate>
                                  <p:childTnLst>
                                    <p:set>
                                      <p:cBhvr>
                                        <p:cTn id="14" dur="1" fill="hold">
                                          <p:stCondLst>
                                            <p:cond delay="0"/>
                                          </p:stCondLst>
                                        </p:cTn>
                                        <p:tgtEl>
                                          <p:spTgt spid="13318"/>
                                        </p:tgtEl>
                                        <p:attrNameLst>
                                          <p:attrName>style.visibility</p:attrName>
                                        </p:attrNameLst>
                                      </p:cBhvr>
                                      <p:to>
                                        <p:strVal val="visible"/>
                                      </p:to>
                                    </p:set>
                                    <p:anim calcmode="lin" valueType="num">
                                      <p:cBhvr>
                                        <p:cTn id="15" dur="500" fill="hold"/>
                                        <p:tgtEl>
                                          <p:spTgt spid="13318"/>
                                        </p:tgtEl>
                                        <p:attrNameLst>
                                          <p:attrName>ppt_w</p:attrName>
                                        </p:attrNameLst>
                                      </p:cBhvr>
                                      <p:tavLst>
                                        <p:tav tm="0">
                                          <p:val>
                                            <p:strVal val="(6*min(max(#ppt_w*#ppt_h,.3),1)-7.4)/-.7*#ppt_w"/>
                                          </p:val>
                                        </p:tav>
                                        <p:tav tm="100000">
                                          <p:val>
                                            <p:strVal val="#ppt_w"/>
                                          </p:val>
                                        </p:tav>
                                      </p:tavLst>
                                    </p:anim>
                                    <p:anim calcmode="lin" valueType="num">
                                      <p:cBhvr>
                                        <p:cTn id="16" dur="500" fill="hold"/>
                                        <p:tgtEl>
                                          <p:spTgt spid="13318"/>
                                        </p:tgtEl>
                                        <p:attrNameLst>
                                          <p:attrName>ppt_h</p:attrName>
                                        </p:attrNameLst>
                                      </p:cBhvr>
                                      <p:tavLst>
                                        <p:tav tm="0">
                                          <p:val>
                                            <p:strVal val="(6*min(max(#ppt_w*#ppt_h,.3),1)-7.4)/-.7*#ppt_h"/>
                                          </p:val>
                                        </p:tav>
                                        <p:tav tm="100000">
                                          <p:val>
                                            <p:strVal val="#ppt_h"/>
                                          </p:val>
                                        </p:tav>
                                      </p:tavLst>
                                    </p:anim>
                                    <p:anim calcmode="lin" valueType="num">
                                      <p:cBhvr>
                                        <p:cTn id="17" dur="500" fill="hold"/>
                                        <p:tgtEl>
                                          <p:spTgt spid="13318"/>
                                        </p:tgtEl>
                                        <p:attrNameLst>
                                          <p:attrName>ppt_x</p:attrName>
                                        </p:attrNameLst>
                                      </p:cBhvr>
                                      <p:tavLst>
                                        <p:tav tm="0">
                                          <p:val>
                                            <p:fltVal val="0.5"/>
                                          </p:val>
                                        </p:tav>
                                        <p:tav tm="100000">
                                          <p:val>
                                            <p:strVal val="#ppt_x"/>
                                          </p:val>
                                        </p:tav>
                                      </p:tavLst>
                                    </p:anim>
                                    <p:anim calcmode="lin" valueType="num">
                                      <p:cBhvr>
                                        <p:cTn id="18" dur="500" fill="hold"/>
                                        <p:tgtEl>
                                          <p:spTgt spid="13318"/>
                                        </p:tgtEl>
                                        <p:attrNameLst>
                                          <p:attrName>ppt_y</p:attrName>
                                        </p:attrNameLst>
                                      </p:cBhvr>
                                      <p:tavLst>
                                        <p:tav tm="0">
                                          <p:val>
                                            <p:strVal val="1+(6*min(max(#ppt_w*#ppt_h,.3),1)-7.4)/-.7*#ppt_h/2"/>
                                          </p:val>
                                        </p:tav>
                                        <p:tav tm="100000">
                                          <p:val>
                                            <p:strVal val="#ppt_y"/>
                                          </p:val>
                                        </p:tav>
                                      </p:tavLst>
                                    </p:anim>
                                  </p:childTnLst>
                                </p:cTn>
                              </p:par>
                            </p:childTnLst>
                          </p:cTn>
                        </p:par>
                        <p:par>
                          <p:cTn id="19" fill="hold" nodeType="afterGroup">
                            <p:stCondLst>
                              <p:cond delay="2095"/>
                            </p:stCondLst>
                            <p:childTnLst>
                              <p:par>
                                <p:cTn id="20" presetID="9" presetClass="entr" presetSubtype="0" fill="hold" grpId="0" nodeType="afterEffect">
                                  <p:stCondLst>
                                    <p:cond delay="0"/>
                                  </p:stCondLst>
                                  <p:childTnLst>
                                    <p:set>
                                      <p:cBhvr>
                                        <p:cTn id="21" dur="1" fill="hold">
                                          <p:stCondLst>
                                            <p:cond delay="0"/>
                                          </p:stCondLst>
                                        </p:cTn>
                                        <p:tgtEl>
                                          <p:spTgt spid="13319"/>
                                        </p:tgtEl>
                                        <p:attrNameLst>
                                          <p:attrName>style.visibility</p:attrName>
                                        </p:attrNameLst>
                                      </p:cBhvr>
                                      <p:to>
                                        <p:strVal val="visible"/>
                                      </p:to>
                                    </p:set>
                                    <p:animEffect>
                                      <p:cBhvr>
                                        <p:cTn id="22" dur="500"/>
                                        <p:tgtEl>
                                          <p:spTgt spid="133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7" grpId="0" bldLvl="0" animBg="1" autoUpdateAnimBg="0"/>
      <p:bldP spid="13318" grpId="0" bldLvl="0" autoUpdateAnimBg="0"/>
      <p:bldP spid="13319"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4340" name="文本框 4"/>
          <p:cNvSpPr>
            <a:spLocks noChangeArrowheads="1"/>
          </p:cNvSpPr>
          <p:nvPr/>
        </p:nvSpPr>
        <p:spPr bwMode="auto">
          <a:xfrm>
            <a:off x="247650" y="55563"/>
            <a:ext cx="27590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Portfolio</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14341" name="Group 5"/>
          <p:cNvGrpSpPr>
            <a:grpSpLocks/>
          </p:cNvGrpSpPr>
          <p:nvPr/>
        </p:nvGrpSpPr>
        <p:grpSpPr bwMode="auto">
          <a:xfrm>
            <a:off x="10790238" y="257175"/>
            <a:ext cx="1017587" cy="577850"/>
            <a:chOff x="0" y="0"/>
            <a:chExt cx="1016794" cy="578108"/>
          </a:xfrm>
        </p:grpSpPr>
        <p:grpSp>
          <p:nvGrpSpPr>
            <p:cNvPr id="12303" name="Group 6"/>
            <p:cNvGrpSpPr>
              <a:grpSpLocks/>
            </p:cNvGrpSpPr>
            <p:nvPr/>
          </p:nvGrpSpPr>
          <p:grpSpPr bwMode="auto">
            <a:xfrm>
              <a:off x="0" y="0"/>
              <a:ext cx="1016794" cy="360857"/>
              <a:chOff x="0" y="0"/>
              <a:chExt cx="1016794" cy="360857"/>
            </a:xfrm>
          </p:grpSpPr>
          <p:sp>
            <p:nvSpPr>
              <p:cNvPr id="12305"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306"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12304"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14346" name="Group 10"/>
          <p:cNvGrpSpPr>
            <a:grpSpLocks/>
          </p:cNvGrpSpPr>
          <p:nvPr/>
        </p:nvGrpSpPr>
        <p:grpSpPr bwMode="auto">
          <a:xfrm>
            <a:off x="5780088" y="6584950"/>
            <a:ext cx="638175" cy="254000"/>
            <a:chOff x="0" y="0"/>
            <a:chExt cx="637959" cy="253916"/>
          </a:xfrm>
        </p:grpSpPr>
        <p:sp>
          <p:nvSpPr>
            <p:cNvPr id="12300"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12301"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12302"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06</a:t>
              </a:r>
              <a:endParaRPr lang="zh-CN" altLang="en-US" sz="1000">
                <a:solidFill>
                  <a:schemeClr val="bg1"/>
                </a:solidFill>
                <a:latin typeface="Calibri" panose="020F0502020204030204" pitchFamily="34" charset="0"/>
                <a:sym typeface="宋体" panose="02010600030101010101" pitchFamily="2" charset="-122"/>
              </a:endParaRPr>
            </a:p>
          </p:txBody>
        </p:sp>
      </p:grpSp>
      <p:grpSp>
        <p:nvGrpSpPr>
          <p:cNvPr id="14350" name="Group 14"/>
          <p:cNvGrpSpPr>
            <a:grpSpLocks noChangeAspect="1"/>
          </p:cNvGrpSpPr>
          <p:nvPr/>
        </p:nvGrpSpPr>
        <p:grpSpPr bwMode="auto">
          <a:xfrm>
            <a:off x="-627063" y="2462213"/>
            <a:ext cx="14800263" cy="3268662"/>
            <a:chOff x="0" y="0"/>
            <a:chExt cx="14802992" cy="3268980"/>
          </a:xfrm>
        </p:grpSpPr>
        <p:pic>
          <p:nvPicPr>
            <p:cNvPr id="12297" name="图片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4876800" cy="3268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图片 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963096" y="9525"/>
              <a:ext cx="4876800" cy="3249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9" name="图片 10"/>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926192" y="9525"/>
              <a:ext cx="4876800" cy="3249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grpSp>
      <p:sp>
        <p:nvSpPr>
          <p:cNvPr id="14354" name="文本框 14"/>
          <p:cNvSpPr>
            <a:spLocks noChangeArrowheads="1"/>
          </p:cNvSpPr>
          <p:nvPr/>
        </p:nvSpPr>
        <p:spPr bwMode="auto">
          <a:xfrm>
            <a:off x="712788" y="1423988"/>
            <a:ext cx="720407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a:solidFill>
                  <a:srgbClr val="249F86"/>
                </a:solidFill>
                <a:latin typeface="Calibri" panose="020F0502020204030204" pitchFamily="34" charset="0"/>
                <a:sym typeface="Calibri" panose="020F0502020204030204" pitchFamily="34" charset="0"/>
              </a:rPr>
              <a:t>Design, develop, and create….</a:t>
            </a:r>
            <a:endParaRPr lang="zh-CN" altLang="en-US" sz="4400" b="1">
              <a:solidFill>
                <a:srgbClr val="249F86"/>
              </a:solidFill>
              <a:latin typeface="Calibri" panose="020F0502020204030204" pitchFamily="34" charset="0"/>
              <a:sym typeface="宋体" panose="02010600030101010101" pitchFamily="2" charset="-122"/>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4340"/>
                                        </p:tgtEl>
                                        <p:attrNameLst>
                                          <p:attrName>style.visibility</p:attrName>
                                        </p:attrNameLst>
                                      </p:cBhvr>
                                      <p:to>
                                        <p:strVal val="visible"/>
                                      </p:to>
                                    </p:set>
                                    <p:animEffect>
                                      <p:cBhvr>
                                        <p:cTn id="7" dur="500"/>
                                        <p:tgtEl>
                                          <p:spTgt spid="14340"/>
                                        </p:tgtEl>
                                      </p:cBhvr>
                                    </p:animEffect>
                                  </p:childTnLst>
                                </p:cTn>
                              </p:par>
                              <p:par>
                                <p:cTn id="8" presetID="9" presetClass="entr" presetSubtype="0" fill="hold" nodeType="withEffect">
                                  <p:stCondLst>
                                    <p:cond delay="0"/>
                                  </p:stCondLst>
                                  <p:childTnLst>
                                    <p:set>
                                      <p:cBhvr>
                                        <p:cTn id="9" dur="1" fill="hold">
                                          <p:stCondLst>
                                            <p:cond delay="0"/>
                                          </p:stCondLst>
                                        </p:cTn>
                                        <p:tgtEl>
                                          <p:spTgt spid="14346"/>
                                        </p:tgtEl>
                                        <p:attrNameLst>
                                          <p:attrName>style.visibility</p:attrName>
                                        </p:attrNameLst>
                                      </p:cBhvr>
                                      <p:to>
                                        <p:strVal val="visible"/>
                                      </p:to>
                                    </p:set>
                                    <p:animEffect>
                                      <p:cBhvr>
                                        <p:cTn id="10" dur="500"/>
                                        <p:tgtEl>
                                          <p:spTgt spid="14346"/>
                                        </p:tgtEl>
                                      </p:cBhvr>
                                    </p:animEffect>
                                  </p:childTnLst>
                                </p:cTn>
                              </p:par>
                              <p:par>
                                <p:cTn id="11" presetID="9" presetClass="entr" presetSubtype="0" fill="hold" nodeType="withEffect">
                                  <p:stCondLst>
                                    <p:cond delay="0"/>
                                  </p:stCondLst>
                                  <p:childTnLst>
                                    <p:set>
                                      <p:cBhvr>
                                        <p:cTn id="12" dur="1" fill="hold">
                                          <p:stCondLst>
                                            <p:cond delay="0"/>
                                          </p:stCondLst>
                                        </p:cTn>
                                        <p:tgtEl>
                                          <p:spTgt spid="14341"/>
                                        </p:tgtEl>
                                        <p:attrNameLst>
                                          <p:attrName>style.visibility</p:attrName>
                                        </p:attrNameLst>
                                      </p:cBhvr>
                                      <p:to>
                                        <p:strVal val="visible"/>
                                      </p:to>
                                    </p:set>
                                    <p:animEffect>
                                      <p:cBhvr>
                                        <p:cTn id="13" dur="500"/>
                                        <p:tgtEl>
                                          <p:spTgt spid="14341"/>
                                        </p:tgtEl>
                                      </p:cBhvr>
                                    </p:animEffect>
                                  </p:childTnLst>
                                </p:cTn>
                              </p:par>
                            </p:childTnLst>
                          </p:cTn>
                        </p:par>
                        <p:par>
                          <p:cTn id="14" fill="hold" nodeType="afterGroup">
                            <p:stCondLst>
                              <p:cond delay="500"/>
                            </p:stCondLst>
                            <p:childTnLst>
                              <p:par>
                                <p:cTn id="15" presetID="23" presetClass="entr" presetSubtype="36" fill="hold" grpId="0" nodeType="afterEffect">
                                  <p:stCondLst>
                                    <p:cond delay="0"/>
                                  </p:stCondLst>
                                  <p:iterate type="lt">
                                    <p:tmPct val="24000"/>
                                  </p:iterate>
                                  <p:childTnLst>
                                    <p:set>
                                      <p:cBhvr>
                                        <p:cTn id="16" dur="1" fill="hold">
                                          <p:stCondLst>
                                            <p:cond delay="0"/>
                                          </p:stCondLst>
                                        </p:cTn>
                                        <p:tgtEl>
                                          <p:spTgt spid="14354"/>
                                        </p:tgtEl>
                                        <p:attrNameLst>
                                          <p:attrName>style.visibility</p:attrName>
                                        </p:attrNameLst>
                                      </p:cBhvr>
                                      <p:to>
                                        <p:strVal val="visible"/>
                                      </p:to>
                                    </p:set>
                                    <p:anim calcmode="lin" valueType="num">
                                      <p:cBhvr>
                                        <p:cTn id="17" dur="650" fill="hold"/>
                                        <p:tgtEl>
                                          <p:spTgt spid="14354"/>
                                        </p:tgtEl>
                                        <p:attrNameLst>
                                          <p:attrName>ppt_w</p:attrName>
                                        </p:attrNameLst>
                                      </p:cBhvr>
                                      <p:tavLst>
                                        <p:tav tm="0">
                                          <p:val>
                                            <p:strVal val="(6*min(max(#ppt_w*#ppt_h,.3),1)-7.4)/-.7*#ppt_w"/>
                                          </p:val>
                                        </p:tav>
                                        <p:tav tm="100000">
                                          <p:val>
                                            <p:strVal val="#ppt_w"/>
                                          </p:val>
                                        </p:tav>
                                      </p:tavLst>
                                    </p:anim>
                                    <p:anim calcmode="lin" valueType="num">
                                      <p:cBhvr>
                                        <p:cTn id="18" dur="650" fill="hold"/>
                                        <p:tgtEl>
                                          <p:spTgt spid="14354"/>
                                        </p:tgtEl>
                                        <p:attrNameLst>
                                          <p:attrName>ppt_h</p:attrName>
                                        </p:attrNameLst>
                                      </p:cBhvr>
                                      <p:tavLst>
                                        <p:tav tm="0">
                                          <p:val>
                                            <p:strVal val="(6*min(max(#ppt_w*#ppt_h,.3),1)-7.4)/-.7*#ppt_h"/>
                                          </p:val>
                                        </p:tav>
                                        <p:tav tm="100000">
                                          <p:val>
                                            <p:strVal val="#ppt_h"/>
                                          </p:val>
                                        </p:tav>
                                      </p:tavLst>
                                    </p:anim>
                                    <p:anim calcmode="lin" valueType="num">
                                      <p:cBhvr>
                                        <p:cTn id="19" dur="650" fill="hold"/>
                                        <p:tgtEl>
                                          <p:spTgt spid="14354"/>
                                        </p:tgtEl>
                                        <p:attrNameLst>
                                          <p:attrName>ppt_x</p:attrName>
                                        </p:attrNameLst>
                                      </p:cBhvr>
                                      <p:tavLst>
                                        <p:tav tm="0">
                                          <p:val>
                                            <p:fltVal val="0.5"/>
                                          </p:val>
                                        </p:tav>
                                        <p:tav tm="100000">
                                          <p:val>
                                            <p:strVal val="#ppt_x"/>
                                          </p:val>
                                        </p:tav>
                                      </p:tavLst>
                                    </p:anim>
                                    <p:anim calcmode="lin" valueType="num">
                                      <p:cBhvr>
                                        <p:cTn id="20" dur="650" fill="hold"/>
                                        <p:tgtEl>
                                          <p:spTgt spid="14354"/>
                                        </p:tgtEl>
                                        <p:attrNameLst>
                                          <p:attrName>ppt_y</p:attrName>
                                        </p:attrNameLst>
                                      </p:cBhvr>
                                      <p:tavLst>
                                        <p:tav tm="0">
                                          <p:val>
                                            <p:strVal val="1+(6*min(max(#ppt_w*#ppt_h,.3),1)-7.4)/-.7*#ppt_h/2"/>
                                          </p:val>
                                        </p:tav>
                                        <p:tav tm="100000">
                                          <p:val>
                                            <p:strVal val="#ppt_y"/>
                                          </p:val>
                                        </p:tav>
                                      </p:tavLst>
                                    </p:anim>
                                  </p:childTnLst>
                                </p:cTn>
                              </p:par>
                              <p:par>
                                <p:cTn id="21" presetID="9" presetClass="entr" presetSubtype="0" fill="hold" nodeType="withEffect">
                                  <p:stCondLst>
                                    <p:cond delay="0"/>
                                  </p:stCondLst>
                                  <p:childTnLst>
                                    <p:set>
                                      <p:cBhvr>
                                        <p:cTn id="22" dur="1" fill="hold">
                                          <p:stCondLst>
                                            <p:cond delay="0"/>
                                          </p:stCondLst>
                                        </p:cTn>
                                        <p:tgtEl>
                                          <p:spTgt spid="14350"/>
                                        </p:tgtEl>
                                        <p:attrNameLst>
                                          <p:attrName>style.visibility</p:attrName>
                                        </p:attrNameLst>
                                      </p:cBhvr>
                                      <p:to>
                                        <p:strVal val="visible"/>
                                      </p:to>
                                    </p:set>
                                    <p:animEffect>
                                      <p:cBhvr>
                                        <p:cTn id="23" dur="500"/>
                                        <p:tgtEl>
                                          <p:spTgt spid="14350"/>
                                        </p:tgtEl>
                                      </p:cBhvr>
                                    </p:animEffect>
                                  </p:childTnLst>
                                </p:cTn>
                              </p:par>
                              <p:par>
                                <p:cTn id="24" presetID="35" presetClass="path" presetSubtype="0" repeatCount="indefinite" autoRev="1" fill="hold" nodeType="withEffect">
                                  <p:stCondLst>
                                    <p:cond delay="0"/>
                                  </p:stCondLst>
                                  <p:childTnLst>
                                    <p:animMotion origin="layout" path="M 2.5E-6 -2.22222E-6 L -0.15065 -2.22222E-6 " pathEditMode="relative" rAng="0" ptsTypes="AA">
                                      <p:cBhvr>
                                        <p:cTn id="25" dur="2000" fill="hold"/>
                                        <p:tgtEl>
                                          <p:spTgt spid="14350"/>
                                        </p:tgtEl>
                                        <p:attrNameLst>
                                          <p:attrName>ppt_x,ppt_y</p:attrName>
                                        </p:attrNameLst>
                                      </p:cBhvr>
                                      <p:rCtr x="-8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bldLvl="0" autoUpdateAnimBg="0"/>
      <p:bldP spid="14354"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5364" name="文本框 4"/>
          <p:cNvSpPr>
            <a:spLocks noChangeArrowheads="1"/>
          </p:cNvSpPr>
          <p:nvPr/>
        </p:nvSpPr>
        <p:spPr bwMode="auto">
          <a:xfrm>
            <a:off x="247650" y="55563"/>
            <a:ext cx="27590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Portfolio</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15365" name="Group 5"/>
          <p:cNvGrpSpPr>
            <a:grpSpLocks/>
          </p:cNvGrpSpPr>
          <p:nvPr/>
        </p:nvGrpSpPr>
        <p:grpSpPr bwMode="auto">
          <a:xfrm>
            <a:off x="10790238" y="257175"/>
            <a:ext cx="1017587" cy="577850"/>
            <a:chOff x="0" y="0"/>
            <a:chExt cx="1016794" cy="578108"/>
          </a:xfrm>
        </p:grpSpPr>
        <p:grpSp>
          <p:nvGrpSpPr>
            <p:cNvPr id="13334" name="Group 6"/>
            <p:cNvGrpSpPr>
              <a:grpSpLocks/>
            </p:cNvGrpSpPr>
            <p:nvPr/>
          </p:nvGrpSpPr>
          <p:grpSpPr bwMode="auto">
            <a:xfrm>
              <a:off x="0" y="0"/>
              <a:ext cx="1016794" cy="360857"/>
              <a:chOff x="0" y="0"/>
              <a:chExt cx="1016794" cy="360857"/>
            </a:xfrm>
          </p:grpSpPr>
          <p:sp>
            <p:nvSpPr>
              <p:cNvPr id="13336"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37"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13335"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15370" name="Group 10"/>
          <p:cNvGrpSpPr>
            <a:grpSpLocks/>
          </p:cNvGrpSpPr>
          <p:nvPr/>
        </p:nvGrpSpPr>
        <p:grpSpPr bwMode="auto">
          <a:xfrm>
            <a:off x="5780088" y="6584950"/>
            <a:ext cx="638175" cy="254000"/>
            <a:chOff x="0" y="0"/>
            <a:chExt cx="637959" cy="253916"/>
          </a:xfrm>
        </p:grpSpPr>
        <p:sp>
          <p:nvSpPr>
            <p:cNvPr id="13331"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13332"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13333"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07</a:t>
              </a:r>
              <a:endParaRPr lang="zh-CN" altLang="en-US" sz="1000">
                <a:solidFill>
                  <a:schemeClr val="bg1"/>
                </a:solidFill>
                <a:latin typeface="Calibri" panose="020F0502020204030204" pitchFamily="34" charset="0"/>
                <a:sym typeface="宋体" panose="02010600030101010101" pitchFamily="2" charset="-122"/>
              </a:endParaRPr>
            </a:p>
          </p:txBody>
        </p:sp>
      </p:grpSp>
      <p:pic>
        <p:nvPicPr>
          <p:cNvPr id="15374" name="图片 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38163" y="1646238"/>
            <a:ext cx="2781300" cy="210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图片 1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319463" y="1646238"/>
            <a:ext cx="2771775" cy="210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6" name="图片 13"/>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319463" y="3716338"/>
            <a:ext cx="2771775" cy="210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7" name="图片 2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091238" y="3716338"/>
            <a:ext cx="2781300" cy="210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8" name="图片 24"/>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8872538" y="3760788"/>
            <a:ext cx="2771775"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9" name="图片 16"/>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882063" y="1646238"/>
            <a:ext cx="2762250" cy="21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80" name="Group 20"/>
          <p:cNvGrpSpPr>
            <a:grpSpLocks/>
          </p:cNvGrpSpPr>
          <p:nvPr/>
        </p:nvGrpSpPr>
        <p:grpSpPr bwMode="auto">
          <a:xfrm>
            <a:off x="538163" y="3716338"/>
            <a:ext cx="3021012" cy="2106612"/>
            <a:chOff x="0" y="0"/>
            <a:chExt cx="3020493" cy="2106960"/>
          </a:xfrm>
        </p:grpSpPr>
        <p:sp>
          <p:nvSpPr>
            <p:cNvPr id="13329" name="矩形 11"/>
            <p:cNvSpPr>
              <a:spLocks noChangeArrowheads="1"/>
            </p:cNvSpPr>
            <p:nvPr/>
          </p:nvSpPr>
          <p:spPr bwMode="auto">
            <a:xfrm>
              <a:off x="0" y="0"/>
              <a:ext cx="2780734" cy="2106960"/>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3330" name="文本框 18"/>
            <p:cNvSpPr>
              <a:spLocks noChangeArrowheads="1"/>
            </p:cNvSpPr>
            <p:nvPr/>
          </p:nvSpPr>
          <p:spPr bwMode="auto">
            <a:xfrm>
              <a:off x="239759" y="298883"/>
              <a:ext cx="2780734" cy="1554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3800"/>
                </a:lnSpc>
              </a:pPr>
              <a:r>
                <a:rPr lang="en-US" altLang="zh-CN" sz="3600" b="1">
                  <a:solidFill>
                    <a:schemeClr val="bg1"/>
                  </a:solidFill>
                  <a:latin typeface="Calibri" panose="020F0502020204030204" pitchFamily="34" charset="0"/>
                  <a:sym typeface="Calibri" panose="020F0502020204030204" pitchFamily="34" charset="0"/>
                </a:rPr>
                <a:t>A perfect blend of creativities</a:t>
              </a:r>
              <a:endParaRPr lang="zh-CN" altLang="en-US" sz="3600" b="1">
                <a:solidFill>
                  <a:schemeClr val="bg1"/>
                </a:solidFill>
                <a:latin typeface="Calibri" panose="020F0502020204030204" pitchFamily="34" charset="0"/>
                <a:sym typeface="宋体" panose="02010600030101010101" pitchFamily="2" charset="-122"/>
              </a:endParaRPr>
            </a:p>
          </p:txBody>
        </p:sp>
      </p:grpSp>
      <p:grpSp>
        <p:nvGrpSpPr>
          <p:cNvPr id="15383" name="Group 23"/>
          <p:cNvGrpSpPr>
            <a:grpSpLocks/>
          </p:cNvGrpSpPr>
          <p:nvPr/>
        </p:nvGrpSpPr>
        <p:grpSpPr bwMode="auto">
          <a:xfrm>
            <a:off x="6091238" y="1646238"/>
            <a:ext cx="3122612" cy="2062162"/>
            <a:chOff x="0" y="0"/>
            <a:chExt cx="3121775" cy="2061815"/>
          </a:xfrm>
        </p:grpSpPr>
        <p:sp>
          <p:nvSpPr>
            <p:cNvPr id="13327" name="矩形 22"/>
            <p:cNvSpPr>
              <a:spLocks noChangeArrowheads="1"/>
            </p:cNvSpPr>
            <p:nvPr/>
          </p:nvSpPr>
          <p:spPr bwMode="auto">
            <a:xfrm>
              <a:off x="0" y="0"/>
              <a:ext cx="2771761" cy="2061815"/>
            </a:xfrm>
            <a:prstGeom prst="rect">
              <a:avLst/>
            </a:prstGeom>
            <a:solidFill>
              <a:srgbClr val="28AE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3328" name="文本框 28"/>
            <p:cNvSpPr>
              <a:spLocks noChangeArrowheads="1"/>
            </p:cNvSpPr>
            <p:nvPr/>
          </p:nvSpPr>
          <p:spPr bwMode="auto">
            <a:xfrm>
              <a:off x="132270" y="236531"/>
              <a:ext cx="2989505"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3000"/>
                </a:lnSpc>
              </a:pPr>
              <a:r>
                <a:rPr lang="en-US" altLang="zh-CN" sz="2800" b="1">
                  <a:solidFill>
                    <a:schemeClr val="bg1"/>
                  </a:solidFill>
                  <a:latin typeface="Calibri" panose="020F0502020204030204" pitchFamily="34" charset="0"/>
                  <a:sym typeface="Calibri" panose="020F0502020204030204" pitchFamily="34" charset="0"/>
                </a:rPr>
                <a:t>Energy,</a:t>
              </a:r>
              <a:endParaRPr lang="zh-CN" altLang="en-US" sz="2800" b="1">
                <a:solidFill>
                  <a:schemeClr val="bg1"/>
                </a:solidFill>
                <a:latin typeface="Calibri" panose="020F0502020204030204" pitchFamily="34" charset="0"/>
                <a:sym typeface="Calibri" panose="020F0502020204030204" pitchFamily="34" charset="0"/>
              </a:endParaRPr>
            </a:p>
            <a:p>
              <a:pPr eaLnBrk="1" hangingPunct="1">
                <a:lnSpc>
                  <a:spcPts val="3000"/>
                </a:lnSpc>
              </a:pPr>
              <a:r>
                <a:rPr lang="en-US" altLang="zh-CN" sz="2800" b="1">
                  <a:solidFill>
                    <a:schemeClr val="bg1"/>
                  </a:solidFill>
                  <a:latin typeface="Calibri" panose="020F0502020204030204" pitchFamily="34" charset="0"/>
                  <a:sym typeface="Calibri" panose="020F0502020204030204" pitchFamily="34" charset="0"/>
                </a:rPr>
                <a:t>Communication, clarity and restraint…</a:t>
              </a:r>
              <a:endParaRPr lang="zh-CN" altLang="en-US" sz="2800" b="1">
                <a:solidFill>
                  <a:schemeClr val="bg1"/>
                </a:solidFill>
                <a:latin typeface="Calibri" panose="020F0502020204030204" pitchFamily="34" charset="0"/>
                <a:sym typeface="宋体" panose="02010600030101010101" pitchFamily="2" charset="-122"/>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5364"/>
                                        </p:tgtEl>
                                        <p:attrNameLst>
                                          <p:attrName>style.visibility</p:attrName>
                                        </p:attrNameLst>
                                      </p:cBhvr>
                                      <p:to>
                                        <p:strVal val="visible"/>
                                      </p:to>
                                    </p:set>
                                    <p:animEffect>
                                      <p:cBhvr>
                                        <p:cTn id="7" dur="500"/>
                                        <p:tgtEl>
                                          <p:spTgt spid="15364"/>
                                        </p:tgtEl>
                                      </p:cBhvr>
                                    </p:animEffect>
                                  </p:childTnLst>
                                </p:cTn>
                              </p:par>
                              <p:par>
                                <p:cTn id="8" presetID="9" presetClass="entr" presetSubtype="0" fill="hold" nodeType="withEffect">
                                  <p:stCondLst>
                                    <p:cond delay="0"/>
                                  </p:stCondLst>
                                  <p:childTnLst>
                                    <p:set>
                                      <p:cBhvr>
                                        <p:cTn id="9" dur="1" fill="hold">
                                          <p:stCondLst>
                                            <p:cond delay="0"/>
                                          </p:stCondLst>
                                        </p:cTn>
                                        <p:tgtEl>
                                          <p:spTgt spid="15370"/>
                                        </p:tgtEl>
                                        <p:attrNameLst>
                                          <p:attrName>style.visibility</p:attrName>
                                        </p:attrNameLst>
                                      </p:cBhvr>
                                      <p:to>
                                        <p:strVal val="visible"/>
                                      </p:to>
                                    </p:set>
                                    <p:animEffect>
                                      <p:cBhvr>
                                        <p:cTn id="10" dur="500"/>
                                        <p:tgtEl>
                                          <p:spTgt spid="15370"/>
                                        </p:tgtEl>
                                      </p:cBhvr>
                                    </p:animEffect>
                                  </p:childTnLst>
                                </p:cTn>
                              </p:par>
                              <p:par>
                                <p:cTn id="11" presetID="9" presetClass="entr" presetSubtype="0" fill="hold" nodeType="withEffect">
                                  <p:stCondLst>
                                    <p:cond delay="0"/>
                                  </p:stCondLst>
                                  <p:childTnLst>
                                    <p:set>
                                      <p:cBhvr>
                                        <p:cTn id="12" dur="1" fill="hold">
                                          <p:stCondLst>
                                            <p:cond delay="0"/>
                                          </p:stCondLst>
                                        </p:cTn>
                                        <p:tgtEl>
                                          <p:spTgt spid="15365"/>
                                        </p:tgtEl>
                                        <p:attrNameLst>
                                          <p:attrName>style.visibility</p:attrName>
                                        </p:attrNameLst>
                                      </p:cBhvr>
                                      <p:to>
                                        <p:strVal val="visible"/>
                                      </p:to>
                                    </p:set>
                                    <p:animEffect>
                                      <p:cBhvr>
                                        <p:cTn id="13" dur="500"/>
                                        <p:tgtEl>
                                          <p:spTgt spid="15365"/>
                                        </p:tgtEl>
                                      </p:cBhvr>
                                    </p:animEffect>
                                  </p:childTnLst>
                                </p:cTn>
                              </p:par>
                            </p:childTnLst>
                          </p:cTn>
                        </p:par>
                        <p:par>
                          <p:cTn id="14" fill="hold" nodeType="afterGroup">
                            <p:stCondLst>
                              <p:cond delay="500"/>
                            </p:stCondLst>
                            <p:childTnLst>
                              <p:par>
                                <p:cTn id="15" presetID="9" presetClass="entr" presetSubtype="0" fill="hold" nodeType="afterEffect">
                                  <p:stCondLst>
                                    <p:cond delay="1000"/>
                                  </p:stCondLst>
                                  <p:childTnLst>
                                    <p:set>
                                      <p:cBhvr>
                                        <p:cTn id="16" dur="1" fill="hold">
                                          <p:stCondLst>
                                            <p:cond delay="0"/>
                                          </p:stCondLst>
                                        </p:cTn>
                                        <p:tgtEl>
                                          <p:spTgt spid="15374"/>
                                        </p:tgtEl>
                                        <p:attrNameLst>
                                          <p:attrName>style.visibility</p:attrName>
                                        </p:attrNameLst>
                                      </p:cBhvr>
                                      <p:to>
                                        <p:strVal val="visible"/>
                                      </p:to>
                                    </p:set>
                                    <p:animEffect>
                                      <p:cBhvr>
                                        <p:cTn id="17" dur="500"/>
                                        <p:tgtEl>
                                          <p:spTgt spid="15374"/>
                                        </p:tgtEl>
                                      </p:cBhvr>
                                    </p:animEffect>
                                  </p:childTnLst>
                                </p:cTn>
                              </p:par>
                              <p:par>
                                <p:cTn id="18" presetID="9" presetClass="entr" presetSubtype="0" fill="hold" nodeType="withEffect">
                                  <p:stCondLst>
                                    <p:cond delay="500"/>
                                  </p:stCondLst>
                                  <p:childTnLst>
                                    <p:set>
                                      <p:cBhvr>
                                        <p:cTn id="19" dur="1" fill="hold">
                                          <p:stCondLst>
                                            <p:cond delay="0"/>
                                          </p:stCondLst>
                                        </p:cTn>
                                        <p:tgtEl>
                                          <p:spTgt spid="15380"/>
                                        </p:tgtEl>
                                        <p:attrNameLst>
                                          <p:attrName>style.visibility</p:attrName>
                                        </p:attrNameLst>
                                      </p:cBhvr>
                                      <p:to>
                                        <p:strVal val="visible"/>
                                      </p:to>
                                    </p:set>
                                    <p:animEffect>
                                      <p:cBhvr>
                                        <p:cTn id="20" dur="500"/>
                                        <p:tgtEl>
                                          <p:spTgt spid="15380"/>
                                        </p:tgtEl>
                                      </p:cBhvr>
                                    </p:animEffect>
                                  </p:childTnLst>
                                </p:cTn>
                              </p:par>
                              <p:par>
                                <p:cTn id="21" presetID="9" presetClass="entr" presetSubtype="0" fill="hold" nodeType="withEffect">
                                  <p:stCondLst>
                                    <p:cond delay="0"/>
                                  </p:stCondLst>
                                  <p:childTnLst>
                                    <p:set>
                                      <p:cBhvr>
                                        <p:cTn id="22" dur="1" fill="hold">
                                          <p:stCondLst>
                                            <p:cond delay="0"/>
                                          </p:stCondLst>
                                        </p:cTn>
                                        <p:tgtEl>
                                          <p:spTgt spid="15378"/>
                                        </p:tgtEl>
                                        <p:attrNameLst>
                                          <p:attrName>style.visibility</p:attrName>
                                        </p:attrNameLst>
                                      </p:cBhvr>
                                      <p:to>
                                        <p:strVal val="visible"/>
                                      </p:to>
                                    </p:set>
                                    <p:animEffect>
                                      <p:cBhvr>
                                        <p:cTn id="23" dur="500"/>
                                        <p:tgtEl>
                                          <p:spTgt spid="15378"/>
                                        </p:tgtEl>
                                      </p:cBhvr>
                                    </p:animEffect>
                                  </p:childTnLst>
                                </p:cTn>
                              </p:par>
                              <p:par>
                                <p:cTn id="24" presetID="9" presetClass="entr" presetSubtype="0" fill="hold" nodeType="withEffect">
                                  <p:stCondLst>
                                    <p:cond delay="1000"/>
                                  </p:stCondLst>
                                  <p:childTnLst>
                                    <p:set>
                                      <p:cBhvr>
                                        <p:cTn id="25" dur="1" fill="hold">
                                          <p:stCondLst>
                                            <p:cond delay="0"/>
                                          </p:stCondLst>
                                        </p:cTn>
                                        <p:tgtEl>
                                          <p:spTgt spid="15376"/>
                                        </p:tgtEl>
                                        <p:attrNameLst>
                                          <p:attrName>style.visibility</p:attrName>
                                        </p:attrNameLst>
                                      </p:cBhvr>
                                      <p:to>
                                        <p:strVal val="visible"/>
                                      </p:to>
                                    </p:set>
                                    <p:animEffect>
                                      <p:cBhvr>
                                        <p:cTn id="26" dur="500"/>
                                        <p:tgtEl>
                                          <p:spTgt spid="15376"/>
                                        </p:tgtEl>
                                      </p:cBhvr>
                                    </p:animEffect>
                                  </p:childTnLst>
                                </p:cTn>
                              </p:par>
                              <p:par>
                                <p:cTn id="27" presetID="9" presetClass="entr" presetSubtype="0" fill="hold" nodeType="withEffect">
                                  <p:stCondLst>
                                    <p:cond delay="0"/>
                                  </p:stCondLst>
                                  <p:childTnLst>
                                    <p:set>
                                      <p:cBhvr>
                                        <p:cTn id="28" dur="1" fill="hold">
                                          <p:stCondLst>
                                            <p:cond delay="0"/>
                                          </p:stCondLst>
                                        </p:cTn>
                                        <p:tgtEl>
                                          <p:spTgt spid="15375"/>
                                        </p:tgtEl>
                                        <p:attrNameLst>
                                          <p:attrName>style.visibility</p:attrName>
                                        </p:attrNameLst>
                                      </p:cBhvr>
                                      <p:to>
                                        <p:strVal val="visible"/>
                                      </p:to>
                                    </p:set>
                                    <p:animEffect>
                                      <p:cBhvr>
                                        <p:cTn id="29" dur="500"/>
                                        <p:tgtEl>
                                          <p:spTgt spid="15375"/>
                                        </p:tgtEl>
                                      </p:cBhvr>
                                    </p:animEffect>
                                  </p:childTnLst>
                                </p:cTn>
                              </p:par>
                              <p:par>
                                <p:cTn id="30" presetID="9" presetClass="entr" presetSubtype="0" fill="hold" nodeType="withEffect">
                                  <p:stCondLst>
                                    <p:cond delay="500"/>
                                  </p:stCondLst>
                                  <p:childTnLst>
                                    <p:set>
                                      <p:cBhvr>
                                        <p:cTn id="31" dur="1" fill="hold">
                                          <p:stCondLst>
                                            <p:cond delay="0"/>
                                          </p:stCondLst>
                                        </p:cTn>
                                        <p:tgtEl>
                                          <p:spTgt spid="15377"/>
                                        </p:tgtEl>
                                        <p:attrNameLst>
                                          <p:attrName>style.visibility</p:attrName>
                                        </p:attrNameLst>
                                      </p:cBhvr>
                                      <p:to>
                                        <p:strVal val="visible"/>
                                      </p:to>
                                    </p:set>
                                    <p:animEffect>
                                      <p:cBhvr>
                                        <p:cTn id="32" dur="500"/>
                                        <p:tgtEl>
                                          <p:spTgt spid="15377"/>
                                        </p:tgtEl>
                                      </p:cBhvr>
                                    </p:animEffect>
                                  </p:childTnLst>
                                </p:cTn>
                              </p:par>
                              <p:par>
                                <p:cTn id="33" presetID="9" presetClass="entr" presetSubtype="0" fill="hold" nodeType="withEffect">
                                  <p:stCondLst>
                                    <p:cond delay="1000"/>
                                  </p:stCondLst>
                                  <p:childTnLst>
                                    <p:set>
                                      <p:cBhvr>
                                        <p:cTn id="34" dur="1" fill="hold">
                                          <p:stCondLst>
                                            <p:cond delay="0"/>
                                          </p:stCondLst>
                                        </p:cTn>
                                        <p:tgtEl>
                                          <p:spTgt spid="15383"/>
                                        </p:tgtEl>
                                        <p:attrNameLst>
                                          <p:attrName>style.visibility</p:attrName>
                                        </p:attrNameLst>
                                      </p:cBhvr>
                                      <p:to>
                                        <p:strVal val="visible"/>
                                      </p:to>
                                    </p:set>
                                    <p:animEffect>
                                      <p:cBhvr>
                                        <p:cTn id="35" dur="500"/>
                                        <p:tgtEl>
                                          <p:spTgt spid="15383"/>
                                        </p:tgtEl>
                                      </p:cBhvr>
                                    </p:animEffect>
                                  </p:childTnLst>
                                </p:cTn>
                              </p:par>
                              <p:par>
                                <p:cTn id="36" presetID="9" presetClass="entr" presetSubtype="0" fill="hold" nodeType="withEffect">
                                  <p:stCondLst>
                                    <p:cond delay="500"/>
                                  </p:stCondLst>
                                  <p:childTnLst>
                                    <p:set>
                                      <p:cBhvr>
                                        <p:cTn id="37" dur="1" fill="hold">
                                          <p:stCondLst>
                                            <p:cond delay="0"/>
                                          </p:stCondLst>
                                        </p:cTn>
                                        <p:tgtEl>
                                          <p:spTgt spid="15379"/>
                                        </p:tgtEl>
                                        <p:attrNameLst>
                                          <p:attrName>style.visibility</p:attrName>
                                        </p:attrNameLst>
                                      </p:cBhvr>
                                      <p:to>
                                        <p:strVal val="visible"/>
                                      </p:to>
                                    </p:set>
                                    <p:animEffect>
                                      <p:cBhvr>
                                        <p:cTn id="38" dur="500"/>
                                        <p:tgtEl>
                                          <p:spTgt spid="153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6388" name="文本框 4"/>
          <p:cNvSpPr>
            <a:spLocks noChangeArrowheads="1"/>
          </p:cNvSpPr>
          <p:nvPr/>
        </p:nvSpPr>
        <p:spPr bwMode="auto">
          <a:xfrm>
            <a:off x="247650" y="55563"/>
            <a:ext cx="27590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Portfolio</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16389" name="Group 5"/>
          <p:cNvGrpSpPr>
            <a:grpSpLocks/>
          </p:cNvGrpSpPr>
          <p:nvPr/>
        </p:nvGrpSpPr>
        <p:grpSpPr bwMode="auto">
          <a:xfrm>
            <a:off x="10790238" y="257175"/>
            <a:ext cx="1017587" cy="577850"/>
            <a:chOff x="0" y="0"/>
            <a:chExt cx="1016794" cy="578108"/>
          </a:xfrm>
        </p:grpSpPr>
        <p:grpSp>
          <p:nvGrpSpPr>
            <p:cNvPr id="14370" name="Group 6"/>
            <p:cNvGrpSpPr>
              <a:grpSpLocks/>
            </p:cNvGrpSpPr>
            <p:nvPr/>
          </p:nvGrpSpPr>
          <p:grpSpPr bwMode="auto">
            <a:xfrm>
              <a:off x="0" y="0"/>
              <a:ext cx="1016794" cy="360857"/>
              <a:chOff x="0" y="0"/>
              <a:chExt cx="1016794" cy="360857"/>
            </a:xfrm>
          </p:grpSpPr>
          <p:sp>
            <p:nvSpPr>
              <p:cNvPr id="14372"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373"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14371"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16394" name="Group 10"/>
          <p:cNvGrpSpPr>
            <a:grpSpLocks/>
          </p:cNvGrpSpPr>
          <p:nvPr/>
        </p:nvGrpSpPr>
        <p:grpSpPr bwMode="auto">
          <a:xfrm>
            <a:off x="5780088" y="6584950"/>
            <a:ext cx="638175" cy="254000"/>
            <a:chOff x="0" y="0"/>
            <a:chExt cx="637959" cy="253916"/>
          </a:xfrm>
        </p:grpSpPr>
        <p:sp>
          <p:nvSpPr>
            <p:cNvPr id="14367"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14368"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14369"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08</a:t>
              </a:r>
              <a:endParaRPr lang="zh-CN" altLang="en-US" sz="1000">
                <a:solidFill>
                  <a:schemeClr val="bg1"/>
                </a:solidFill>
                <a:latin typeface="Calibri" panose="020F0502020204030204" pitchFamily="34" charset="0"/>
                <a:sym typeface="宋体" panose="02010600030101010101" pitchFamily="2" charset="-122"/>
              </a:endParaRPr>
            </a:p>
          </p:txBody>
        </p:sp>
      </p:grpSp>
      <p:grpSp>
        <p:nvGrpSpPr>
          <p:cNvPr id="16398" name="Group 14"/>
          <p:cNvGrpSpPr>
            <a:grpSpLocks/>
          </p:cNvGrpSpPr>
          <p:nvPr/>
        </p:nvGrpSpPr>
        <p:grpSpPr bwMode="auto">
          <a:xfrm>
            <a:off x="4143375" y="1600200"/>
            <a:ext cx="1870075" cy="2011363"/>
            <a:chOff x="0" y="0"/>
            <a:chExt cx="1870432" cy="2011679"/>
          </a:xfrm>
        </p:grpSpPr>
        <p:sp>
          <p:nvSpPr>
            <p:cNvPr id="14363" name="矩形 25"/>
            <p:cNvSpPr>
              <a:spLocks noChangeArrowheads="1"/>
            </p:cNvSpPr>
            <p:nvPr/>
          </p:nvSpPr>
          <p:spPr bwMode="auto">
            <a:xfrm>
              <a:off x="0" y="0"/>
              <a:ext cx="1870432" cy="2011679"/>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4364" name="Group 16"/>
            <p:cNvGrpSpPr>
              <a:grpSpLocks/>
            </p:cNvGrpSpPr>
            <p:nvPr/>
          </p:nvGrpSpPr>
          <p:grpSpPr bwMode="auto">
            <a:xfrm>
              <a:off x="0" y="154433"/>
              <a:ext cx="1870432" cy="1693045"/>
              <a:chOff x="0" y="0"/>
              <a:chExt cx="1870432" cy="1693045"/>
            </a:xfrm>
          </p:grpSpPr>
          <p:sp>
            <p:nvSpPr>
              <p:cNvPr id="14365" name="文本框 27"/>
              <p:cNvSpPr>
                <a:spLocks noChangeArrowheads="1"/>
              </p:cNvSpPr>
              <p:nvPr/>
            </p:nvSpPr>
            <p:spPr bwMode="auto">
              <a:xfrm>
                <a:off x="0" y="0"/>
                <a:ext cx="12875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800"/>
                  </a:lnSpc>
                </a:pPr>
                <a:r>
                  <a:rPr lang="en-US" altLang="zh-CN" b="1">
                    <a:solidFill>
                      <a:schemeClr val="bg1"/>
                    </a:solidFill>
                    <a:sym typeface="Arial" panose="020B0604020202020204" pitchFamily="34" charset="0"/>
                  </a:rPr>
                  <a:t>INTERIOR</a:t>
                </a:r>
                <a:endParaRPr lang="zh-CN" altLang="en-US" b="1">
                  <a:solidFill>
                    <a:schemeClr val="bg1"/>
                  </a:solidFill>
                  <a:sym typeface="Arial" panose="020B0604020202020204" pitchFamily="34" charset="0"/>
                </a:endParaRPr>
              </a:p>
              <a:p>
                <a:pPr eaLnBrk="1" hangingPunct="1">
                  <a:lnSpc>
                    <a:spcPts val="1800"/>
                  </a:lnSpc>
                </a:pPr>
                <a:r>
                  <a:rPr lang="en-US" altLang="zh-CN" b="1">
                    <a:solidFill>
                      <a:schemeClr val="bg1"/>
                    </a:solidFill>
                    <a:sym typeface="Arial" panose="020B0604020202020204" pitchFamily="34" charset="0"/>
                  </a:rPr>
                  <a:t>DESIGN</a:t>
                </a:r>
                <a:endParaRPr lang="zh-CN" altLang="en-US" b="1">
                  <a:solidFill>
                    <a:schemeClr val="bg1"/>
                  </a:solidFill>
                  <a:sym typeface="Arial" panose="020B0604020202020204" pitchFamily="34" charset="0"/>
                </a:endParaRPr>
              </a:p>
            </p:txBody>
          </p:sp>
          <p:sp>
            <p:nvSpPr>
              <p:cNvPr id="14366" name="矩形 29"/>
              <p:cNvSpPr>
                <a:spLocks noChangeArrowheads="1"/>
              </p:cNvSpPr>
              <p:nvPr/>
            </p:nvSpPr>
            <p:spPr bwMode="auto">
              <a:xfrm>
                <a:off x="0" y="574790"/>
                <a:ext cx="1870432" cy="1118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600"/>
                  </a:lnSpc>
                </a:pPr>
                <a:r>
                  <a:rPr lang="en-US" altLang="zh-CN" sz="1600">
                    <a:solidFill>
                      <a:schemeClr val="bg1"/>
                    </a:solidFill>
                    <a:sym typeface="Arial" panose="020B0604020202020204" pitchFamily="34" charset="0"/>
                  </a:rPr>
                  <a:t>By faith I mean a vision of good one cherishes and the chain of By faith I mean a vision of</a:t>
                </a:r>
              </a:p>
            </p:txBody>
          </p:sp>
        </p:grpSp>
      </p:grpSp>
      <p:grpSp>
        <p:nvGrpSpPr>
          <p:cNvPr id="16403" name="Group 19"/>
          <p:cNvGrpSpPr>
            <a:grpSpLocks/>
          </p:cNvGrpSpPr>
          <p:nvPr/>
        </p:nvGrpSpPr>
        <p:grpSpPr bwMode="auto">
          <a:xfrm>
            <a:off x="9515475" y="1600200"/>
            <a:ext cx="1870075" cy="2011363"/>
            <a:chOff x="0" y="0"/>
            <a:chExt cx="1870432" cy="2011678"/>
          </a:xfrm>
        </p:grpSpPr>
        <p:sp>
          <p:nvSpPr>
            <p:cNvPr id="14359" name="矩形 31"/>
            <p:cNvSpPr>
              <a:spLocks noChangeArrowheads="1"/>
            </p:cNvSpPr>
            <p:nvPr/>
          </p:nvSpPr>
          <p:spPr bwMode="auto">
            <a:xfrm>
              <a:off x="0" y="0"/>
              <a:ext cx="1870432" cy="2011678"/>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4360" name="Group 21"/>
            <p:cNvGrpSpPr>
              <a:grpSpLocks/>
            </p:cNvGrpSpPr>
            <p:nvPr/>
          </p:nvGrpSpPr>
          <p:grpSpPr bwMode="auto">
            <a:xfrm>
              <a:off x="0" y="154432"/>
              <a:ext cx="1870432" cy="1693045"/>
              <a:chOff x="0" y="0"/>
              <a:chExt cx="1870432" cy="1693045"/>
            </a:xfrm>
          </p:grpSpPr>
          <p:sp>
            <p:nvSpPr>
              <p:cNvPr id="14361" name="文本框 33"/>
              <p:cNvSpPr>
                <a:spLocks noChangeArrowheads="1"/>
              </p:cNvSpPr>
              <p:nvPr/>
            </p:nvSpPr>
            <p:spPr bwMode="auto">
              <a:xfrm>
                <a:off x="0" y="0"/>
                <a:ext cx="12875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800"/>
                  </a:lnSpc>
                </a:pPr>
                <a:r>
                  <a:rPr lang="en-US" altLang="zh-CN" b="1">
                    <a:solidFill>
                      <a:schemeClr val="bg1"/>
                    </a:solidFill>
                    <a:sym typeface="Arial" panose="020B0604020202020204" pitchFamily="34" charset="0"/>
                  </a:rPr>
                  <a:t>INTERIOR</a:t>
                </a:r>
                <a:endParaRPr lang="zh-CN" altLang="en-US" b="1">
                  <a:solidFill>
                    <a:schemeClr val="bg1"/>
                  </a:solidFill>
                  <a:sym typeface="Arial" panose="020B0604020202020204" pitchFamily="34" charset="0"/>
                </a:endParaRPr>
              </a:p>
              <a:p>
                <a:pPr eaLnBrk="1" hangingPunct="1">
                  <a:lnSpc>
                    <a:spcPts val="1800"/>
                  </a:lnSpc>
                </a:pPr>
                <a:r>
                  <a:rPr lang="en-US" altLang="zh-CN" b="1">
                    <a:solidFill>
                      <a:schemeClr val="bg1"/>
                    </a:solidFill>
                    <a:sym typeface="Arial" panose="020B0604020202020204" pitchFamily="34" charset="0"/>
                  </a:rPr>
                  <a:t>DESIGN</a:t>
                </a:r>
                <a:endParaRPr lang="zh-CN" altLang="en-US" b="1">
                  <a:solidFill>
                    <a:schemeClr val="bg1"/>
                  </a:solidFill>
                  <a:sym typeface="Arial" panose="020B0604020202020204" pitchFamily="34" charset="0"/>
                </a:endParaRPr>
              </a:p>
            </p:txBody>
          </p:sp>
          <p:sp>
            <p:nvSpPr>
              <p:cNvPr id="14362" name="矩形 34"/>
              <p:cNvSpPr>
                <a:spLocks noChangeArrowheads="1"/>
              </p:cNvSpPr>
              <p:nvPr/>
            </p:nvSpPr>
            <p:spPr bwMode="auto">
              <a:xfrm>
                <a:off x="0" y="574790"/>
                <a:ext cx="1870432" cy="1118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600"/>
                  </a:lnSpc>
                </a:pPr>
                <a:r>
                  <a:rPr lang="en-US" altLang="zh-CN" sz="1600">
                    <a:solidFill>
                      <a:schemeClr val="bg1"/>
                    </a:solidFill>
                    <a:sym typeface="Arial" panose="020B0604020202020204" pitchFamily="34" charset="0"/>
                  </a:rPr>
                  <a:t>By faith I mean a vision of good one cherishes and the chain of By faith I mean a vision of</a:t>
                </a:r>
              </a:p>
            </p:txBody>
          </p:sp>
        </p:grpSp>
      </p:grpSp>
      <p:grpSp>
        <p:nvGrpSpPr>
          <p:cNvPr id="16408" name="Group 24"/>
          <p:cNvGrpSpPr>
            <a:grpSpLocks/>
          </p:cNvGrpSpPr>
          <p:nvPr/>
        </p:nvGrpSpPr>
        <p:grpSpPr bwMode="auto">
          <a:xfrm>
            <a:off x="4143375" y="3789363"/>
            <a:ext cx="1870075" cy="2011362"/>
            <a:chOff x="0" y="0"/>
            <a:chExt cx="1870432" cy="2011679"/>
          </a:xfrm>
        </p:grpSpPr>
        <p:sp>
          <p:nvSpPr>
            <p:cNvPr id="14355" name="矩形 36"/>
            <p:cNvSpPr>
              <a:spLocks noChangeArrowheads="1"/>
            </p:cNvSpPr>
            <p:nvPr/>
          </p:nvSpPr>
          <p:spPr bwMode="auto">
            <a:xfrm>
              <a:off x="0" y="0"/>
              <a:ext cx="1870432" cy="2011679"/>
            </a:xfrm>
            <a:prstGeom prst="rect">
              <a:avLst/>
            </a:prstGeom>
            <a:solidFill>
              <a:srgbClr val="249F8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4356" name="Group 26"/>
            <p:cNvGrpSpPr>
              <a:grpSpLocks/>
            </p:cNvGrpSpPr>
            <p:nvPr/>
          </p:nvGrpSpPr>
          <p:grpSpPr bwMode="auto">
            <a:xfrm>
              <a:off x="0" y="154433"/>
              <a:ext cx="1870432" cy="1693045"/>
              <a:chOff x="0" y="0"/>
              <a:chExt cx="1870432" cy="1693045"/>
            </a:xfrm>
          </p:grpSpPr>
          <p:sp>
            <p:nvSpPr>
              <p:cNvPr id="14357" name="文本框 38"/>
              <p:cNvSpPr>
                <a:spLocks noChangeArrowheads="1"/>
              </p:cNvSpPr>
              <p:nvPr/>
            </p:nvSpPr>
            <p:spPr bwMode="auto">
              <a:xfrm>
                <a:off x="0" y="0"/>
                <a:ext cx="12875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800"/>
                  </a:lnSpc>
                </a:pPr>
                <a:r>
                  <a:rPr lang="en-US" altLang="zh-CN" b="1">
                    <a:solidFill>
                      <a:schemeClr val="bg1"/>
                    </a:solidFill>
                    <a:sym typeface="Arial" panose="020B0604020202020204" pitchFamily="34" charset="0"/>
                  </a:rPr>
                  <a:t>INTERIOR</a:t>
                </a:r>
                <a:endParaRPr lang="zh-CN" altLang="en-US" b="1">
                  <a:solidFill>
                    <a:schemeClr val="bg1"/>
                  </a:solidFill>
                  <a:sym typeface="Arial" panose="020B0604020202020204" pitchFamily="34" charset="0"/>
                </a:endParaRPr>
              </a:p>
              <a:p>
                <a:pPr eaLnBrk="1" hangingPunct="1">
                  <a:lnSpc>
                    <a:spcPts val="1800"/>
                  </a:lnSpc>
                </a:pPr>
                <a:r>
                  <a:rPr lang="en-US" altLang="zh-CN" b="1">
                    <a:solidFill>
                      <a:schemeClr val="bg1"/>
                    </a:solidFill>
                    <a:sym typeface="Arial" panose="020B0604020202020204" pitchFamily="34" charset="0"/>
                  </a:rPr>
                  <a:t>DESIGN</a:t>
                </a:r>
                <a:endParaRPr lang="zh-CN" altLang="en-US" b="1">
                  <a:solidFill>
                    <a:schemeClr val="bg1"/>
                  </a:solidFill>
                  <a:sym typeface="Arial" panose="020B0604020202020204" pitchFamily="34" charset="0"/>
                </a:endParaRPr>
              </a:p>
            </p:txBody>
          </p:sp>
          <p:sp>
            <p:nvSpPr>
              <p:cNvPr id="14358" name="矩形 39"/>
              <p:cNvSpPr>
                <a:spLocks noChangeArrowheads="1"/>
              </p:cNvSpPr>
              <p:nvPr/>
            </p:nvSpPr>
            <p:spPr bwMode="auto">
              <a:xfrm>
                <a:off x="0" y="574790"/>
                <a:ext cx="1870432" cy="1118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600"/>
                  </a:lnSpc>
                </a:pPr>
                <a:r>
                  <a:rPr lang="en-US" altLang="zh-CN" sz="1600">
                    <a:solidFill>
                      <a:schemeClr val="bg1"/>
                    </a:solidFill>
                    <a:sym typeface="Arial" panose="020B0604020202020204" pitchFamily="34" charset="0"/>
                  </a:rPr>
                  <a:t>By faith I mean a vision of good one cherishes and the chain of By faith I mean a vision of</a:t>
                </a:r>
              </a:p>
            </p:txBody>
          </p:sp>
        </p:grpSp>
      </p:grpSp>
      <p:grpSp>
        <p:nvGrpSpPr>
          <p:cNvPr id="16413" name="Group 29"/>
          <p:cNvGrpSpPr>
            <a:grpSpLocks/>
          </p:cNvGrpSpPr>
          <p:nvPr/>
        </p:nvGrpSpPr>
        <p:grpSpPr bwMode="auto">
          <a:xfrm>
            <a:off x="9515475" y="3789363"/>
            <a:ext cx="1870075" cy="2011362"/>
            <a:chOff x="0" y="0"/>
            <a:chExt cx="1870432" cy="2011678"/>
          </a:xfrm>
        </p:grpSpPr>
        <p:sp>
          <p:nvSpPr>
            <p:cNvPr id="14351" name="矩形 41"/>
            <p:cNvSpPr>
              <a:spLocks noChangeArrowheads="1"/>
            </p:cNvSpPr>
            <p:nvPr/>
          </p:nvSpPr>
          <p:spPr bwMode="auto">
            <a:xfrm>
              <a:off x="0" y="0"/>
              <a:ext cx="1870432" cy="2011678"/>
            </a:xfrm>
            <a:prstGeom prst="rect">
              <a:avLst/>
            </a:prstGeom>
            <a:solidFill>
              <a:srgbClr val="249F8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4352" name="Group 31"/>
            <p:cNvGrpSpPr>
              <a:grpSpLocks/>
            </p:cNvGrpSpPr>
            <p:nvPr/>
          </p:nvGrpSpPr>
          <p:grpSpPr bwMode="auto">
            <a:xfrm>
              <a:off x="0" y="154432"/>
              <a:ext cx="1870432" cy="1693045"/>
              <a:chOff x="0" y="0"/>
              <a:chExt cx="1870432" cy="1693045"/>
            </a:xfrm>
          </p:grpSpPr>
          <p:sp>
            <p:nvSpPr>
              <p:cNvPr id="14353" name="文本框 43"/>
              <p:cNvSpPr>
                <a:spLocks noChangeArrowheads="1"/>
              </p:cNvSpPr>
              <p:nvPr/>
            </p:nvSpPr>
            <p:spPr bwMode="auto">
              <a:xfrm>
                <a:off x="0" y="0"/>
                <a:ext cx="12875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800"/>
                  </a:lnSpc>
                </a:pPr>
                <a:r>
                  <a:rPr lang="en-US" altLang="zh-CN" b="1">
                    <a:solidFill>
                      <a:schemeClr val="bg1"/>
                    </a:solidFill>
                    <a:sym typeface="Arial" panose="020B0604020202020204" pitchFamily="34" charset="0"/>
                  </a:rPr>
                  <a:t>INTERIOR</a:t>
                </a:r>
                <a:endParaRPr lang="zh-CN" altLang="en-US" b="1">
                  <a:solidFill>
                    <a:schemeClr val="bg1"/>
                  </a:solidFill>
                  <a:sym typeface="Arial" panose="020B0604020202020204" pitchFamily="34" charset="0"/>
                </a:endParaRPr>
              </a:p>
              <a:p>
                <a:pPr eaLnBrk="1" hangingPunct="1">
                  <a:lnSpc>
                    <a:spcPts val="1800"/>
                  </a:lnSpc>
                </a:pPr>
                <a:r>
                  <a:rPr lang="en-US" altLang="zh-CN" b="1">
                    <a:solidFill>
                      <a:schemeClr val="bg1"/>
                    </a:solidFill>
                    <a:sym typeface="Arial" panose="020B0604020202020204" pitchFamily="34" charset="0"/>
                  </a:rPr>
                  <a:t>DESIGN</a:t>
                </a:r>
                <a:endParaRPr lang="zh-CN" altLang="en-US" b="1">
                  <a:solidFill>
                    <a:schemeClr val="bg1"/>
                  </a:solidFill>
                  <a:sym typeface="Arial" panose="020B0604020202020204" pitchFamily="34" charset="0"/>
                </a:endParaRPr>
              </a:p>
            </p:txBody>
          </p:sp>
          <p:sp>
            <p:nvSpPr>
              <p:cNvPr id="14354" name="矩形 44"/>
              <p:cNvSpPr>
                <a:spLocks noChangeArrowheads="1"/>
              </p:cNvSpPr>
              <p:nvPr/>
            </p:nvSpPr>
            <p:spPr bwMode="auto">
              <a:xfrm>
                <a:off x="0" y="574790"/>
                <a:ext cx="1870432" cy="1118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600"/>
                  </a:lnSpc>
                </a:pPr>
                <a:r>
                  <a:rPr lang="en-US" altLang="zh-CN" sz="1600">
                    <a:solidFill>
                      <a:schemeClr val="bg1"/>
                    </a:solidFill>
                    <a:sym typeface="Arial" panose="020B0604020202020204" pitchFamily="34" charset="0"/>
                  </a:rPr>
                  <a:t>By faith I mean a vision of good one cherishes and the chain of By faith I mean a vision of</a:t>
                </a:r>
              </a:p>
            </p:txBody>
          </p:sp>
        </p:grpSp>
      </p:grpSp>
      <p:pic>
        <p:nvPicPr>
          <p:cNvPr id="16418" name="Picture 2" descr="http://img.taopic.com/uploads/allimg/111106/53166-11110611040631.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31850" y="1600200"/>
            <a:ext cx="3311525"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16419" name="Picture 2" descr="http://img.taopic.com/uploads/allimg/111106/53166-11110611040631.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203950" y="1600200"/>
            <a:ext cx="3311525"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16420" name="Picture 2" descr="http://img.taopic.com/uploads/allimg/111106/53166-11110611040631.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31850" y="3789363"/>
            <a:ext cx="3311525" cy="201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16421" name="Picture 2" descr="http://img.taopic.com/uploads/allimg/111106/53166-11110611040631.jp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203950" y="3789363"/>
            <a:ext cx="3311525" cy="201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6388"/>
                                        </p:tgtEl>
                                        <p:attrNameLst>
                                          <p:attrName>style.visibility</p:attrName>
                                        </p:attrNameLst>
                                      </p:cBhvr>
                                      <p:to>
                                        <p:strVal val="visible"/>
                                      </p:to>
                                    </p:set>
                                    <p:animEffect>
                                      <p:cBhvr>
                                        <p:cTn id="7" dur="500"/>
                                        <p:tgtEl>
                                          <p:spTgt spid="16388"/>
                                        </p:tgtEl>
                                      </p:cBhvr>
                                    </p:animEffect>
                                  </p:childTnLst>
                                </p:cTn>
                              </p:par>
                              <p:par>
                                <p:cTn id="8" presetID="9" presetClass="entr" presetSubtype="0" fill="hold" nodeType="withEffect">
                                  <p:stCondLst>
                                    <p:cond delay="0"/>
                                  </p:stCondLst>
                                  <p:childTnLst>
                                    <p:set>
                                      <p:cBhvr>
                                        <p:cTn id="9" dur="1" fill="hold">
                                          <p:stCondLst>
                                            <p:cond delay="0"/>
                                          </p:stCondLst>
                                        </p:cTn>
                                        <p:tgtEl>
                                          <p:spTgt spid="16394"/>
                                        </p:tgtEl>
                                        <p:attrNameLst>
                                          <p:attrName>style.visibility</p:attrName>
                                        </p:attrNameLst>
                                      </p:cBhvr>
                                      <p:to>
                                        <p:strVal val="visible"/>
                                      </p:to>
                                    </p:set>
                                    <p:animEffect>
                                      <p:cBhvr>
                                        <p:cTn id="10" dur="500"/>
                                        <p:tgtEl>
                                          <p:spTgt spid="16394"/>
                                        </p:tgtEl>
                                      </p:cBhvr>
                                    </p:animEffect>
                                  </p:childTnLst>
                                </p:cTn>
                              </p:par>
                              <p:par>
                                <p:cTn id="11" presetID="9" presetClass="entr" presetSubtype="0" fill="hold" nodeType="withEffect">
                                  <p:stCondLst>
                                    <p:cond delay="0"/>
                                  </p:stCondLst>
                                  <p:childTnLst>
                                    <p:set>
                                      <p:cBhvr>
                                        <p:cTn id="12" dur="1" fill="hold">
                                          <p:stCondLst>
                                            <p:cond delay="0"/>
                                          </p:stCondLst>
                                        </p:cTn>
                                        <p:tgtEl>
                                          <p:spTgt spid="16389"/>
                                        </p:tgtEl>
                                        <p:attrNameLst>
                                          <p:attrName>style.visibility</p:attrName>
                                        </p:attrNameLst>
                                      </p:cBhvr>
                                      <p:to>
                                        <p:strVal val="visible"/>
                                      </p:to>
                                    </p:set>
                                    <p:animEffect>
                                      <p:cBhvr>
                                        <p:cTn id="13" dur="500"/>
                                        <p:tgtEl>
                                          <p:spTgt spid="16389"/>
                                        </p:tgtEl>
                                      </p:cBhvr>
                                    </p:animEffect>
                                  </p:childTnLst>
                                </p:cTn>
                              </p:par>
                            </p:childTnLst>
                          </p:cTn>
                        </p:par>
                        <p:par>
                          <p:cTn id="14" fill="hold" nodeType="afterGroup">
                            <p:stCondLst>
                              <p:cond delay="500"/>
                            </p:stCondLst>
                            <p:childTnLst>
                              <p:par>
                                <p:cTn id="15" presetID="9" presetClass="entr" presetSubtype="0" fill="hold" nodeType="afterEffect">
                                  <p:stCondLst>
                                    <p:cond delay="0"/>
                                  </p:stCondLst>
                                  <p:childTnLst>
                                    <p:set>
                                      <p:cBhvr>
                                        <p:cTn id="16" dur="1" fill="hold">
                                          <p:stCondLst>
                                            <p:cond delay="0"/>
                                          </p:stCondLst>
                                        </p:cTn>
                                        <p:tgtEl>
                                          <p:spTgt spid="16418"/>
                                        </p:tgtEl>
                                        <p:attrNameLst>
                                          <p:attrName>style.visibility</p:attrName>
                                        </p:attrNameLst>
                                      </p:cBhvr>
                                      <p:to>
                                        <p:strVal val="visible"/>
                                      </p:to>
                                    </p:set>
                                    <p:animEffect>
                                      <p:cBhvr>
                                        <p:cTn id="17" dur="500"/>
                                        <p:tgtEl>
                                          <p:spTgt spid="16418"/>
                                        </p:tgtEl>
                                      </p:cBhvr>
                                    </p:animEffect>
                                  </p:childTnLst>
                                </p:cTn>
                              </p:par>
                            </p:childTnLst>
                          </p:cTn>
                        </p:par>
                        <p:par>
                          <p:cTn id="18" fill="hold" nodeType="afterGroup">
                            <p:stCondLst>
                              <p:cond delay="1000"/>
                            </p:stCondLst>
                            <p:childTnLst>
                              <p:par>
                                <p:cTn id="19" presetID="12" presetClass="entr" presetSubtype="8" fill="hold" nodeType="afterEffect">
                                  <p:stCondLst>
                                    <p:cond delay="0"/>
                                  </p:stCondLst>
                                  <p:childTnLst>
                                    <p:set>
                                      <p:cBhvr>
                                        <p:cTn id="20" dur="1" fill="hold">
                                          <p:stCondLst>
                                            <p:cond delay="0"/>
                                          </p:stCondLst>
                                        </p:cTn>
                                        <p:tgtEl>
                                          <p:spTgt spid="16398"/>
                                        </p:tgtEl>
                                        <p:attrNameLst>
                                          <p:attrName>style.visibility</p:attrName>
                                        </p:attrNameLst>
                                      </p:cBhvr>
                                      <p:to>
                                        <p:strVal val="visible"/>
                                      </p:to>
                                    </p:set>
                                    <p:anim calcmode="lin" valueType="num">
                                      <p:cBhvr>
                                        <p:cTn id="21" dur="500"/>
                                        <p:tgtEl>
                                          <p:spTgt spid="16398"/>
                                        </p:tgtEl>
                                        <p:attrNameLst>
                                          <p:attrName>ppt_x</p:attrName>
                                        </p:attrNameLst>
                                      </p:cBhvr>
                                      <p:tavLst>
                                        <p:tav tm="0">
                                          <p:val>
                                            <p:strVal val="#ppt_x-#ppt_w*1.125000"/>
                                          </p:val>
                                        </p:tav>
                                        <p:tav tm="100000">
                                          <p:val>
                                            <p:strVal val="#ppt_x"/>
                                          </p:val>
                                        </p:tav>
                                      </p:tavLst>
                                    </p:anim>
                                    <p:animEffect>
                                      <p:cBhvr>
                                        <p:cTn id="22" dur="500"/>
                                        <p:tgtEl>
                                          <p:spTgt spid="16398"/>
                                        </p:tgtEl>
                                      </p:cBhvr>
                                    </p:animEffect>
                                  </p:childTnLst>
                                </p:cTn>
                              </p:par>
                            </p:childTnLst>
                          </p:cTn>
                        </p:par>
                        <p:par>
                          <p:cTn id="23" fill="hold" nodeType="afterGroup">
                            <p:stCondLst>
                              <p:cond delay="1500"/>
                            </p:stCondLst>
                            <p:childTnLst>
                              <p:par>
                                <p:cTn id="24" presetID="9" presetClass="entr" presetSubtype="0" fill="hold" nodeType="afterEffect">
                                  <p:stCondLst>
                                    <p:cond delay="0"/>
                                  </p:stCondLst>
                                  <p:childTnLst>
                                    <p:set>
                                      <p:cBhvr>
                                        <p:cTn id="25" dur="1" fill="hold">
                                          <p:stCondLst>
                                            <p:cond delay="0"/>
                                          </p:stCondLst>
                                        </p:cTn>
                                        <p:tgtEl>
                                          <p:spTgt spid="16419"/>
                                        </p:tgtEl>
                                        <p:attrNameLst>
                                          <p:attrName>style.visibility</p:attrName>
                                        </p:attrNameLst>
                                      </p:cBhvr>
                                      <p:to>
                                        <p:strVal val="visible"/>
                                      </p:to>
                                    </p:set>
                                    <p:animEffect>
                                      <p:cBhvr>
                                        <p:cTn id="26" dur="500"/>
                                        <p:tgtEl>
                                          <p:spTgt spid="16419"/>
                                        </p:tgtEl>
                                      </p:cBhvr>
                                    </p:animEffect>
                                  </p:childTnLst>
                                </p:cTn>
                              </p:par>
                            </p:childTnLst>
                          </p:cTn>
                        </p:par>
                        <p:par>
                          <p:cTn id="27" fill="hold" nodeType="afterGroup">
                            <p:stCondLst>
                              <p:cond delay="2000"/>
                            </p:stCondLst>
                            <p:childTnLst>
                              <p:par>
                                <p:cTn id="28" presetID="12" presetClass="entr" presetSubtype="8" fill="hold" nodeType="afterEffect">
                                  <p:stCondLst>
                                    <p:cond delay="0"/>
                                  </p:stCondLst>
                                  <p:childTnLst>
                                    <p:set>
                                      <p:cBhvr>
                                        <p:cTn id="29" dur="1" fill="hold">
                                          <p:stCondLst>
                                            <p:cond delay="0"/>
                                          </p:stCondLst>
                                        </p:cTn>
                                        <p:tgtEl>
                                          <p:spTgt spid="16403"/>
                                        </p:tgtEl>
                                        <p:attrNameLst>
                                          <p:attrName>style.visibility</p:attrName>
                                        </p:attrNameLst>
                                      </p:cBhvr>
                                      <p:to>
                                        <p:strVal val="visible"/>
                                      </p:to>
                                    </p:set>
                                    <p:anim calcmode="lin" valueType="num">
                                      <p:cBhvr>
                                        <p:cTn id="30" dur="500"/>
                                        <p:tgtEl>
                                          <p:spTgt spid="16403"/>
                                        </p:tgtEl>
                                        <p:attrNameLst>
                                          <p:attrName>ppt_x</p:attrName>
                                        </p:attrNameLst>
                                      </p:cBhvr>
                                      <p:tavLst>
                                        <p:tav tm="0">
                                          <p:val>
                                            <p:strVal val="#ppt_x-#ppt_w*1.125000"/>
                                          </p:val>
                                        </p:tav>
                                        <p:tav tm="100000">
                                          <p:val>
                                            <p:strVal val="#ppt_x"/>
                                          </p:val>
                                        </p:tav>
                                      </p:tavLst>
                                    </p:anim>
                                    <p:animEffect>
                                      <p:cBhvr>
                                        <p:cTn id="31" dur="500"/>
                                        <p:tgtEl>
                                          <p:spTgt spid="16403"/>
                                        </p:tgtEl>
                                      </p:cBhvr>
                                    </p:animEffect>
                                  </p:childTnLst>
                                </p:cTn>
                              </p:par>
                            </p:childTnLst>
                          </p:cTn>
                        </p:par>
                        <p:par>
                          <p:cTn id="32" fill="hold" nodeType="afterGroup">
                            <p:stCondLst>
                              <p:cond delay="2500"/>
                            </p:stCondLst>
                            <p:childTnLst>
                              <p:par>
                                <p:cTn id="33" presetID="9" presetClass="entr" presetSubtype="0" fill="hold" nodeType="afterEffect">
                                  <p:stCondLst>
                                    <p:cond delay="0"/>
                                  </p:stCondLst>
                                  <p:childTnLst>
                                    <p:set>
                                      <p:cBhvr>
                                        <p:cTn id="34" dur="1" fill="hold">
                                          <p:stCondLst>
                                            <p:cond delay="0"/>
                                          </p:stCondLst>
                                        </p:cTn>
                                        <p:tgtEl>
                                          <p:spTgt spid="16420"/>
                                        </p:tgtEl>
                                        <p:attrNameLst>
                                          <p:attrName>style.visibility</p:attrName>
                                        </p:attrNameLst>
                                      </p:cBhvr>
                                      <p:to>
                                        <p:strVal val="visible"/>
                                      </p:to>
                                    </p:set>
                                    <p:animEffect>
                                      <p:cBhvr>
                                        <p:cTn id="35" dur="500"/>
                                        <p:tgtEl>
                                          <p:spTgt spid="16420"/>
                                        </p:tgtEl>
                                      </p:cBhvr>
                                    </p:animEffect>
                                  </p:childTnLst>
                                </p:cTn>
                              </p:par>
                            </p:childTnLst>
                          </p:cTn>
                        </p:par>
                        <p:par>
                          <p:cTn id="36" fill="hold" nodeType="afterGroup">
                            <p:stCondLst>
                              <p:cond delay="3000"/>
                            </p:stCondLst>
                            <p:childTnLst>
                              <p:par>
                                <p:cTn id="37" presetID="12" presetClass="entr" presetSubtype="8" fill="hold" nodeType="afterEffect">
                                  <p:stCondLst>
                                    <p:cond delay="0"/>
                                  </p:stCondLst>
                                  <p:childTnLst>
                                    <p:set>
                                      <p:cBhvr>
                                        <p:cTn id="38" dur="1" fill="hold">
                                          <p:stCondLst>
                                            <p:cond delay="0"/>
                                          </p:stCondLst>
                                        </p:cTn>
                                        <p:tgtEl>
                                          <p:spTgt spid="16408"/>
                                        </p:tgtEl>
                                        <p:attrNameLst>
                                          <p:attrName>style.visibility</p:attrName>
                                        </p:attrNameLst>
                                      </p:cBhvr>
                                      <p:to>
                                        <p:strVal val="visible"/>
                                      </p:to>
                                    </p:set>
                                    <p:anim calcmode="lin" valueType="num">
                                      <p:cBhvr>
                                        <p:cTn id="39" dur="500"/>
                                        <p:tgtEl>
                                          <p:spTgt spid="16408"/>
                                        </p:tgtEl>
                                        <p:attrNameLst>
                                          <p:attrName>ppt_x</p:attrName>
                                        </p:attrNameLst>
                                      </p:cBhvr>
                                      <p:tavLst>
                                        <p:tav tm="0">
                                          <p:val>
                                            <p:strVal val="#ppt_x-#ppt_w*1.125000"/>
                                          </p:val>
                                        </p:tav>
                                        <p:tav tm="100000">
                                          <p:val>
                                            <p:strVal val="#ppt_x"/>
                                          </p:val>
                                        </p:tav>
                                      </p:tavLst>
                                    </p:anim>
                                    <p:animEffect>
                                      <p:cBhvr>
                                        <p:cTn id="40" dur="500"/>
                                        <p:tgtEl>
                                          <p:spTgt spid="16408"/>
                                        </p:tgtEl>
                                      </p:cBhvr>
                                    </p:animEffect>
                                  </p:childTnLst>
                                </p:cTn>
                              </p:par>
                            </p:childTnLst>
                          </p:cTn>
                        </p:par>
                        <p:par>
                          <p:cTn id="41" fill="hold" nodeType="afterGroup">
                            <p:stCondLst>
                              <p:cond delay="3500"/>
                            </p:stCondLst>
                            <p:childTnLst>
                              <p:par>
                                <p:cTn id="42" presetID="9" presetClass="entr" presetSubtype="0" fill="hold" nodeType="afterEffect">
                                  <p:stCondLst>
                                    <p:cond delay="0"/>
                                  </p:stCondLst>
                                  <p:childTnLst>
                                    <p:set>
                                      <p:cBhvr>
                                        <p:cTn id="43" dur="1" fill="hold">
                                          <p:stCondLst>
                                            <p:cond delay="0"/>
                                          </p:stCondLst>
                                        </p:cTn>
                                        <p:tgtEl>
                                          <p:spTgt spid="16421"/>
                                        </p:tgtEl>
                                        <p:attrNameLst>
                                          <p:attrName>style.visibility</p:attrName>
                                        </p:attrNameLst>
                                      </p:cBhvr>
                                      <p:to>
                                        <p:strVal val="visible"/>
                                      </p:to>
                                    </p:set>
                                    <p:animEffect>
                                      <p:cBhvr>
                                        <p:cTn id="44" dur="500"/>
                                        <p:tgtEl>
                                          <p:spTgt spid="16421"/>
                                        </p:tgtEl>
                                      </p:cBhvr>
                                    </p:animEffect>
                                  </p:childTnLst>
                                </p:cTn>
                              </p:par>
                            </p:childTnLst>
                          </p:cTn>
                        </p:par>
                        <p:par>
                          <p:cTn id="45" fill="hold" nodeType="afterGroup">
                            <p:stCondLst>
                              <p:cond delay="4000"/>
                            </p:stCondLst>
                            <p:childTnLst>
                              <p:par>
                                <p:cTn id="46" presetID="12" presetClass="entr" presetSubtype="8" fill="hold" nodeType="afterEffect">
                                  <p:stCondLst>
                                    <p:cond delay="0"/>
                                  </p:stCondLst>
                                  <p:childTnLst>
                                    <p:set>
                                      <p:cBhvr>
                                        <p:cTn id="47" dur="1" fill="hold">
                                          <p:stCondLst>
                                            <p:cond delay="0"/>
                                          </p:stCondLst>
                                        </p:cTn>
                                        <p:tgtEl>
                                          <p:spTgt spid="16413"/>
                                        </p:tgtEl>
                                        <p:attrNameLst>
                                          <p:attrName>style.visibility</p:attrName>
                                        </p:attrNameLst>
                                      </p:cBhvr>
                                      <p:to>
                                        <p:strVal val="visible"/>
                                      </p:to>
                                    </p:set>
                                    <p:anim calcmode="lin" valueType="num">
                                      <p:cBhvr>
                                        <p:cTn id="48" dur="500"/>
                                        <p:tgtEl>
                                          <p:spTgt spid="16413"/>
                                        </p:tgtEl>
                                        <p:attrNameLst>
                                          <p:attrName>ppt_x</p:attrName>
                                        </p:attrNameLst>
                                      </p:cBhvr>
                                      <p:tavLst>
                                        <p:tav tm="0">
                                          <p:val>
                                            <p:strVal val="#ppt_x-#ppt_w*1.125000"/>
                                          </p:val>
                                        </p:tav>
                                        <p:tav tm="100000">
                                          <p:val>
                                            <p:strVal val="#ppt_x"/>
                                          </p:val>
                                        </p:tav>
                                      </p:tavLst>
                                    </p:anim>
                                    <p:animEffect>
                                      <p:cBhvr>
                                        <p:cTn id="49" dur="500"/>
                                        <p:tgtEl>
                                          <p:spTgt spid="16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pic>
        <p:nvPicPr>
          <p:cNvPr id="15364"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矩形 3"/>
          <p:cNvSpPr>
            <a:spLocks noChangeArrowheads="1"/>
          </p:cNvSpPr>
          <p:nvPr/>
        </p:nvSpPr>
        <p:spPr bwMode="auto">
          <a:xfrm>
            <a:off x="0" y="2171700"/>
            <a:ext cx="12192000" cy="262890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7414" name="文本框 5"/>
          <p:cNvSpPr>
            <a:spLocks noChangeArrowheads="1"/>
          </p:cNvSpPr>
          <p:nvPr/>
        </p:nvSpPr>
        <p:spPr bwMode="auto">
          <a:xfrm>
            <a:off x="4002088" y="2652713"/>
            <a:ext cx="416718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000" b="1">
                <a:solidFill>
                  <a:schemeClr val="bg1"/>
                </a:solidFill>
                <a:latin typeface="Calibri" panose="020F0502020204030204" pitchFamily="34" charset="0"/>
                <a:sym typeface="Calibri" panose="020F0502020204030204" pitchFamily="34" charset="0"/>
              </a:rPr>
              <a:t>STATISTICS </a:t>
            </a:r>
            <a:endParaRPr lang="zh-CN" altLang="en-US"/>
          </a:p>
        </p:txBody>
      </p:sp>
      <p:sp>
        <p:nvSpPr>
          <p:cNvPr id="17415" name="文本框 6"/>
          <p:cNvSpPr>
            <a:spLocks noChangeArrowheads="1"/>
          </p:cNvSpPr>
          <p:nvPr/>
        </p:nvSpPr>
        <p:spPr bwMode="auto">
          <a:xfrm>
            <a:off x="2584450" y="3581400"/>
            <a:ext cx="7010400"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ts val="2400"/>
              </a:lnSpc>
            </a:pPr>
            <a:r>
              <a:rPr lang="en-US" altLang="zh-CN" sz="2000">
                <a:solidFill>
                  <a:srgbClr val="F2F2F2"/>
                </a:solidFill>
                <a:sym typeface="Arial" panose="020B0604020202020204" pitchFamily="34" charset="0"/>
              </a:rPr>
              <a:t>Don't aim for success if you want it; just do what you love and believe in, and it will come naturally.</a:t>
            </a:r>
            <a:endParaRPr lang="zh-CN" altLang="en-US" sz="2000">
              <a:solidFill>
                <a:srgbClr val="F2F2F2"/>
              </a:solidFill>
              <a:sym typeface="Arial" panose="020B0604020202020204" pitchFamily="34" charset="0"/>
            </a:endParaRPr>
          </a:p>
        </p:txBody>
      </p:sp>
      <p:grpSp>
        <p:nvGrpSpPr>
          <p:cNvPr id="17416" name="Group 8"/>
          <p:cNvGrpSpPr>
            <a:grpSpLocks/>
          </p:cNvGrpSpPr>
          <p:nvPr/>
        </p:nvGrpSpPr>
        <p:grpSpPr bwMode="auto">
          <a:xfrm>
            <a:off x="5645150" y="1716088"/>
            <a:ext cx="889000" cy="889000"/>
            <a:chOff x="0" y="0"/>
            <a:chExt cx="888824" cy="888824"/>
          </a:xfrm>
        </p:grpSpPr>
        <p:sp>
          <p:nvSpPr>
            <p:cNvPr id="15369" name="矩形 4"/>
            <p:cNvSpPr>
              <a:spLocks noChangeArrowheads="1"/>
            </p:cNvSpPr>
            <p:nvPr/>
          </p:nvSpPr>
          <p:spPr bwMode="auto">
            <a:xfrm rot="2700000">
              <a:off x="0" y="0"/>
              <a:ext cx="888824" cy="888824"/>
            </a:xfrm>
            <a:prstGeom prst="rect">
              <a:avLst/>
            </a:prstGeom>
            <a:solidFill>
              <a:srgbClr val="2F374C"/>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A5A5A5"/>
                </a:solidFill>
                <a:latin typeface="宋体" panose="02010600030101010101" pitchFamily="2" charset="-122"/>
                <a:sym typeface="宋体" panose="02010600030101010101" pitchFamily="2" charset="-122"/>
              </a:endParaRPr>
            </a:p>
          </p:txBody>
        </p:sp>
        <p:grpSp>
          <p:nvGrpSpPr>
            <p:cNvPr id="15370" name="Group 10"/>
            <p:cNvGrpSpPr>
              <a:grpSpLocks/>
            </p:cNvGrpSpPr>
            <p:nvPr/>
          </p:nvGrpSpPr>
          <p:grpSpPr bwMode="auto">
            <a:xfrm>
              <a:off x="202319" y="208668"/>
              <a:ext cx="484187" cy="471488"/>
              <a:chOff x="0" y="0"/>
              <a:chExt cx="484187" cy="471488"/>
            </a:xfrm>
          </p:grpSpPr>
          <p:sp>
            <p:nvSpPr>
              <p:cNvPr id="15371" name="Freeform 5"/>
              <p:cNvSpPr>
                <a:spLocks noChangeArrowheads="1"/>
              </p:cNvSpPr>
              <p:nvPr/>
            </p:nvSpPr>
            <p:spPr bwMode="auto">
              <a:xfrm>
                <a:off x="207962" y="0"/>
                <a:ext cx="84137" cy="393700"/>
              </a:xfrm>
              <a:custGeom>
                <a:avLst/>
                <a:gdLst>
                  <a:gd name="T0" fmla="*/ 72664 w 22"/>
                  <a:gd name="T1" fmla="*/ 393700 h 103"/>
                  <a:gd name="T2" fmla="*/ 84137 w 22"/>
                  <a:gd name="T3" fmla="*/ 386055 h 103"/>
                  <a:gd name="T4" fmla="*/ 84137 w 22"/>
                  <a:gd name="T5" fmla="*/ 7645 h 103"/>
                  <a:gd name="T6" fmla="*/ 72664 w 22"/>
                  <a:gd name="T7" fmla="*/ 0 h 103"/>
                  <a:gd name="T8" fmla="*/ 7649 w 22"/>
                  <a:gd name="T9" fmla="*/ 0 h 103"/>
                  <a:gd name="T10" fmla="*/ 0 w 22"/>
                  <a:gd name="T11" fmla="*/ 7645 h 103"/>
                  <a:gd name="T12" fmla="*/ 0 w 22"/>
                  <a:gd name="T13" fmla="*/ 386055 h 103"/>
                  <a:gd name="T14" fmla="*/ 7649 w 22"/>
                  <a:gd name="T15" fmla="*/ 393700 h 103"/>
                  <a:gd name="T16" fmla="*/ 72664 w 22"/>
                  <a:gd name="T17" fmla="*/ 393700 h 1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03"/>
                  <a:gd name="T29" fmla="*/ 22 w 22"/>
                  <a:gd name="T30" fmla="*/ 103 h 10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03">
                    <a:moveTo>
                      <a:pt x="19" y="103"/>
                    </a:moveTo>
                    <a:cubicBezTo>
                      <a:pt x="21" y="103"/>
                      <a:pt x="22" y="102"/>
                      <a:pt x="22" y="101"/>
                    </a:cubicBezTo>
                    <a:cubicBezTo>
                      <a:pt x="22" y="2"/>
                      <a:pt x="22" y="2"/>
                      <a:pt x="22" y="2"/>
                    </a:cubicBezTo>
                    <a:cubicBezTo>
                      <a:pt x="22" y="1"/>
                      <a:pt x="21" y="0"/>
                      <a:pt x="19" y="0"/>
                    </a:cubicBezTo>
                    <a:cubicBezTo>
                      <a:pt x="2" y="0"/>
                      <a:pt x="2" y="0"/>
                      <a:pt x="2" y="0"/>
                    </a:cubicBezTo>
                    <a:cubicBezTo>
                      <a:pt x="1" y="0"/>
                      <a:pt x="0" y="1"/>
                      <a:pt x="0" y="2"/>
                    </a:cubicBezTo>
                    <a:cubicBezTo>
                      <a:pt x="0" y="101"/>
                      <a:pt x="0" y="101"/>
                      <a:pt x="0" y="101"/>
                    </a:cubicBezTo>
                    <a:cubicBezTo>
                      <a:pt x="0" y="102"/>
                      <a:pt x="1" y="103"/>
                      <a:pt x="2" y="103"/>
                    </a:cubicBezTo>
                    <a:lnTo>
                      <a:pt x="19" y="10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5372" name="Freeform 6"/>
              <p:cNvSpPr>
                <a:spLocks noChangeArrowheads="1"/>
              </p:cNvSpPr>
              <p:nvPr/>
            </p:nvSpPr>
            <p:spPr bwMode="auto">
              <a:xfrm>
                <a:off x="346075" y="84138"/>
                <a:ext cx="84137" cy="309563"/>
              </a:xfrm>
              <a:custGeom>
                <a:avLst/>
                <a:gdLst>
                  <a:gd name="T0" fmla="*/ 76488 w 22"/>
                  <a:gd name="T1" fmla="*/ 309563 h 81"/>
                  <a:gd name="T2" fmla="*/ 84137 w 22"/>
                  <a:gd name="T3" fmla="*/ 301919 h 81"/>
                  <a:gd name="T4" fmla="*/ 84137 w 22"/>
                  <a:gd name="T5" fmla="*/ 7644 h 81"/>
                  <a:gd name="T6" fmla="*/ 76488 w 22"/>
                  <a:gd name="T7" fmla="*/ 0 h 81"/>
                  <a:gd name="T8" fmla="*/ 7649 w 22"/>
                  <a:gd name="T9" fmla="*/ 0 h 81"/>
                  <a:gd name="T10" fmla="*/ 0 w 22"/>
                  <a:gd name="T11" fmla="*/ 7644 h 81"/>
                  <a:gd name="T12" fmla="*/ 0 w 22"/>
                  <a:gd name="T13" fmla="*/ 301919 h 81"/>
                  <a:gd name="T14" fmla="*/ 7649 w 22"/>
                  <a:gd name="T15" fmla="*/ 309563 h 81"/>
                  <a:gd name="T16" fmla="*/ 76488 w 22"/>
                  <a:gd name="T17" fmla="*/ 309563 h 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81"/>
                  <a:gd name="T29" fmla="*/ 22 w 22"/>
                  <a:gd name="T30" fmla="*/ 81 h 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81">
                    <a:moveTo>
                      <a:pt x="20" y="81"/>
                    </a:moveTo>
                    <a:cubicBezTo>
                      <a:pt x="21" y="81"/>
                      <a:pt x="22" y="80"/>
                      <a:pt x="22" y="79"/>
                    </a:cubicBezTo>
                    <a:cubicBezTo>
                      <a:pt x="22" y="2"/>
                      <a:pt x="22" y="2"/>
                      <a:pt x="22" y="2"/>
                    </a:cubicBezTo>
                    <a:cubicBezTo>
                      <a:pt x="22" y="1"/>
                      <a:pt x="21" y="0"/>
                      <a:pt x="20" y="0"/>
                    </a:cubicBezTo>
                    <a:cubicBezTo>
                      <a:pt x="2" y="0"/>
                      <a:pt x="2" y="0"/>
                      <a:pt x="2" y="0"/>
                    </a:cubicBezTo>
                    <a:cubicBezTo>
                      <a:pt x="1" y="0"/>
                      <a:pt x="0" y="1"/>
                      <a:pt x="0" y="2"/>
                    </a:cubicBezTo>
                    <a:cubicBezTo>
                      <a:pt x="0" y="79"/>
                      <a:pt x="0" y="79"/>
                      <a:pt x="0" y="79"/>
                    </a:cubicBezTo>
                    <a:cubicBezTo>
                      <a:pt x="0" y="80"/>
                      <a:pt x="1" y="81"/>
                      <a:pt x="2" y="81"/>
                    </a:cubicBezTo>
                    <a:lnTo>
                      <a:pt x="20" y="8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5373" name="Freeform 7"/>
              <p:cNvSpPr>
                <a:spLocks noChangeArrowheads="1"/>
              </p:cNvSpPr>
              <p:nvPr/>
            </p:nvSpPr>
            <p:spPr bwMode="auto">
              <a:xfrm>
                <a:off x="76200" y="163513"/>
                <a:ext cx="80962" cy="230188"/>
              </a:xfrm>
              <a:custGeom>
                <a:avLst/>
                <a:gdLst>
                  <a:gd name="T0" fmla="*/ 73251 w 21"/>
                  <a:gd name="T1" fmla="*/ 230188 h 60"/>
                  <a:gd name="T2" fmla="*/ 80962 w 21"/>
                  <a:gd name="T3" fmla="*/ 222515 h 60"/>
                  <a:gd name="T4" fmla="*/ 80962 w 21"/>
                  <a:gd name="T5" fmla="*/ 7673 h 60"/>
                  <a:gd name="T6" fmla="*/ 73251 w 21"/>
                  <a:gd name="T7" fmla="*/ 0 h 60"/>
                  <a:gd name="T8" fmla="*/ 7711 w 21"/>
                  <a:gd name="T9" fmla="*/ 0 h 60"/>
                  <a:gd name="T10" fmla="*/ 0 w 21"/>
                  <a:gd name="T11" fmla="*/ 7673 h 60"/>
                  <a:gd name="T12" fmla="*/ 0 w 21"/>
                  <a:gd name="T13" fmla="*/ 222515 h 60"/>
                  <a:gd name="T14" fmla="*/ 7711 w 21"/>
                  <a:gd name="T15" fmla="*/ 230188 h 60"/>
                  <a:gd name="T16" fmla="*/ 73251 w 21"/>
                  <a:gd name="T17" fmla="*/ 230188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60"/>
                  <a:gd name="T29" fmla="*/ 21 w 21"/>
                  <a:gd name="T30" fmla="*/ 60 h 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60">
                    <a:moveTo>
                      <a:pt x="19" y="60"/>
                    </a:moveTo>
                    <a:cubicBezTo>
                      <a:pt x="20" y="60"/>
                      <a:pt x="21" y="59"/>
                      <a:pt x="21" y="58"/>
                    </a:cubicBezTo>
                    <a:cubicBezTo>
                      <a:pt x="21" y="2"/>
                      <a:pt x="21" y="2"/>
                      <a:pt x="21" y="2"/>
                    </a:cubicBezTo>
                    <a:cubicBezTo>
                      <a:pt x="21" y="1"/>
                      <a:pt x="20" y="0"/>
                      <a:pt x="19" y="0"/>
                    </a:cubicBezTo>
                    <a:cubicBezTo>
                      <a:pt x="2" y="0"/>
                      <a:pt x="2" y="0"/>
                      <a:pt x="2" y="0"/>
                    </a:cubicBezTo>
                    <a:cubicBezTo>
                      <a:pt x="1" y="0"/>
                      <a:pt x="0" y="1"/>
                      <a:pt x="0" y="2"/>
                    </a:cubicBezTo>
                    <a:cubicBezTo>
                      <a:pt x="0" y="58"/>
                      <a:pt x="0" y="58"/>
                      <a:pt x="0" y="58"/>
                    </a:cubicBezTo>
                    <a:cubicBezTo>
                      <a:pt x="0" y="59"/>
                      <a:pt x="1" y="60"/>
                      <a:pt x="2" y="60"/>
                    </a:cubicBezTo>
                    <a:lnTo>
                      <a:pt x="19" y="6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5374" name="Freeform 8"/>
              <p:cNvSpPr>
                <a:spLocks noChangeArrowheads="1"/>
              </p:cNvSpPr>
              <p:nvPr/>
            </p:nvSpPr>
            <p:spPr bwMode="auto">
              <a:xfrm>
                <a:off x="0" y="0"/>
                <a:ext cx="484187" cy="471488"/>
              </a:xfrm>
              <a:custGeom>
                <a:avLst/>
                <a:gdLst>
                  <a:gd name="T0" fmla="*/ 19214 w 126"/>
                  <a:gd name="T1" fmla="*/ 0 h 123"/>
                  <a:gd name="T2" fmla="*/ 7686 w 126"/>
                  <a:gd name="T3" fmla="*/ 0 h 123"/>
                  <a:gd name="T4" fmla="*/ 0 w 126"/>
                  <a:gd name="T5" fmla="*/ 11500 h 123"/>
                  <a:gd name="T6" fmla="*/ 0 w 126"/>
                  <a:gd name="T7" fmla="*/ 459988 h 123"/>
                  <a:gd name="T8" fmla="*/ 7686 w 126"/>
                  <a:gd name="T9" fmla="*/ 471488 h 123"/>
                  <a:gd name="T10" fmla="*/ 472659 w 126"/>
                  <a:gd name="T11" fmla="*/ 471488 h 123"/>
                  <a:gd name="T12" fmla="*/ 484187 w 126"/>
                  <a:gd name="T13" fmla="*/ 459988 h 123"/>
                  <a:gd name="T14" fmla="*/ 484187 w 126"/>
                  <a:gd name="T15" fmla="*/ 448489 h 123"/>
                  <a:gd name="T16" fmla="*/ 472659 w 126"/>
                  <a:gd name="T17" fmla="*/ 436989 h 123"/>
                  <a:gd name="T18" fmla="*/ 30742 w 126"/>
                  <a:gd name="T19" fmla="*/ 436989 h 123"/>
                  <a:gd name="T20" fmla="*/ 30742 w 126"/>
                  <a:gd name="T21" fmla="*/ 11500 h 123"/>
                  <a:gd name="T22" fmla="*/ 19214 w 126"/>
                  <a:gd name="T23" fmla="*/ 0 h 12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6"/>
                  <a:gd name="T37" fmla="*/ 0 h 123"/>
                  <a:gd name="T38" fmla="*/ 126 w 126"/>
                  <a:gd name="T39" fmla="*/ 123 h 12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6" h="123">
                    <a:moveTo>
                      <a:pt x="5" y="0"/>
                    </a:moveTo>
                    <a:cubicBezTo>
                      <a:pt x="2" y="0"/>
                      <a:pt x="2" y="0"/>
                      <a:pt x="2" y="0"/>
                    </a:cubicBezTo>
                    <a:cubicBezTo>
                      <a:pt x="1" y="0"/>
                      <a:pt x="0" y="1"/>
                      <a:pt x="0" y="3"/>
                    </a:cubicBezTo>
                    <a:cubicBezTo>
                      <a:pt x="0" y="120"/>
                      <a:pt x="0" y="120"/>
                      <a:pt x="0" y="120"/>
                    </a:cubicBezTo>
                    <a:cubicBezTo>
                      <a:pt x="0" y="122"/>
                      <a:pt x="1" y="123"/>
                      <a:pt x="2" y="123"/>
                    </a:cubicBezTo>
                    <a:cubicBezTo>
                      <a:pt x="123" y="123"/>
                      <a:pt x="123" y="123"/>
                      <a:pt x="123" y="123"/>
                    </a:cubicBezTo>
                    <a:cubicBezTo>
                      <a:pt x="124" y="123"/>
                      <a:pt x="126" y="122"/>
                      <a:pt x="126" y="120"/>
                    </a:cubicBezTo>
                    <a:cubicBezTo>
                      <a:pt x="126" y="117"/>
                      <a:pt x="126" y="117"/>
                      <a:pt x="126" y="117"/>
                    </a:cubicBezTo>
                    <a:cubicBezTo>
                      <a:pt x="126" y="116"/>
                      <a:pt x="124" y="114"/>
                      <a:pt x="123" y="114"/>
                    </a:cubicBezTo>
                    <a:cubicBezTo>
                      <a:pt x="8" y="114"/>
                      <a:pt x="8" y="114"/>
                      <a:pt x="8" y="114"/>
                    </a:cubicBezTo>
                    <a:cubicBezTo>
                      <a:pt x="8" y="3"/>
                      <a:pt x="8" y="3"/>
                      <a:pt x="8" y="3"/>
                    </a:cubicBezTo>
                    <a:cubicBezTo>
                      <a:pt x="8" y="1"/>
                      <a:pt x="7" y="0"/>
                      <a:pt x="5"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17413"/>
                                        </p:tgtEl>
                                        <p:attrNameLst>
                                          <p:attrName>style.visibility</p:attrName>
                                        </p:attrNameLst>
                                      </p:cBhvr>
                                      <p:to>
                                        <p:strVal val="visible"/>
                                      </p:to>
                                    </p:set>
                                    <p:animEffect>
                                      <p:cBhvr>
                                        <p:cTn id="7" dur="500"/>
                                        <p:tgtEl>
                                          <p:spTgt spid="17413"/>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17416"/>
                                        </p:tgtEl>
                                        <p:attrNameLst>
                                          <p:attrName>style.visibility</p:attrName>
                                        </p:attrNameLst>
                                      </p:cBhvr>
                                      <p:to>
                                        <p:strVal val="visible"/>
                                      </p:to>
                                    </p:set>
                                    <p:animEffect>
                                      <p:cBhvr>
                                        <p:cTn id="11" dur="500"/>
                                        <p:tgtEl>
                                          <p:spTgt spid="17416"/>
                                        </p:tgtEl>
                                      </p:cBhvr>
                                    </p:animEffect>
                                  </p:childTnLst>
                                </p:cTn>
                              </p:par>
                            </p:childTnLst>
                          </p:cTn>
                        </p:par>
                        <p:par>
                          <p:cTn id="12" fill="hold" nodeType="afterGroup">
                            <p:stCondLst>
                              <p:cond delay="1000"/>
                            </p:stCondLst>
                            <p:childTnLst>
                              <p:par>
                                <p:cTn id="13" presetID="23" presetClass="entr" presetSubtype="36" fill="hold" grpId="0" nodeType="afterEffect">
                                  <p:stCondLst>
                                    <p:cond delay="0"/>
                                  </p:stCondLst>
                                  <p:iterate type="lt">
                                    <p:tmPct val="17000"/>
                                  </p:iterate>
                                  <p:childTnLst>
                                    <p:set>
                                      <p:cBhvr>
                                        <p:cTn id="14" dur="1" fill="hold">
                                          <p:stCondLst>
                                            <p:cond delay="0"/>
                                          </p:stCondLst>
                                        </p:cTn>
                                        <p:tgtEl>
                                          <p:spTgt spid="17414"/>
                                        </p:tgtEl>
                                        <p:attrNameLst>
                                          <p:attrName>style.visibility</p:attrName>
                                        </p:attrNameLst>
                                      </p:cBhvr>
                                      <p:to>
                                        <p:strVal val="visible"/>
                                      </p:to>
                                    </p:set>
                                    <p:anim calcmode="lin" valueType="num">
                                      <p:cBhvr>
                                        <p:cTn id="15" dur="500" fill="hold"/>
                                        <p:tgtEl>
                                          <p:spTgt spid="17414"/>
                                        </p:tgtEl>
                                        <p:attrNameLst>
                                          <p:attrName>ppt_w</p:attrName>
                                        </p:attrNameLst>
                                      </p:cBhvr>
                                      <p:tavLst>
                                        <p:tav tm="0">
                                          <p:val>
                                            <p:strVal val="(6*min(max(#ppt_w*#ppt_h,.3),1)-7.4)/-.7*#ppt_w"/>
                                          </p:val>
                                        </p:tav>
                                        <p:tav tm="100000">
                                          <p:val>
                                            <p:strVal val="#ppt_w"/>
                                          </p:val>
                                        </p:tav>
                                      </p:tavLst>
                                    </p:anim>
                                    <p:anim calcmode="lin" valueType="num">
                                      <p:cBhvr>
                                        <p:cTn id="16" dur="500" fill="hold"/>
                                        <p:tgtEl>
                                          <p:spTgt spid="17414"/>
                                        </p:tgtEl>
                                        <p:attrNameLst>
                                          <p:attrName>ppt_h</p:attrName>
                                        </p:attrNameLst>
                                      </p:cBhvr>
                                      <p:tavLst>
                                        <p:tav tm="0">
                                          <p:val>
                                            <p:strVal val="(6*min(max(#ppt_w*#ppt_h,.3),1)-7.4)/-.7*#ppt_h"/>
                                          </p:val>
                                        </p:tav>
                                        <p:tav tm="100000">
                                          <p:val>
                                            <p:strVal val="#ppt_h"/>
                                          </p:val>
                                        </p:tav>
                                      </p:tavLst>
                                    </p:anim>
                                    <p:anim calcmode="lin" valueType="num">
                                      <p:cBhvr>
                                        <p:cTn id="17" dur="500" fill="hold"/>
                                        <p:tgtEl>
                                          <p:spTgt spid="17414"/>
                                        </p:tgtEl>
                                        <p:attrNameLst>
                                          <p:attrName>ppt_x</p:attrName>
                                        </p:attrNameLst>
                                      </p:cBhvr>
                                      <p:tavLst>
                                        <p:tav tm="0">
                                          <p:val>
                                            <p:fltVal val="0.5"/>
                                          </p:val>
                                        </p:tav>
                                        <p:tav tm="100000">
                                          <p:val>
                                            <p:strVal val="#ppt_x"/>
                                          </p:val>
                                        </p:tav>
                                      </p:tavLst>
                                    </p:anim>
                                    <p:anim calcmode="lin" valueType="num">
                                      <p:cBhvr>
                                        <p:cTn id="18" dur="500" fill="hold"/>
                                        <p:tgtEl>
                                          <p:spTgt spid="17414"/>
                                        </p:tgtEl>
                                        <p:attrNameLst>
                                          <p:attrName>ppt_y</p:attrName>
                                        </p:attrNameLst>
                                      </p:cBhvr>
                                      <p:tavLst>
                                        <p:tav tm="0">
                                          <p:val>
                                            <p:strVal val="1+(6*min(max(#ppt_w*#ppt_h,.3),1)-7.4)/-.7*#ppt_h/2"/>
                                          </p:val>
                                        </p:tav>
                                        <p:tav tm="100000">
                                          <p:val>
                                            <p:strVal val="#ppt_y"/>
                                          </p:val>
                                        </p:tav>
                                      </p:tavLst>
                                    </p:anim>
                                  </p:childTnLst>
                                </p:cTn>
                              </p:par>
                            </p:childTnLst>
                          </p:cTn>
                        </p:par>
                        <p:par>
                          <p:cTn id="19" fill="hold" nodeType="afterGroup">
                            <p:stCondLst>
                              <p:cond delay="2350"/>
                            </p:stCondLst>
                            <p:childTnLst>
                              <p:par>
                                <p:cTn id="20" presetID="9" presetClass="entr" presetSubtype="0" fill="hold" grpId="0" nodeType="afterEffect">
                                  <p:stCondLst>
                                    <p:cond delay="0"/>
                                  </p:stCondLst>
                                  <p:childTnLst>
                                    <p:set>
                                      <p:cBhvr>
                                        <p:cTn id="21" dur="1" fill="hold">
                                          <p:stCondLst>
                                            <p:cond delay="0"/>
                                          </p:stCondLst>
                                        </p:cTn>
                                        <p:tgtEl>
                                          <p:spTgt spid="17415"/>
                                        </p:tgtEl>
                                        <p:attrNameLst>
                                          <p:attrName>style.visibility</p:attrName>
                                        </p:attrNameLst>
                                      </p:cBhvr>
                                      <p:to>
                                        <p:strVal val="visible"/>
                                      </p:to>
                                    </p:set>
                                    <p:animEffect>
                                      <p:cBhvr>
                                        <p:cTn id="22" dur="500"/>
                                        <p:tgtEl>
                                          <p:spTgt spid="174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bldLvl="0" animBg="1" autoUpdateAnimBg="0"/>
      <p:bldP spid="17414" grpId="0" bldLvl="0" autoUpdateAnimBg="0"/>
      <p:bldP spid="17415"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8436" name="矩形 32"/>
          <p:cNvSpPr>
            <a:spLocks noChangeArrowheads="1"/>
          </p:cNvSpPr>
          <p:nvPr/>
        </p:nvSpPr>
        <p:spPr bwMode="auto">
          <a:xfrm>
            <a:off x="5218113" y="2968625"/>
            <a:ext cx="6237287" cy="3159125"/>
          </a:xfrm>
          <a:prstGeom prst="rect">
            <a:avLst/>
          </a:prstGeom>
          <a:solidFill>
            <a:srgbClr val="249F8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8437" name="文本框 4"/>
          <p:cNvSpPr>
            <a:spLocks noChangeArrowheads="1"/>
          </p:cNvSpPr>
          <p:nvPr/>
        </p:nvSpPr>
        <p:spPr bwMode="auto">
          <a:xfrm>
            <a:off x="247650" y="55563"/>
            <a:ext cx="39512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Chart &amp; Data</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18438" name="Group 6"/>
          <p:cNvGrpSpPr>
            <a:grpSpLocks/>
          </p:cNvGrpSpPr>
          <p:nvPr/>
        </p:nvGrpSpPr>
        <p:grpSpPr bwMode="auto">
          <a:xfrm>
            <a:off x="10790238" y="257175"/>
            <a:ext cx="1017587" cy="577850"/>
            <a:chOff x="0" y="0"/>
            <a:chExt cx="1016794" cy="578108"/>
          </a:xfrm>
        </p:grpSpPr>
        <p:grpSp>
          <p:nvGrpSpPr>
            <p:cNvPr id="16408" name="Group 7"/>
            <p:cNvGrpSpPr>
              <a:grpSpLocks/>
            </p:cNvGrpSpPr>
            <p:nvPr/>
          </p:nvGrpSpPr>
          <p:grpSpPr bwMode="auto">
            <a:xfrm>
              <a:off x="0" y="0"/>
              <a:ext cx="1016794" cy="360857"/>
              <a:chOff x="0" y="0"/>
              <a:chExt cx="1016794" cy="360857"/>
            </a:xfrm>
          </p:grpSpPr>
          <p:sp>
            <p:nvSpPr>
              <p:cNvPr id="16410"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11"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16409"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18443" name="Group 11"/>
          <p:cNvGrpSpPr>
            <a:grpSpLocks/>
          </p:cNvGrpSpPr>
          <p:nvPr/>
        </p:nvGrpSpPr>
        <p:grpSpPr bwMode="auto">
          <a:xfrm>
            <a:off x="5780088" y="6584950"/>
            <a:ext cx="638175" cy="254000"/>
            <a:chOff x="0" y="0"/>
            <a:chExt cx="637959" cy="253916"/>
          </a:xfrm>
        </p:grpSpPr>
        <p:sp>
          <p:nvSpPr>
            <p:cNvPr id="16405"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16406"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16407"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09</a:t>
              </a:r>
              <a:endParaRPr lang="zh-CN" altLang="en-US" sz="1000">
                <a:solidFill>
                  <a:schemeClr val="bg1"/>
                </a:solidFill>
                <a:latin typeface="Calibri" panose="020F0502020204030204" pitchFamily="34" charset="0"/>
                <a:sym typeface="宋体" panose="02010600030101010101" pitchFamily="2" charset="-122"/>
              </a:endParaRPr>
            </a:p>
          </p:txBody>
        </p:sp>
      </p:grpSp>
      <p:grpSp>
        <p:nvGrpSpPr>
          <p:cNvPr id="18447" name="Group 15"/>
          <p:cNvGrpSpPr>
            <a:grpSpLocks/>
          </p:cNvGrpSpPr>
          <p:nvPr/>
        </p:nvGrpSpPr>
        <p:grpSpPr bwMode="auto">
          <a:xfrm>
            <a:off x="896938" y="1528763"/>
            <a:ext cx="1439862" cy="1439862"/>
            <a:chOff x="0" y="0"/>
            <a:chExt cx="1440000" cy="1440000"/>
          </a:xfrm>
        </p:grpSpPr>
        <p:sp>
          <p:nvSpPr>
            <p:cNvPr id="16401" name="矩形 26"/>
            <p:cNvSpPr>
              <a:spLocks noChangeArrowheads="1"/>
            </p:cNvSpPr>
            <p:nvPr/>
          </p:nvSpPr>
          <p:spPr bwMode="auto">
            <a:xfrm>
              <a:off x="0" y="0"/>
              <a:ext cx="1440000" cy="1440000"/>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6402" name="Group 17"/>
            <p:cNvGrpSpPr>
              <a:grpSpLocks/>
            </p:cNvGrpSpPr>
            <p:nvPr/>
          </p:nvGrpSpPr>
          <p:grpSpPr bwMode="auto">
            <a:xfrm>
              <a:off x="496163" y="481876"/>
              <a:ext cx="447675" cy="476249"/>
              <a:chOff x="0" y="0"/>
              <a:chExt cx="447675" cy="476249"/>
            </a:xfrm>
          </p:grpSpPr>
          <p:sp>
            <p:nvSpPr>
              <p:cNvPr id="16403" name="Freeform 6"/>
              <p:cNvSpPr>
                <a:spLocks noChangeArrowheads="1"/>
              </p:cNvSpPr>
              <p:nvPr/>
            </p:nvSpPr>
            <p:spPr bwMode="auto">
              <a:xfrm>
                <a:off x="23812" y="227012"/>
                <a:ext cx="412750" cy="249237"/>
              </a:xfrm>
              <a:custGeom>
                <a:avLst/>
                <a:gdLst>
                  <a:gd name="T0" fmla="*/ 381890 w 107"/>
                  <a:gd name="T1" fmla="*/ 0 h 65"/>
                  <a:gd name="T2" fmla="*/ 370318 w 107"/>
                  <a:gd name="T3" fmla="*/ 11503 h 65"/>
                  <a:gd name="T4" fmla="*/ 370318 w 107"/>
                  <a:gd name="T5" fmla="*/ 207058 h 65"/>
                  <a:gd name="T6" fmla="*/ 324028 w 107"/>
                  <a:gd name="T7" fmla="*/ 207058 h 65"/>
                  <a:gd name="T8" fmla="*/ 324028 w 107"/>
                  <a:gd name="T9" fmla="*/ 46013 h 65"/>
                  <a:gd name="T10" fmla="*/ 312456 w 107"/>
                  <a:gd name="T11" fmla="*/ 34510 h 65"/>
                  <a:gd name="T12" fmla="*/ 285453 w 107"/>
                  <a:gd name="T13" fmla="*/ 34510 h 65"/>
                  <a:gd name="T14" fmla="*/ 277738 w 107"/>
                  <a:gd name="T15" fmla="*/ 46013 h 65"/>
                  <a:gd name="T16" fmla="*/ 277738 w 107"/>
                  <a:gd name="T17" fmla="*/ 207058 h 65"/>
                  <a:gd name="T18" fmla="*/ 231449 w 107"/>
                  <a:gd name="T19" fmla="*/ 207058 h 65"/>
                  <a:gd name="T20" fmla="*/ 231449 w 107"/>
                  <a:gd name="T21" fmla="*/ 76688 h 65"/>
                  <a:gd name="T22" fmla="*/ 219876 w 107"/>
                  <a:gd name="T23" fmla="*/ 65185 h 65"/>
                  <a:gd name="T24" fmla="*/ 192874 w 107"/>
                  <a:gd name="T25" fmla="*/ 65185 h 65"/>
                  <a:gd name="T26" fmla="*/ 181301 w 107"/>
                  <a:gd name="T27" fmla="*/ 76688 h 65"/>
                  <a:gd name="T28" fmla="*/ 181301 w 107"/>
                  <a:gd name="T29" fmla="*/ 207058 h 65"/>
                  <a:gd name="T30" fmla="*/ 135012 w 107"/>
                  <a:gd name="T31" fmla="*/ 207058 h 65"/>
                  <a:gd name="T32" fmla="*/ 135012 w 107"/>
                  <a:gd name="T33" fmla="*/ 118867 h 65"/>
                  <a:gd name="T34" fmla="*/ 127297 w 107"/>
                  <a:gd name="T35" fmla="*/ 107364 h 65"/>
                  <a:gd name="T36" fmla="*/ 100294 w 107"/>
                  <a:gd name="T37" fmla="*/ 107364 h 65"/>
                  <a:gd name="T38" fmla="*/ 88722 w 107"/>
                  <a:gd name="T39" fmla="*/ 118867 h 65"/>
                  <a:gd name="T40" fmla="*/ 88722 w 107"/>
                  <a:gd name="T41" fmla="*/ 207058 h 65"/>
                  <a:gd name="T42" fmla="*/ 42432 w 107"/>
                  <a:gd name="T43" fmla="*/ 207058 h 65"/>
                  <a:gd name="T44" fmla="*/ 42432 w 107"/>
                  <a:gd name="T45" fmla="*/ 138039 h 65"/>
                  <a:gd name="T46" fmla="*/ 30860 w 107"/>
                  <a:gd name="T47" fmla="*/ 126536 h 65"/>
                  <a:gd name="T48" fmla="*/ 11572 w 107"/>
                  <a:gd name="T49" fmla="*/ 126536 h 65"/>
                  <a:gd name="T50" fmla="*/ 0 w 107"/>
                  <a:gd name="T51" fmla="*/ 138039 h 65"/>
                  <a:gd name="T52" fmla="*/ 0 w 107"/>
                  <a:gd name="T53" fmla="*/ 230065 h 65"/>
                  <a:gd name="T54" fmla="*/ 23145 w 107"/>
                  <a:gd name="T55" fmla="*/ 249237 h 65"/>
                  <a:gd name="T56" fmla="*/ 393463 w 107"/>
                  <a:gd name="T57" fmla="*/ 249237 h 65"/>
                  <a:gd name="T58" fmla="*/ 412750 w 107"/>
                  <a:gd name="T59" fmla="*/ 230065 h 65"/>
                  <a:gd name="T60" fmla="*/ 412750 w 107"/>
                  <a:gd name="T61" fmla="*/ 11503 h 65"/>
                  <a:gd name="T62" fmla="*/ 401178 w 107"/>
                  <a:gd name="T63" fmla="*/ 0 h 65"/>
                  <a:gd name="T64" fmla="*/ 381890 w 107"/>
                  <a:gd name="T65" fmla="*/ 0 h 6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7"/>
                  <a:gd name="T100" fmla="*/ 0 h 65"/>
                  <a:gd name="T101" fmla="*/ 107 w 107"/>
                  <a:gd name="T102" fmla="*/ 65 h 6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7" h="65">
                    <a:moveTo>
                      <a:pt x="99" y="0"/>
                    </a:moveTo>
                    <a:cubicBezTo>
                      <a:pt x="97" y="0"/>
                      <a:pt x="96" y="1"/>
                      <a:pt x="96" y="3"/>
                    </a:cubicBezTo>
                    <a:cubicBezTo>
                      <a:pt x="96" y="54"/>
                      <a:pt x="96" y="54"/>
                      <a:pt x="96" y="54"/>
                    </a:cubicBezTo>
                    <a:cubicBezTo>
                      <a:pt x="84" y="54"/>
                      <a:pt x="84" y="54"/>
                      <a:pt x="84" y="54"/>
                    </a:cubicBezTo>
                    <a:cubicBezTo>
                      <a:pt x="84" y="12"/>
                      <a:pt x="84" y="12"/>
                      <a:pt x="84" y="12"/>
                    </a:cubicBezTo>
                    <a:cubicBezTo>
                      <a:pt x="84" y="10"/>
                      <a:pt x="82" y="9"/>
                      <a:pt x="81" y="9"/>
                    </a:cubicBezTo>
                    <a:cubicBezTo>
                      <a:pt x="74" y="9"/>
                      <a:pt x="74" y="9"/>
                      <a:pt x="74" y="9"/>
                    </a:cubicBezTo>
                    <a:cubicBezTo>
                      <a:pt x="73" y="9"/>
                      <a:pt x="72" y="10"/>
                      <a:pt x="72" y="12"/>
                    </a:cubicBezTo>
                    <a:cubicBezTo>
                      <a:pt x="72" y="54"/>
                      <a:pt x="72" y="54"/>
                      <a:pt x="72" y="54"/>
                    </a:cubicBezTo>
                    <a:cubicBezTo>
                      <a:pt x="60" y="54"/>
                      <a:pt x="60" y="54"/>
                      <a:pt x="60" y="54"/>
                    </a:cubicBezTo>
                    <a:cubicBezTo>
                      <a:pt x="60" y="20"/>
                      <a:pt x="60" y="20"/>
                      <a:pt x="60" y="20"/>
                    </a:cubicBezTo>
                    <a:cubicBezTo>
                      <a:pt x="60" y="18"/>
                      <a:pt x="58" y="17"/>
                      <a:pt x="57" y="17"/>
                    </a:cubicBezTo>
                    <a:cubicBezTo>
                      <a:pt x="50" y="17"/>
                      <a:pt x="50" y="17"/>
                      <a:pt x="50" y="17"/>
                    </a:cubicBezTo>
                    <a:cubicBezTo>
                      <a:pt x="49" y="17"/>
                      <a:pt x="47" y="18"/>
                      <a:pt x="47" y="20"/>
                    </a:cubicBezTo>
                    <a:cubicBezTo>
                      <a:pt x="47" y="54"/>
                      <a:pt x="47" y="54"/>
                      <a:pt x="47" y="54"/>
                    </a:cubicBezTo>
                    <a:cubicBezTo>
                      <a:pt x="35" y="54"/>
                      <a:pt x="35" y="54"/>
                      <a:pt x="35" y="54"/>
                    </a:cubicBezTo>
                    <a:cubicBezTo>
                      <a:pt x="35" y="31"/>
                      <a:pt x="35" y="31"/>
                      <a:pt x="35" y="31"/>
                    </a:cubicBezTo>
                    <a:cubicBezTo>
                      <a:pt x="35" y="30"/>
                      <a:pt x="34" y="28"/>
                      <a:pt x="33" y="28"/>
                    </a:cubicBezTo>
                    <a:cubicBezTo>
                      <a:pt x="26" y="28"/>
                      <a:pt x="26" y="28"/>
                      <a:pt x="26" y="28"/>
                    </a:cubicBezTo>
                    <a:cubicBezTo>
                      <a:pt x="25" y="28"/>
                      <a:pt x="23" y="30"/>
                      <a:pt x="23" y="31"/>
                    </a:cubicBezTo>
                    <a:cubicBezTo>
                      <a:pt x="23" y="54"/>
                      <a:pt x="23" y="54"/>
                      <a:pt x="23" y="54"/>
                    </a:cubicBezTo>
                    <a:cubicBezTo>
                      <a:pt x="11" y="54"/>
                      <a:pt x="11" y="54"/>
                      <a:pt x="11" y="54"/>
                    </a:cubicBezTo>
                    <a:cubicBezTo>
                      <a:pt x="11" y="36"/>
                      <a:pt x="11" y="36"/>
                      <a:pt x="11" y="36"/>
                    </a:cubicBezTo>
                    <a:cubicBezTo>
                      <a:pt x="11" y="34"/>
                      <a:pt x="10" y="33"/>
                      <a:pt x="8" y="33"/>
                    </a:cubicBezTo>
                    <a:cubicBezTo>
                      <a:pt x="3" y="33"/>
                      <a:pt x="3" y="33"/>
                      <a:pt x="3" y="33"/>
                    </a:cubicBezTo>
                    <a:cubicBezTo>
                      <a:pt x="1" y="33"/>
                      <a:pt x="0" y="34"/>
                      <a:pt x="0" y="36"/>
                    </a:cubicBezTo>
                    <a:cubicBezTo>
                      <a:pt x="0" y="60"/>
                      <a:pt x="0" y="60"/>
                      <a:pt x="0" y="60"/>
                    </a:cubicBezTo>
                    <a:cubicBezTo>
                      <a:pt x="0" y="63"/>
                      <a:pt x="2" y="65"/>
                      <a:pt x="6" y="65"/>
                    </a:cubicBezTo>
                    <a:cubicBezTo>
                      <a:pt x="102" y="65"/>
                      <a:pt x="102" y="65"/>
                      <a:pt x="102" y="65"/>
                    </a:cubicBezTo>
                    <a:cubicBezTo>
                      <a:pt x="105" y="65"/>
                      <a:pt x="107" y="63"/>
                      <a:pt x="107" y="60"/>
                    </a:cubicBezTo>
                    <a:cubicBezTo>
                      <a:pt x="107" y="3"/>
                      <a:pt x="107" y="3"/>
                      <a:pt x="107" y="3"/>
                    </a:cubicBezTo>
                    <a:cubicBezTo>
                      <a:pt x="107" y="1"/>
                      <a:pt x="106" y="0"/>
                      <a:pt x="104" y="0"/>
                    </a:cubicBezTo>
                    <a:lnTo>
                      <a:pt x="99"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6404" name="Freeform 7"/>
              <p:cNvSpPr>
                <a:spLocks noEditPoints="1" noChangeArrowheads="1"/>
              </p:cNvSpPr>
              <p:nvPr/>
            </p:nvSpPr>
            <p:spPr bwMode="auto">
              <a:xfrm>
                <a:off x="0" y="0"/>
                <a:ext cx="447675" cy="338137"/>
              </a:xfrm>
              <a:custGeom>
                <a:avLst/>
                <a:gdLst>
                  <a:gd name="T0" fmla="*/ 88763 w 116"/>
                  <a:gd name="T1" fmla="*/ 326610 h 88"/>
                  <a:gd name="T2" fmla="*/ 196823 w 116"/>
                  <a:gd name="T3" fmla="*/ 219021 h 88"/>
                  <a:gd name="T4" fmla="*/ 227697 w 116"/>
                  <a:gd name="T5" fmla="*/ 249760 h 88"/>
                  <a:gd name="T6" fmla="*/ 239275 w 116"/>
                  <a:gd name="T7" fmla="*/ 257445 h 88"/>
                  <a:gd name="T8" fmla="*/ 239275 w 116"/>
                  <a:gd name="T9" fmla="*/ 261288 h 88"/>
                  <a:gd name="T10" fmla="*/ 254712 w 116"/>
                  <a:gd name="T11" fmla="*/ 268973 h 88"/>
                  <a:gd name="T12" fmla="*/ 266289 w 116"/>
                  <a:gd name="T13" fmla="*/ 261288 h 88"/>
                  <a:gd name="T14" fmla="*/ 370490 w 116"/>
                  <a:gd name="T15" fmla="*/ 153699 h 88"/>
                  <a:gd name="T16" fmla="*/ 412942 w 116"/>
                  <a:gd name="T17" fmla="*/ 199808 h 88"/>
                  <a:gd name="T18" fmla="*/ 432238 w 116"/>
                  <a:gd name="T19" fmla="*/ 203651 h 88"/>
                  <a:gd name="T20" fmla="*/ 436097 w 116"/>
                  <a:gd name="T21" fmla="*/ 203651 h 88"/>
                  <a:gd name="T22" fmla="*/ 436097 w 116"/>
                  <a:gd name="T23" fmla="*/ 199808 h 88"/>
                  <a:gd name="T24" fmla="*/ 436097 w 116"/>
                  <a:gd name="T25" fmla="*/ 199808 h 88"/>
                  <a:gd name="T26" fmla="*/ 439956 w 116"/>
                  <a:gd name="T27" fmla="*/ 199808 h 88"/>
                  <a:gd name="T28" fmla="*/ 443816 w 116"/>
                  <a:gd name="T29" fmla="*/ 184438 h 88"/>
                  <a:gd name="T30" fmla="*/ 443816 w 116"/>
                  <a:gd name="T31" fmla="*/ 23055 h 88"/>
                  <a:gd name="T32" fmla="*/ 432238 w 116"/>
                  <a:gd name="T33" fmla="*/ 3842 h 88"/>
                  <a:gd name="T34" fmla="*/ 428379 w 116"/>
                  <a:gd name="T35" fmla="*/ 3842 h 88"/>
                  <a:gd name="T36" fmla="*/ 428379 w 116"/>
                  <a:gd name="T37" fmla="*/ 3842 h 88"/>
                  <a:gd name="T38" fmla="*/ 277867 w 116"/>
                  <a:gd name="T39" fmla="*/ 3842 h 88"/>
                  <a:gd name="T40" fmla="*/ 250852 w 116"/>
                  <a:gd name="T41" fmla="*/ 7685 h 88"/>
                  <a:gd name="T42" fmla="*/ 246993 w 116"/>
                  <a:gd name="T43" fmla="*/ 15370 h 88"/>
                  <a:gd name="T44" fmla="*/ 250852 w 116"/>
                  <a:gd name="T45" fmla="*/ 34582 h 88"/>
                  <a:gd name="T46" fmla="*/ 293304 w 116"/>
                  <a:gd name="T47" fmla="*/ 76849 h 88"/>
                  <a:gd name="T48" fmla="*/ 254712 w 116"/>
                  <a:gd name="T49" fmla="*/ 115274 h 88"/>
                  <a:gd name="T50" fmla="*/ 208400 w 116"/>
                  <a:gd name="T51" fmla="*/ 73007 h 88"/>
                  <a:gd name="T52" fmla="*/ 204541 w 116"/>
                  <a:gd name="T53" fmla="*/ 65322 h 88"/>
                  <a:gd name="T54" fmla="*/ 185245 w 116"/>
                  <a:gd name="T55" fmla="*/ 73007 h 88"/>
                  <a:gd name="T56" fmla="*/ 177526 w 116"/>
                  <a:gd name="T57" fmla="*/ 80692 h 88"/>
                  <a:gd name="T58" fmla="*/ 131215 w 116"/>
                  <a:gd name="T59" fmla="*/ 126801 h 88"/>
                  <a:gd name="T60" fmla="*/ 7719 w 116"/>
                  <a:gd name="T61" fmla="*/ 245918 h 88"/>
                  <a:gd name="T62" fmla="*/ 7719 w 116"/>
                  <a:gd name="T63" fmla="*/ 284342 h 88"/>
                  <a:gd name="T64" fmla="*/ 50170 w 116"/>
                  <a:gd name="T65" fmla="*/ 326610 h 88"/>
                  <a:gd name="T66" fmla="*/ 88763 w 116"/>
                  <a:gd name="T67" fmla="*/ 326610 h 88"/>
                  <a:gd name="T68" fmla="*/ 154371 w 116"/>
                  <a:gd name="T69" fmla="*/ 149856 h 88"/>
                  <a:gd name="T70" fmla="*/ 196823 w 116"/>
                  <a:gd name="T71" fmla="*/ 107589 h 88"/>
                  <a:gd name="T72" fmla="*/ 239275 w 116"/>
                  <a:gd name="T73" fmla="*/ 149856 h 88"/>
                  <a:gd name="T74" fmla="*/ 254712 w 116"/>
                  <a:gd name="T75" fmla="*/ 161384 h 88"/>
                  <a:gd name="T76" fmla="*/ 266289 w 116"/>
                  <a:gd name="T77" fmla="*/ 149856 h 88"/>
                  <a:gd name="T78" fmla="*/ 328038 w 116"/>
                  <a:gd name="T79" fmla="*/ 88377 h 88"/>
                  <a:gd name="T80" fmla="*/ 339616 w 116"/>
                  <a:gd name="T81" fmla="*/ 76849 h 88"/>
                  <a:gd name="T82" fmla="*/ 328038 w 116"/>
                  <a:gd name="T83" fmla="*/ 65322 h 88"/>
                  <a:gd name="T84" fmla="*/ 297164 w 116"/>
                  <a:gd name="T85" fmla="*/ 34582 h 88"/>
                  <a:gd name="T86" fmla="*/ 412942 w 116"/>
                  <a:gd name="T87" fmla="*/ 34582 h 88"/>
                  <a:gd name="T88" fmla="*/ 412942 w 116"/>
                  <a:gd name="T89" fmla="*/ 149856 h 88"/>
                  <a:gd name="T90" fmla="*/ 382067 w 116"/>
                  <a:gd name="T91" fmla="*/ 119116 h 88"/>
                  <a:gd name="T92" fmla="*/ 370490 w 116"/>
                  <a:gd name="T93" fmla="*/ 107589 h 88"/>
                  <a:gd name="T94" fmla="*/ 358912 w 116"/>
                  <a:gd name="T95" fmla="*/ 119116 h 88"/>
                  <a:gd name="T96" fmla="*/ 254712 w 116"/>
                  <a:gd name="T97" fmla="*/ 226705 h 88"/>
                  <a:gd name="T98" fmla="*/ 243134 w 116"/>
                  <a:gd name="T99" fmla="*/ 219021 h 88"/>
                  <a:gd name="T100" fmla="*/ 243134 w 116"/>
                  <a:gd name="T101" fmla="*/ 219021 h 88"/>
                  <a:gd name="T102" fmla="*/ 208400 w 116"/>
                  <a:gd name="T103" fmla="*/ 184438 h 88"/>
                  <a:gd name="T104" fmla="*/ 196823 w 116"/>
                  <a:gd name="T105" fmla="*/ 172911 h 88"/>
                  <a:gd name="T106" fmla="*/ 185245 w 116"/>
                  <a:gd name="T107" fmla="*/ 184438 h 88"/>
                  <a:gd name="T108" fmla="*/ 69467 w 116"/>
                  <a:gd name="T109" fmla="*/ 299712 h 88"/>
                  <a:gd name="T110" fmla="*/ 38593 w 116"/>
                  <a:gd name="T111" fmla="*/ 265130 h 88"/>
                  <a:gd name="T112" fmla="*/ 154371 w 116"/>
                  <a:gd name="T113" fmla="*/ 149856 h 8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16"/>
                  <a:gd name="T172" fmla="*/ 0 h 88"/>
                  <a:gd name="T173" fmla="*/ 116 w 116"/>
                  <a:gd name="T174" fmla="*/ 88 h 8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16" h="88">
                    <a:moveTo>
                      <a:pt x="23" y="85"/>
                    </a:moveTo>
                    <a:cubicBezTo>
                      <a:pt x="51" y="57"/>
                      <a:pt x="51" y="57"/>
                      <a:pt x="51" y="57"/>
                    </a:cubicBezTo>
                    <a:cubicBezTo>
                      <a:pt x="59" y="65"/>
                      <a:pt x="59" y="65"/>
                      <a:pt x="59" y="65"/>
                    </a:cubicBezTo>
                    <a:cubicBezTo>
                      <a:pt x="62" y="67"/>
                      <a:pt x="62" y="67"/>
                      <a:pt x="62" y="67"/>
                    </a:cubicBezTo>
                    <a:cubicBezTo>
                      <a:pt x="62" y="68"/>
                      <a:pt x="62" y="68"/>
                      <a:pt x="62" y="68"/>
                    </a:cubicBezTo>
                    <a:cubicBezTo>
                      <a:pt x="63" y="69"/>
                      <a:pt x="64" y="70"/>
                      <a:pt x="66" y="70"/>
                    </a:cubicBezTo>
                    <a:cubicBezTo>
                      <a:pt x="67" y="70"/>
                      <a:pt x="68" y="69"/>
                      <a:pt x="69" y="68"/>
                    </a:cubicBezTo>
                    <a:cubicBezTo>
                      <a:pt x="96" y="40"/>
                      <a:pt x="96" y="40"/>
                      <a:pt x="96" y="40"/>
                    </a:cubicBezTo>
                    <a:cubicBezTo>
                      <a:pt x="107" y="52"/>
                      <a:pt x="107" y="52"/>
                      <a:pt x="107" y="52"/>
                    </a:cubicBezTo>
                    <a:cubicBezTo>
                      <a:pt x="109" y="53"/>
                      <a:pt x="111" y="53"/>
                      <a:pt x="112" y="53"/>
                    </a:cubicBezTo>
                    <a:cubicBezTo>
                      <a:pt x="113" y="53"/>
                      <a:pt x="113" y="53"/>
                      <a:pt x="113" y="53"/>
                    </a:cubicBezTo>
                    <a:cubicBezTo>
                      <a:pt x="113" y="52"/>
                      <a:pt x="113" y="52"/>
                      <a:pt x="113" y="52"/>
                    </a:cubicBezTo>
                    <a:cubicBezTo>
                      <a:pt x="113" y="52"/>
                      <a:pt x="113" y="52"/>
                      <a:pt x="113" y="52"/>
                    </a:cubicBezTo>
                    <a:cubicBezTo>
                      <a:pt x="114" y="52"/>
                      <a:pt x="114" y="52"/>
                      <a:pt x="114" y="52"/>
                    </a:cubicBezTo>
                    <a:cubicBezTo>
                      <a:pt x="115" y="51"/>
                      <a:pt x="115" y="50"/>
                      <a:pt x="115" y="48"/>
                    </a:cubicBezTo>
                    <a:cubicBezTo>
                      <a:pt x="116" y="48"/>
                      <a:pt x="115" y="6"/>
                      <a:pt x="115" y="6"/>
                    </a:cubicBezTo>
                    <a:cubicBezTo>
                      <a:pt x="115" y="3"/>
                      <a:pt x="114" y="2"/>
                      <a:pt x="112" y="1"/>
                    </a:cubicBezTo>
                    <a:cubicBezTo>
                      <a:pt x="111" y="1"/>
                      <a:pt x="111" y="1"/>
                      <a:pt x="111" y="1"/>
                    </a:cubicBezTo>
                    <a:cubicBezTo>
                      <a:pt x="111" y="1"/>
                      <a:pt x="111" y="1"/>
                      <a:pt x="111" y="1"/>
                    </a:cubicBezTo>
                    <a:cubicBezTo>
                      <a:pt x="72" y="1"/>
                      <a:pt x="72" y="1"/>
                      <a:pt x="72" y="1"/>
                    </a:cubicBezTo>
                    <a:cubicBezTo>
                      <a:pt x="69" y="1"/>
                      <a:pt x="67" y="0"/>
                      <a:pt x="65" y="2"/>
                    </a:cubicBezTo>
                    <a:cubicBezTo>
                      <a:pt x="64" y="2"/>
                      <a:pt x="64" y="3"/>
                      <a:pt x="64" y="4"/>
                    </a:cubicBezTo>
                    <a:cubicBezTo>
                      <a:pt x="63" y="5"/>
                      <a:pt x="63" y="7"/>
                      <a:pt x="65" y="9"/>
                    </a:cubicBezTo>
                    <a:cubicBezTo>
                      <a:pt x="76" y="20"/>
                      <a:pt x="76" y="20"/>
                      <a:pt x="76" y="20"/>
                    </a:cubicBezTo>
                    <a:cubicBezTo>
                      <a:pt x="66" y="30"/>
                      <a:pt x="66" y="30"/>
                      <a:pt x="66" y="30"/>
                    </a:cubicBezTo>
                    <a:cubicBezTo>
                      <a:pt x="54" y="19"/>
                      <a:pt x="54" y="19"/>
                      <a:pt x="54" y="19"/>
                    </a:cubicBezTo>
                    <a:cubicBezTo>
                      <a:pt x="54" y="19"/>
                      <a:pt x="53" y="17"/>
                      <a:pt x="53" y="17"/>
                    </a:cubicBezTo>
                    <a:cubicBezTo>
                      <a:pt x="51" y="16"/>
                      <a:pt x="49" y="18"/>
                      <a:pt x="48" y="19"/>
                    </a:cubicBezTo>
                    <a:cubicBezTo>
                      <a:pt x="46" y="21"/>
                      <a:pt x="46" y="21"/>
                      <a:pt x="46" y="21"/>
                    </a:cubicBezTo>
                    <a:cubicBezTo>
                      <a:pt x="34" y="33"/>
                      <a:pt x="34" y="33"/>
                      <a:pt x="34" y="33"/>
                    </a:cubicBezTo>
                    <a:cubicBezTo>
                      <a:pt x="2" y="64"/>
                      <a:pt x="2" y="64"/>
                      <a:pt x="2" y="64"/>
                    </a:cubicBezTo>
                    <a:cubicBezTo>
                      <a:pt x="0" y="67"/>
                      <a:pt x="0" y="72"/>
                      <a:pt x="2" y="74"/>
                    </a:cubicBezTo>
                    <a:cubicBezTo>
                      <a:pt x="13" y="85"/>
                      <a:pt x="13" y="85"/>
                      <a:pt x="13" y="85"/>
                    </a:cubicBezTo>
                    <a:cubicBezTo>
                      <a:pt x="16" y="88"/>
                      <a:pt x="20" y="88"/>
                      <a:pt x="23" y="85"/>
                    </a:cubicBezTo>
                    <a:close/>
                    <a:moveTo>
                      <a:pt x="40" y="39"/>
                    </a:moveTo>
                    <a:cubicBezTo>
                      <a:pt x="51" y="28"/>
                      <a:pt x="51" y="28"/>
                      <a:pt x="51" y="28"/>
                    </a:cubicBezTo>
                    <a:cubicBezTo>
                      <a:pt x="62" y="39"/>
                      <a:pt x="62" y="39"/>
                      <a:pt x="62" y="39"/>
                    </a:cubicBezTo>
                    <a:cubicBezTo>
                      <a:pt x="66" y="42"/>
                      <a:pt x="66" y="42"/>
                      <a:pt x="66" y="42"/>
                    </a:cubicBezTo>
                    <a:cubicBezTo>
                      <a:pt x="69" y="39"/>
                      <a:pt x="69" y="39"/>
                      <a:pt x="69" y="39"/>
                    </a:cubicBezTo>
                    <a:cubicBezTo>
                      <a:pt x="85" y="23"/>
                      <a:pt x="85" y="23"/>
                      <a:pt x="85" y="23"/>
                    </a:cubicBezTo>
                    <a:cubicBezTo>
                      <a:pt x="88" y="20"/>
                      <a:pt x="88" y="20"/>
                      <a:pt x="88" y="20"/>
                    </a:cubicBezTo>
                    <a:cubicBezTo>
                      <a:pt x="85" y="17"/>
                      <a:pt x="85" y="17"/>
                      <a:pt x="85" y="17"/>
                    </a:cubicBezTo>
                    <a:cubicBezTo>
                      <a:pt x="77" y="9"/>
                      <a:pt x="77" y="9"/>
                      <a:pt x="77" y="9"/>
                    </a:cubicBezTo>
                    <a:cubicBezTo>
                      <a:pt x="86" y="9"/>
                      <a:pt x="100" y="9"/>
                      <a:pt x="107" y="9"/>
                    </a:cubicBezTo>
                    <a:cubicBezTo>
                      <a:pt x="107" y="24"/>
                      <a:pt x="107" y="33"/>
                      <a:pt x="107" y="39"/>
                    </a:cubicBezTo>
                    <a:cubicBezTo>
                      <a:pt x="99" y="31"/>
                      <a:pt x="99" y="31"/>
                      <a:pt x="99" y="31"/>
                    </a:cubicBezTo>
                    <a:cubicBezTo>
                      <a:pt x="96" y="28"/>
                      <a:pt x="96" y="28"/>
                      <a:pt x="96" y="28"/>
                    </a:cubicBezTo>
                    <a:cubicBezTo>
                      <a:pt x="93" y="31"/>
                      <a:pt x="93" y="31"/>
                      <a:pt x="93" y="31"/>
                    </a:cubicBezTo>
                    <a:cubicBezTo>
                      <a:pt x="66" y="59"/>
                      <a:pt x="66" y="59"/>
                      <a:pt x="66" y="59"/>
                    </a:cubicBezTo>
                    <a:cubicBezTo>
                      <a:pt x="63" y="57"/>
                      <a:pt x="63" y="57"/>
                      <a:pt x="63" y="57"/>
                    </a:cubicBezTo>
                    <a:cubicBezTo>
                      <a:pt x="63" y="57"/>
                      <a:pt x="63" y="57"/>
                      <a:pt x="63" y="57"/>
                    </a:cubicBezTo>
                    <a:cubicBezTo>
                      <a:pt x="54" y="48"/>
                      <a:pt x="54" y="48"/>
                      <a:pt x="54" y="48"/>
                    </a:cubicBezTo>
                    <a:cubicBezTo>
                      <a:pt x="51" y="45"/>
                      <a:pt x="51" y="45"/>
                      <a:pt x="51" y="45"/>
                    </a:cubicBezTo>
                    <a:cubicBezTo>
                      <a:pt x="48" y="48"/>
                      <a:pt x="48" y="48"/>
                      <a:pt x="48" y="48"/>
                    </a:cubicBezTo>
                    <a:cubicBezTo>
                      <a:pt x="18" y="78"/>
                      <a:pt x="18" y="78"/>
                      <a:pt x="18" y="78"/>
                    </a:cubicBezTo>
                    <a:cubicBezTo>
                      <a:pt x="10" y="69"/>
                      <a:pt x="10" y="69"/>
                      <a:pt x="10" y="69"/>
                    </a:cubicBezTo>
                    <a:lnTo>
                      <a:pt x="40" y="3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18452" name="Group 20"/>
          <p:cNvGrpSpPr>
            <a:grpSpLocks/>
          </p:cNvGrpSpPr>
          <p:nvPr/>
        </p:nvGrpSpPr>
        <p:grpSpPr bwMode="auto">
          <a:xfrm>
            <a:off x="2413000" y="1528763"/>
            <a:ext cx="2805113" cy="1439862"/>
            <a:chOff x="0" y="0"/>
            <a:chExt cx="2804573" cy="1440000"/>
          </a:xfrm>
        </p:grpSpPr>
        <p:sp>
          <p:nvSpPr>
            <p:cNvPr id="16399" name="矩形 29"/>
            <p:cNvSpPr>
              <a:spLocks noChangeArrowheads="1"/>
            </p:cNvSpPr>
            <p:nvPr/>
          </p:nvSpPr>
          <p:spPr bwMode="auto">
            <a:xfrm>
              <a:off x="0" y="0"/>
              <a:ext cx="2804573" cy="1440000"/>
            </a:xfrm>
            <a:prstGeom prst="rect">
              <a:avLst/>
            </a:prstGeom>
            <a:solidFill>
              <a:srgbClr val="28AE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6400" name="文本框 30"/>
            <p:cNvSpPr>
              <a:spLocks noChangeArrowheads="1"/>
            </p:cNvSpPr>
            <p:nvPr/>
          </p:nvSpPr>
          <p:spPr bwMode="auto">
            <a:xfrm>
              <a:off x="219723" y="245287"/>
              <a:ext cx="2365126" cy="94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2200"/>
                </a:lnSpc>
              </a:pPr>
              <a:r>
                <a:rPr lang="en-US" altLang="zh-CN" sz="2400" b="1">
                  <a:solidFill>
                    <a:schemeClr val="bg1"/>
                  </a:solidFill>
                  <a:latin typeface="Calibri" panose="020F0502020204030204" pitchFamily="34" charset="0"/>
                  <a:sym typeface="Calibri" panose="020F0502020204030204" pitchFamily="34" charset="0"/>
                </a:rPr>
                <a:t>The summary of company report 2014</a:t>
              </a:r>
              <a:endParaRPr lang="zh-CN" altLang="en-US" sz="2400" b="1">
                <a:solidFill>
                  <a:schemeClr val="bg1"/>
                </a:solidFill>
                <a:latin typeface="Calibri" panose="020F0502020204030204" pitchFamily="34" charset="0"/>
                <a:sym typeface="宋体" panose="02010600030101010101" pitchFamily="2" charset="-122"/>
              </a:endParaRPr>
            </a:p>
          </p:txBody>
        </p:sp>
      </p:grpSp>
      <p:sp>
        <p:nvSpPr>
          <p:cNvPr id="18455" name="矩形 38"/>
          <p:cNvSpPr>
            <a:spLocks noChangeArrowheads="1"/>
          </p:cNvSpPr>
          <p:nvPr/>
        </p:nvSpPr>
        <p:spPr bwMode="auto">
          <a:xfrm>
            <a:off x="5451475" y="1646238"/>
            <a:ext cx="6003925" cy="118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700"/>
              </a:lnSpc>
            </a:pPr>
            <a:r>
              <a:rPr lang="en-US" altLang="zh-CN" sz="1600">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 obstacles. By faith I mean a vision of good one cherishes and the enthusiasm that pushes one to seek its fulfillment regardless of obstacles. </a:t>
            </a:r>
            <a:endParaRPr lang="zh-CN" altLang="en-US" sz="1600">
              <a:solidFill>
                <a:schemeClr val="bg1"/>
              </a:solidFill>
              <a:latin typeface="Calibri" panose="020F0502020204030204" pitchFamily="34" charset="0"/>
              <a:sym typeface="宋体" panose="02010600030101010101" pitchFamily="2" charset="-122"/>
            </a:endParaRPr>
          </a:p>
          <a:p>
            <a:pPr eaLnBrk="1" hangingPunct="1">
              <a:lnSpc>
                <a:spcPts val="1700"/>
              </a:lnSpc>
            </a:pPr>
            <a:endParaRPr lang="zh-CN" altLang="en-US" sz="1600">
              <a:solidFill>
                <a:schemeClr val="bg1"/>
              </a:solidFill>
              <a:latin typeface="Calibri" panose="020F0502020204030204" pitchFamily="34" charset="0"/>
              <a:sym typeface="宋体" panose="02010600030101010101" pitchFamily="2" charset="-122"/>
            </a:endParaRPr>
          </a:p>
        </p:txBody>
      </p:sp>
      <p:pic>
        <p:nvPicPr>
          <p:cNvPr id="18456" name="图表 35"/>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35600" y="3060700"/>
            <a:ext cx="4597400" cy="297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57" name="文本框 36"/>
          <p:cNvSpPr>
            <a:spLocks noChangeArrowheads="1"/>
          </p:cNvSpPr>
          <p:nvPr/>
        </p:nvSpPr>
        <p:spPr bwMode="auto">
          <a:xfrm>
            <a:off x="10033000" y="3563938"/>
            <a:ext cx="1077913" cy="88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b="1">
                <a:solidFill>
                  <a:schemeClr val="bg1"/>
                </a:solidFill>
                <a:latin typeface="Calibri" panose="020F0502020204030204" pitchFamily="34" charset="0"/>
                <a:sym typeface="Calibri" panose="020F0502020204030204" pitchFamily="34" charset="0"/>
              </a:rPr>
              <a:t>87%</a:t>
            </a:r>
            <a:endParaRPr lang="zh-CN" altLang="en-US" sz="4000" b="1">
              <a:solidFill>
                <a:schemeClr val="bg1"/>
              </a:solidFill>
              <a:latin typeface="Calibri" panose="020F0502020204030204" pitchFamily="34" charset="0"/>
              <a:sym typeface="Calibri" panose="020F0502020204030204" pitchFamily="34" charset="0"/>
            </a:endParaRPr>
          </a:p>
          <a:p>
            <a:pPr eaLnBrk="1" hangingPunct="1">
              <a:lnSpc>
                <a:spcPts val="1200"/>
              </a:lnSpc>
            </a:pPr>
            <a:r>
              <a:rPr lang="en-US" altLang="zh-CN" b="1">
                <a:solidFill>
                  <a:schemeClr val="bg1"/>
                </a:solidFill>
                <a:latin typeface="Calibri" panose="020F0502020204030204" pitchFamily="34" charset="0"/>
                <a:sym typeface="Calibri" panose="020F0502020204030204" pitchFamily="34" charset="0"/>
              </a:rPr>
              <a:t>May</a:t>
            </a:r>
            <a:endParaRPr lang="zh-CN" altLang="en-US" b="1">
              <a:solidFill>
                <a:schemeClr val="bg1"/>
              </a:solidFill>
              <a:latin typeface="Calibri" panose="020F0502020204030204" pitchFamily="34" charset="0"/>
              <a:sym typeface="宋体" panose="02010600030101010101" pitchFamily="2" charset="-122"/>
            </a:endParaRPr>
          </a:p>
        </p:txBody>
      </p:sp>
      <p:sp>
        <p:nvSpPr>
          <p:cNvPr id="18458" name="文本框 43"/>
          <p:cNvSpPr>
            <a:spLocks noChangeArrowheads="1"/>
          </p:cNvSpPr>
          <p:nvPr/>
        </p:nvSpPr>
        <p:spPr bwMode="auto">
          <a:xfrm>
            <a:off x="10033000" y="4752975"/>
            <a:ext cx="1071563"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b="1">
                <a:solidFill>
                  <a:schemeClr val="bg1"/>
                </a:solidFill>
                <a:latin typeface="Calibri" panose="020F0502020204030204" pitchFamily="34" charset="0"/>
                <a:sym typeface="Calibri" panose="020F0502020204030204" pitchFamily="34" charset="0"/>
              </a:rPr>
              <a:t>34%</a:t>
            </a:r>
            <a:endParaRPr lang="zh-CN" altLang="en-US" sz="4000" b="1">
              <a:solidFill>
                <a:schemeClr val="bg1"/>
              </a:solidFill>
              <a:latin typeface="Calibri" panose="020F0502020204030204" pitchFamily="34" charset="0"/>
              <a:sym typeface="Calibri" panose="020F0502020204030204" pitchFamily="34" charset="0"/>
            </a:endParaRPr>
          </a:p>
          <a:p>
            <a:pPr eaLnBrk="1" hangingPunct="1">
              <a:lnSpc>
                <a:spcPts val="1200"/>
              </a:lnSpc>
            </a:pPr>
            <a:r>
              <a:rPr lang="en-US" altLang="zh-CN" b="1">
                <a:solidFill>
                  <a:schemeClr val="bg1"/>
                </a:solidFill>
                <a:latin typeface="Calibri" panose="020F0502020204030204" pitchFamily="34" charset="0"/>
                <a:sym typeface="Calibri" panose="020F0502020204030204" pitchFamily="34" charset="0"/>
              </a:rPr>
              <a:t>Fed</a:t>
            </a:r>
            <a:endParaRPr lang="zh-CN" altLang="en-US" b="1">
              <a:solidFill>
                <a:schemeClr val="bg1"/>
              </a:solidFill>
              <a:latin typeface="Calibri" panose="020F0502020204030204" pitchFamily="34" charset="0"/>
              <a:sym typeface="宋体" panose="02010600030101010101" pitchFamily="2" charset="-122"/>
            </a:endParaRPr>
          </a:p>
        </p:txBody>
      </p:sp>
      <p:sp>
        <p:nvSpPr>
          <p:cNvPr id="18459" name="文本框 44"/>
          <p:cNvSpPr>
            <a:spLocks noChangeArrowheads="1"/>
          </p:cNvSpPr>
          <p:nvPr/>
        </p:nvSpPr>
        <p:spPr bwMode="auto">
          <a:xfrm>
            <a:off x="1106488" y="3178175"/>
            <a:ext cx="4100512"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ts val="3600"/>
              </a:lnSpc>
            </a:pPr>
            <a:r>
              <a:rPr lang="en-US" altLang="zh-CN" sz="3600" b="1">
                <a:solidFill>
                  <a:schemeClr val="bg1"/>
                </a:solidFill>
                <a:sym typeface="Arial" panose="020B0604020202020204" pitchFamily="34" charset="0"/>
              </a:rPr>
              <a:t>Don't aim for success if you want it; just do what you love and believe in, and it will come naturally.</a:t>
            </a:r>
            <a:endParaRPr lang="zh-CN" altLang="en-US" sz="3600" b="1">
              <a:solidFill>
                <a:schemeClr val="bg1"/>
              </a:solidFill>
              <a:sym typeface="Arial" panose="020B0604020202020204" pitchFamily="34" charset="0"/>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8437"/>
                                        </p:tgtEl>
                                        <p:attrNameLst>
                                          <p:attrName>style.visibility</p:attrName>
                                        </p:attrNameLst>
                                      </p:cBhvr>
                                      <p:to>
                                        <p:strVal val="visible"/>
                                      </p:to>
                                    </p:set>
                                    <p:animEffect>
                                      <p:cBhvr>
                                        <p:cTn id="7" dur="500"/>
                                        <p:tgtEl>
                                          <p:spTgt spid="18437"/>
                                        </p:tgtEl>
                                      </p:cBhvr>
                                    </p:animEffect>
                                  </p:childTnLst>
                                </p:cTn>
                              </p:par>
                              <p:par>
                                <p:cTn id="8" presetID="9" presetClass="entr" presetSubtype="0" fill="hold" nodeType="withEffect">
                                  <p:stCondLst>
                                    <p:cond delay="0"/>
                                  </p:stCondLst>
                                  <p:childTnLst>
                                    <p:set>
                                      <p:cBhvr>
                                        <p:cTn id="9" dur="1" fill="hold">
                                          <p:stCondLst>
                                            <p:cond delay="0"/>
                                          </p:stCondLst>
                                        </p:cTn>
                                        <p:tgtEl>
                                          <p:spTgt spid="18443"/>
                                        </p:tgtEl>
                                        <p:attrNameLst>
                                          <p:attrName>style.visibility</p:attrName>
                                        </p:attrNameLst>
                                      </p:cBhvr>
                                      <p:to>
                                        <p:strVal val="visible"/>
                                      </p:to>
                                    </p:set>
                                    <p:animEffect>
                                      <p:cBhvr>
                                        <p:cTn id="10" dur="500"/>
                                        <p:tgtEl>
                                          <p:spTgt spid="18443"/>
                                        </p:tgtEl>
                                      </p:cBhvr>
                                    </p:animEffect>
                                  </p:childTnLst>
                                </p:cTn>
                              </p:par>
                              <p:par>
                                <p:cTn id="11" presetID="9" presetClass="entr" presetSubtype="0" fill="hold" nodeType="withEffect">
                                  <p:stCondLst>
                                    <p:cond delay="0"/>
                                  </p:stCondLst>
                                  <p:childTnLst>
                                    <p:set>
                                      <p:cBhvr>
                                        <p:cTn id="12" dur="1" fill="hold">
                                          <p:stCondLst>
                                            <p:cond delay="0"/>
                                          </p:stCondLst>
                                        </p:cTn>
                                        <p:tgtEl>
                                          <p:spTgt spid="18438"/>
                                        </p:tgtEl>
                                        <p:attrNameLst>
                                          <p:attrName>style.visibility</p:attrName>
                                        </p:attrNameLst>
                                      </p:cBhvr>
                                      <p:to>
                                        <p:strVal val="visible"/>
                                      </p:to>
                                    </p:set>
                                    <p:animEffect>
                                      <p:cBhvr>
                                        <p:cTn id="13" dur="500"/>
                                        <p:tgtEl>
                                          <p:spTgt spid="18438"/>
                                        </p:tgtEl>
                                      </p:cBhvr>
                                    </p:animEffect>
                                  </p:childTnLst>
                                </p:cTn>
                              </p:par>
                            </p:childTnLst>
                          </p:cTn>
                        </p:par>
                        <p:par>
                          <p:cTn id="14" fill="hold" nodeType="afterGroup">
                            <p:stCondLst>
                              <p:cond delay="500"/>
                            </p:stCondLst>
                            <p:childTnLst>
                              <p:par>
                                <p:cTn id="15" presetID="9" presetClass="entr" presetSubtype="0" fill="hold" nodeType="afterEffect">
                                  <p:stCondLst>
                                    <p:cond delay="0"/>
                                  </p:stCondLst>
                                  <p:childTnLst>
                                    <p:set>
                                      <p:cBhvr>
                                        <p:cTn id="16" dur="1" fill="hold">
                                          <p:stCondLst>
                                            <p:cond delay="0"/>
                                          </p:stCondLst>
                                        </p:cTn>
                                        <p:tgtEl>
                                          <p:spTgt spid="18447"/>
                                        </p:tgtEl>
                                        <p:attrNameLst>
                                          <p:attrName>style.visibility</p:attrName>
                                        </p:attrNameLst>
                                      </p:cBhvr>
                                      <p:to>
                                        <p:strVal val="visible"/>
                                      </p:to>
                                    </p:set>
                                    <p:animEffect>
                                      <p:cBhvr>
                                        <p:cTn id="17" dur="500"/>
                                        <p:tgtEl>
                                          <p:spTgt spid="18447"/>
                                        </p:tgtEl>
                                      </p:cBhvr>
                                    </p:animEffect>
                                  </p:childTnLst>
                                </p:cTn>
                              </p:par>
                              <p:par>
                                <p:cTn id="18" presetID="9" presetClass="entr" presetSubtype="0" fill="hold" nodeType="withEffect">
                                  <p:stCondLst>
                                    <p:cond delay="0"/>
                                  </p:stCondLst>
                                  <p:childTnLst>
                                    <p:set>
                                      <p:cBhvr>
                                        <p:cTn id="19" dur="1" fill="hold">
                                          <p:stCondLst>
                                            <p:cond delay="0"/>
                                          </p:stCondLst>
                                        </p:cTn>
                                        <p:tgtEl>
                                          <p:spTgt spid="18452"/>
                                        </p:tgtEl>
                                        <p:attrNameLst>
                                          <p:attrName>style.visibility</p:attrName>
                                        </p:attrNameLst>
                                      </p:cBhvr>
                                      <p:to>
                                        <p:strVal val="visible"/>
                                      </p:to>
                                    </p:set>
                                    <p:animEffect>
                                      <p:cBhvr>
                                        <p:cTn id="20" dur="500"/>
                                        <p:tgtEl>
                                          <p:spTgt spid="18452"/>
                                        </p:tgtEl>
                                      </p:cBhvr>
                                    </p:animEffect>
                                  </p:childTnLst>
                                </p:cTn>
                              </p:par>
                            </p:childTnLst>
                          </p:cTn>
                        </p:par>
                        <p:par>
                          <p:cTn id="21" fill="hold" nodeType="afterGroup">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18455"/>
                                        </p:tgtEl>
                                        <p:attrNameLst>
                                          <p:attrName>style.visibility</p:attrName>
                                        </p:attrNameLst>
                                      </p:cBhvr>
                                      <p:to>
                                        <p:strVal val="visible"/>
                                      </p:to>
                                    </p:set>
                                    <p:animEffect>
                                      <p:cBhvr>
                                        <p:cTn id="24" dur="650"/>
                                        <p:tgtEl>
                                          <p:spTgt spid="18455"/>
                                        </p:tgtEl>
                                      </p:cBhvr>
                                    </p:animEffect>
                                  </p:childTnLst>
                                </p:cTn>
                              </p:par>
                            </p:childTnLst>
                          </p:cTn>
                        </p:par>
                        <p:par>
                          <p:cTn id="25" fill="hold" nodeType="afterGroup">
                            <p:stCondLst>
                              <p:cond delay="1650"/>
                            </p:stCondLst>
                            <p:childTnLst>
                              <p:par>
                                <p:cTn id="26" presetID="9" presetClass="entr" presetSubtype="0" fill="hold" grpId="0" nodeType="afterEffect">
                                  <p:stCondLst>
                                    <p:cond delay="0"/>
                                  </p:stCondLst>
                                  <p:childTnLst>
                                    <p:set>
                                      <p:cBhvr>
                                        <p:cTn id="27" dur="1" fill="hold">
                                          <p:stCondLst>
                                            <p:cond delay="0"/>
                                          </p:stCondLst>
                                        </p:cTn>
                                        <p:tgtEl>
                                          <p:spTgt spid="18436"/>
                                        </p:tgtEl>
                                        <p:attrNameLst>
                                          <p:attrName>style.visibility</p:attrName>
                                        </p:attrNameLst>
                                      </p:cBhvr>
                                      <p:to>
                                        <p:strVal val="visible"/>
                                      </p:to>
                                    </p:set>
                                    <p:animEffect>
                                      <p:cBhvr>
                                        <p:cTn id="28" dur="500"/>
                                        <p:tgtEl>
                                          <p:spTgt spid="18436"/>
                                        </p:tgtEl>
                                      </p:cBhvr>
                                    </p:animEffect>
                                  </p:childTnLst>
                                </p:cTn>
                              </p:par>
                            </p:childTnLst>
                          </p:cTn>
                        </p:par>
                        <p:par>
                          <p:cTn id="29" fill="hold" nodeType="afterGroup">
                            <p:stCondLst>
                              <p:cond delay="2150"/>
                            </p:stCondLst>
                            <p:childTnLst>
                              <p:par>
                                <p:cTn id="30" presetID="22" presetClass="entr" presetSubtype="8" fill="hold" nodeType="afterEffect">
                                  <p:stCondLst>
                                    <p:cond delay="0"/>
                                  </p:stCondLst>
                                  <p:childTnLst>
                                    <p:set>
                                      <p:cBhvr>
                                        <p:cTn id="31" dur="1" fill="hold">
                                          <p:stCondLst>
                                            <p:cond delay="0"/>
                                          </p:stCondLst>
                                        </p:cTn>
                                        <p:tgtEl>
                                          <p:spTgt spid="18456"/>
                                        </p:tgtEl>
                                        <p:attrNameLst>
                                          <p:attrName>style.visibility</p:attrName>
                                        </p:attrNameLst>
                                      </p:cBhvr>
                                      <p:to>
                                        <p:strVal val="visible"/>
                                      </p:to>
                                    </p:set>
                                    <p:animEffect>
                                      <p:cBhvr>
                                        <p:cTn id="32" dur="650"/>
                                        <p:tgtEl>
                                          <p:spTgt spid="18456"/>
                                        </p:tgtEl>
                                      </p:cBhvr>
                                    </p:animEffect>
                                  </p:childTnLst>
                                </p:cTn>
                              </p:par>
                            </p:childTnLst>
                          </p:cTn>
                        </p:par>
                        <p:par>
                          <p:cTn id="33" fill="hold" nodeType="afterGroup">
                            <p:stCondLst>
                              <p:cond delay="2800"/>
                            </p:stCondLst>
                            <p:childTnLst>
                              <p:par>
                                <p:cTn id="34" presetID="22" presetClass="entr" presetSubtype="4" fill="hold" nodeType="afterEffect">
                                  <p:stCondLst>
                                    <p:cond delay="0"/>
                                  </p:stCondLst>
                                  <p:childTnLst>
                                    <p:set>
                                      <p:cBhvr>
                                        <p:cTn id="35" dur="1" fill="hold">
                                          <p:stCondLst>
                                            <p:cond delay="0"/>
                                          </p:stCondLst>
                                        </p:cTn>
                                        <p:tgtEl>
                                          <p:spTgt spid="18456"/>
                                        </p:tgtEl>
                                        <p:attrNameLst>
                                          <p:attrName>style.visibility</p:attrName>
                                        </p:attrNameLst>
                                      </p:cBhvr>
                                      <p:to>
                                        <p:strVal val="visible"/>
                                      </p:to>
                                    </p:set>
                                    <p:animEffect>
                                      <p:cBhvr>
                                        <p:cTn id="36" dur="500"/>
                                        <p:tgtEl>
                                          <p:spTgt spid="18456"/>
                                        </p:tgtEl>
                                      </p:cBhvr>
                                    </p:animEffect>
                                  </p:childTnLst>
                                </p:cTn>
                              </p:par>
                            </p:childTnLst>
                          </p:cTn>
                        </p:par>
                        <p:par>
                          <p:cTn id="37" fill="hold" nodeType="afterGroup">
                            <p:stCondLst>
                              <p:cond delay="3300"/>
                            </p:stCondLst>
                            <p:childTnLst>
                              <p:par>
                                <p:cTn id="38" presetID="22" presetClass="entr" presetSubtype="4" fill="hold" nodeType="afterEffect">
                                  <p:stCondLst>
                                    <p:cond delay="0"/>
                                  </p:stCondLst>
                                  <p:childTnLst>
                                    <p:set>
                                      <p:cBhvr>
                                        <p:cTn id="39" dur="1" fill="hold">
                                          <p:stCondLst>
                                            <p:cond delay="0"/>
                                          </p:stCondLst>
                                        </p:cTn>
                                        <p:tgtEl>
                                          <p:spTgt spid="18456"/>
                                        </p:tgtEl>
                                        <p:attrNameLst>
                                          <p:attrName>style.visibility</p:attrName>
                                        </p:attrNameLst>
                                      </p:cBhvr>
                                      <p:to>
                                        <p:strVal val="visible"/>
                                      </p:to>
                                    </p:set>
                                    <p:animEffect>
                                      <p:cBhvr>
                                        <p:cTn id="40" dur="500"/>
                                        <p:tgtEl>
                                          <p:spTgt spid="18456"/>
                                        </p:tgtEl>
                                      </p:cBhvr>
                                    </p:animEffect>
                                  </p:childTnLst>
                                </p:cTn>
                              </p:par>
                            </p:childTnLst>
                          </p:cTn>
                        </p:par>
                        <p:par>
                          <p:cTn id="41" fill="hold" nodeType="afterGroup">
                            <p:stCondLst>
                              <p:cond delay="3800"/>
                            </p:stCondLst>
                            <p:childTnLst>
                              <p:par>
                                <p:cTn id="42" presetID="9" presetClass="entr" presetSubtype="0" fill="hold" grpId="0" nodeType="afterEffect">
                                  <p:stCondLst>
                                    <p:cond delay="0"/>
                                  </p:stCondLst>
                                  <p:childTnLst>
                                    <p:set>
                                      <p:cBhvr>
                                        <p:cTn id="43" dur="1" fill="hold">
                                          <p:stCondLst>
                                            <p:cond delay="0"/>
                                          </p:stCondLst>
                                        </p:cTn>
                                        <p:tgtEl>
                                          <p:spTgt spid="18457"/>
                                        </p:tgtEl>
                                        <p:attrNameLst>
                                          <p:attrName>style.visibility</p:attrName>
                                        </p:attrNameLst>
                                      </p:cBhvr>
                                      <p:to>
                                        <p:strVal val="visible"/>
                                      </p:to>
                                    </p:set>
                                    <p:animEffect>
                                      <p:cBhvr>
                                        <p:cTn id="44" dur="500"/>
                                        <p:tgtEl>
                                          <p:spTgt spid="18457"/>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18458"/>
                                        </p:tgtEl>
                                        <p:attrNameLst>
                                          <p:attrName>style.visibility</p:attrName>
                                        </p:attrNameLst>
                                      </p:cBhvr>
                                      <p:to>
                                        <p:strVal val="visible"/>
                                      </p:to>
                                    </p:set>
                                    <p:animEffect>
                                      <p:cBhvr>
                                        <p:cTn id="47" dur="500"/>
                                        <p:tgtEl>
                                          <p:spTgt spid="18458"/>
                                        </p:tgtEl>
                                      </p:cBhvr>
                                    </p:animEffect>
                                  </p:childTnLst>
                                </p:cTn>
                              </p:par>
                            </p:childTnLst>
                          </p:cTn>
                        </p:par>
                        <p:par>
                          <p:cTn id="48" fill="hold" nodeType="afterGroup">
                            <p:stCondLst>
                              <p:cond delay="4300"/>
                            </p:stCondLst>
                            <p:childTnLst>
                              <p:par>
                                <p:cTn id="49" presetID="22" presetClass="entr" presetSubtype="1" fill="hold" grpId="0" nodeType="afterEffect">
                                  <p:stCondLst>
                                    <p:cond delay="0"/>
                                  </p:stCondLst>
                                  <p:childTnLst>
                                    <p:set>
                                      <p:cBhvr>
                                        <p:cTn id="50" dur="1" fill="hold">
                                          <p:stCondLst>
                                            <p:cond delay="0"/>
                                          </p:stCondLst>
                                        </p:cTn>
                                        <p:tgtEl>
                                          <p:spTgt spid="18459"/>
                                        </p:tgtEl>
                                        <p:attrNameLst>
                                          <p:attrName>style.visibility</p:attrName>
                                        </p:attrNameLst>
                                      </p:cBhvr>
                                      <p:to>
                                        <p:strVal val="visible"/>
                                      </p:to>
                                    </p:set>
                                    <p:animEffect>
                                      <p:cBhvr>
                                        <p:cTn id="51" dur="750"/>
                                        <p:tgtEl>
                                          <p:spTgt spid="18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bldLvl="0" animBg="1" autoUpdateAnimBg="0"/>
      <p:bldP spid="18437" grpId="0" bldLvl="0" autoUpdateAnimBg="0"/>
      <p:bldP spid="18455" grpId="0" bldLvl="0" autoUpdateAnimBg="0"/>
      <p:bldP spid="18457" grpId="0" bldLvl="0" autoUpdateAnimBg="0"/>
      <p:bldP spid="18458" grpId="0" bldLvl="0" autoUpdateAnimBg="0"/>
      <p:bldP spid="18459"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9460" name="矩形 32"/>
          <p:cNvSpPr>
            <a:spLocks noChangeArrowheads="1"/>
          </p:cNvSpPr>
          <p:nvPr/>
        </p:nvSpPr>
        <p:spPr bwMode="auto">
          <a:xfrm>
            <a:off x="896938" y="3055938"/>
            <a:ext cx="6237287" cy="3159125"/>
          </a:xfrm>
          <a:prstGeom prst="rect">
            <a:avLst/>
          </a:prstGeom>
          <a:solidFill>
            <a:srgbClr val="249F8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9461" name="文本框 4"/>
          <p:cNvSpPr>
            <a:spLocks noChangeArrowheads="1"/>
          </p:cNvSpPr>
          <p:nvPr/>
        </p:nvSpPr>
        <p:spPr bwMode="auto">
          <a:xfrm>
            <a:off x="247650" y="55563"/>
            <a:ext cx="39512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Chart &amp; Data</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19462" name="Group 6"/>
          <p:cNvGrpSpPr>
            <a:grpSpLocks/>
          </p:cNvGrpSpPr>
          <p:nvPr/>
        </p:nvGrpSpPr>
        <p:grpSpPr bwMode="auto">
          <a:xfrm>
            <a:off x="10790238" y="257175"/>
            <a:ext cx="1017587" cy="577850"/>
            <a:chOff x="0" y="0"/>
            <a:chExt cx="1016794" cy="578108"/>
          </a:xfrm>
        </p:grpSpPr>
        <p:grpSp>
          <p:nvGrpSpPr>
            <p:cNvPr id="17434" name="Group 7"/>
            <p:cNvGrpSpPr>
              <a:grpSpLocks/>
            </p:cNvGrpSpPr>
            <p:nvPr/>
          </p:nvGrpSpPr>
          <p:grpSpPr bwMode="auto">
            <a:xfrm>
              <a:off x="0" y="0"/>
              <a:ext cx="1016794" cy="360857"/>
              <a:chOff x="0" y="0"/>
              <a:chExt cx="1016794" cy="360857"/>
            </a:xfrm>
          </p:grpSpPr>
          <p:sp>
            <p:nvSpPr>
              <p:cNvPr id="17436"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437"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17435"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19467" name="Group 11"/>
          <p:cNvGrpSpPr>
            <a:grpSpLocks/>
          </p:cNvGrpSpPr>
          <p:nvPr/>
        </p:nvGrpSpPr>
        <p:grpSpPr bwMode="auto">
          <a:xfrm>
            <a:off x="5780088" y="6584950"/>
            <a:ext cx="638175" cy="254000"/>
            <a:chOff x="0" y="0"/>
            <a:chExt cx="637959" cy="253916"/>
          </a:xfrm>
        </p:grpSpPr>
        <p:sp>
          <p:nvSpPr>
            <p:cNvPr id="17431"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17432"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17433"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10</a:t>
              </a:r>
              <a:endParaRPr lang="zh-CN" altLang="en-US" sz="1000">
                <a:solidFill>
                  <a:schemeClr val="bg1"/>
                </a:solidFill>
                <a:latin typeface="Calibri" panose="020F0502020204030204" pitchFamily="34" charset="0"/>
                <a:sym typeface="宋体" panose="02010600030101010101" pitchFamily="2" charset="-122"/>
              </a:endParaRPr>
            </a:p>
          </p:txBody>
        </p:sp>
      </p:grpSp>
      <p:grpSp>
        <p:nvGrpSpPr>
          <p:cNvPr id="19471" name="Group 15"/>
          <p:cNvGrpSpPr>
            <a:grpSpLocks/>
          </p:cNvGrpSpPr>
          <p:nvPr/>
        </p:nvGrpSpPr>
        <p:grpSpPr bwMode="auto">
          <a:xfrm>
            <a:off x="896938" y="1528763"/>
            <a:ext cx="1439862" cy="1439862"/>
            <a:chOff x="0" y="0"/>
            <a:chExt cx="1440000" cy="1440000"/>
          </a:xfrm>
        </p:grpSpPr>
        <p:sp>
          <p:nvSpPr>
            <p:cNvPr id="17427" name="矩形 26"/>
            <p:cNvSpPr>
              <a:spLocks noChangeArrowheads="1"/>
            </p:cNvSpPr>
            <p:nvPr/>
          </p:nvSpPr>
          <p:spPr bwMode="auto">
            <a:xfrm>
              <a:off x="0" y="0"/>
              <a:ext cx="1440000" cy="1440000"/>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7428" name="Group 17"/>
            <p:cNvGrpSpPr>
              <a:grpSpLocks/>
            </p:cNvGrpSpPr>
            <p:nvPr/>
          </p:nvGrpSpPr>
          <p:grpSpPr bwMode="auto">
            <a:xfrm>
              <a:off x="496163" y="481876"/>
              <a:ext cx="447675" cy="476249"/>
              <a:chOff x="0" y="0"/>
              <a:chExt cx="447675" cy="476249"/>
            </a:xfrm>
          </p:grpSpPr>
          <p:sp>
            <p:nvSpPr>
              <p:cNvPr id="17429" name="Freeform 6"/>
              <p:cNvSpPr>
                <a:spLocks noChangeArrowheads="1"/>
              </p:cNvSpPr>
              <p:nvPr/>
            </p:nvSpPr>
            <p:spPr bwMode="auto">
              <a:xfrm>
                <a:off x="23812" y="227012"/>
                <a:ext cx="412750" cy="249237"/>
              </a:xfrm>
              <a:custGeom>
                <a:avLst/>
                <a:gdLst>
                  <a:gd name="T0" fmla="*/ 381890 w 107"/>
                  <a:gd name="T1" fmla="*/ 0 h 65"/>
                  <a:gd name="T2" fmla="*/ 370318 w 107"/>
                  <a:gd name="T3" fmla="*/ 11503 h 65"/>
                  <a:gd name="T4" fmla="*/ 370318 w 107"/>
                  <a:gd name="T5" fmla="*/ 207058 h 65"/>
                  <a:gd name="T6" fmla="*/ 324028 w 107"/>
                  <a:gd name="T7" fmla="*/ 207058 h 65"/>
                  <a:gd name="T8" fmla="*/ 324028 w 107"/>
                  <a:gd name="T9" fmla="*/ 46013 h 65"/>
                  <a:gd name="T10" fmla="*/ 312456 w 107"/>
                  <a:gd name="T11" fmla="*/ 34510 h 65"/>
                  <a:gd name="T12" fmla="*/ 285453 w 107"/>
                  <a:gd name="T13" fmla="*/ 34510 h 65"/>
                  <a:gd name="T14" fmla="*/ 277738 w 107"/>
                  <a:gd name="T15" fmla="*/ 46013 h 65"/>
                  <a:gd name="T16" fmla="*/ 277738 w 107"/>
                  <a:gd name="T17" fmla="*/ 207058 h 65"/>
                  <a:gd name="T18" fmla="*/ 231449 w 107"/>
                  <a:gd name="T19" fmla="*/ 207058 h 65"/>
                  <a:gd name="T20" fmla="*/ 231449 w 107"/>
                  <a:gd name="T21" fmla="*/ 76688 h 65"/>
                  <a:gd name="T22" fmla="*/ 219876 w 107"/>
                  <a:gd name="T23" fmla="*/ 65185 h 65"/>
                  <a:gd name="T24" fmla="*/ 192874 w 107"/>
                  <a:gd name="T25" fmla="*/ 65185 h 65"/>
                  <a:gd name="T26" fmla="*/ 181301 w 107"/>
                  <a:gd name="T27" fmla="*/ 76688 h 65"/>
                  <a:gd name="T28" fmla="*/ 181301 w 107"/>
                  <a:gd name="T29" fmla="*/ 207058 h 65"/>
                  <a:gd name="T30" fmla="*/ 135012 w 107"/>
                  <a:gd name="T31" fmla="*/ 207058 h 65"/>
                  <a:gd name="T32" fmla="*/ 135012 w 107"/>
                  <a:gd name="T33" fmla="*/ 118867 h 65"/>
                  <a:gd name="T34" fmla="*/ 127297 w 107"/>
                  <a:gd name="T35" fmla="*/ 107364 h 65"/>
                  <a:gd name="T36" fmla="*/ 100294 w 107"/>
                  <a:gd name="T37" fmla="*/ 107364 h 65"/>
                  <a:gd name="T38" fmla="*/ 88722 w 107"/>
                  <a:gd name="T39" fmla="*/ 118867 h 65"/>
                  <a:gd name="T40" fmla="*/ 88722 w 107"/>
                  <a:gd name="T41" fmla="*/ 207058 h 65"/>
                  <a:gd name="T42" fmla="*/ 42432 w 107"/>
                  <a:gd name="T43" fmla="*/ 207058 h 65"/>
                  <a:gd name="T44" fmla="*/ 42432 w 107"/>
                  <a:gd name="T45" fmla="*/ 138039 h 65"/>
                  <a:gd name="T46" fmla="*/ 30860 w 107"/>
                  <a:gd name="T47" fmla="*/ 126536 h 65"/>
                  <a:gd name="T48" fmla="*/ 11572 w 107"/>
                  <a:gd name="T49" fmla="*/ 126536 h 65"/>
                  <a:gd name="T50" fmla="*/ 0 w 107"/>
                  <a:gd name="T51" fmla="*/ 138039 h 65"/>
                  <a:gd name="T52" fmla="*/ 0 w 107"/>
                  <a:gd name="T53" fmla="*/ 230065 h 65"/>
                  <a:gd name="T54" fmla="*/ 23145 w 107"/>
                  <a:gd name="T55" fmla="*/ 249237 h 65"/>
                  <a:gd name="T56" fmla="*/ 393463 w 107"/>
                  <a:gd name="T57" fmla="*/ 249237 h 65"/>
                  <a:gd name="T58" fmla="*/ 412750 w 107"/>
                  <a:gd name="T59" fmla="*/ 230065 h 65"/>
                  <a:gd name="T60" fmla="*/ 412750 w 107"/>
                  <a:gd name="T61" fmla="*/ 11503 h 65"/>
                  <a:gd name="T62" fmla="*/ 401178 w 107"/>
                  <a:gd name="T63" fmla="*/ 0 h 65"/>
                  <a:gd name="T64" fmla="*/ 381890 w 107"/>
                  <a:gd name="T65" fmla="*/ 0 h 6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7"/>
                  <a:gd name="T100" fmla="*/ 0 h 65"/>
                  <a:gd name="T101" fmla="*/ 107 w 107"/>
                  <a:gd name="T102" fmla="*/ 65 h 6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7" h="65">
                    <a:moveTo>
                      <a:pt x="99" y="0"/>
                    </a:moveTo>
                    <a:cubicBezTo>
                      <a:pt x="97" y="0"/>
                      <a:pt x="96" y="1"/>
                      <a:pt x="96" y="3"/>
                    </a:cubicBezTo>
                    <a:cubicBezTo>
                      <a:pt x="96" y="54"/>
                      <a:pt x="96" y="54"/>
                      <a:pt x="96" y="54"/>
                    </a:cubicBezTo>
                    <a:cubicBezTo>
                      <a:pt x="84" y="54"/>
                      <a:pt x="84" y="54"/>
                      <a:pt x="84" y="54"/>
                    </a:cubicBezTo>
                    <a:cubicBezTo>
                      <a:pt x="84" y="12"/>
                      <a:pt x="84" y="12"/>
                      <a:pt x="84" y="12"/>
                    </a:cubicBezTo>
                    <a:cubicBezTo>
                      <a:pt x="84" y="10"/>
                      <a:pt x="82" y="9"/>
                      <a:pt x="81" y="9"/>
                    </a:cubicBezTo>
                    <a:cubicBezTo>
                      <a:pt x="74" y="9"/>
                      <a:pt x="74" y="9"/>
                      <a:pt x="74" y="9"/>
                    </a:cubicBezTo>
                    <a:cubicBezTo>
                      <a:pt x="73" y="9"/>
                      <a:pt x="72" y="10"/>
                      <a:pt x="72" y="12"/>
                    </a:cubicBezTo>
                    <a:cubicBezTo>
                      <a:pt x="72" y="54"/>
                      <a:pt x="72" y="54"/>
                      <a:pt x="72" y="54"/>
                    </a:cubicBezTo>
                    <a:cubicBezTo>
                      <a:pt x="60" y="54"/>
                      <a:pt x="60" y="54"/>
                      <a:pt x="60" y="54"/>
                    </a:cubicBezTo>
                    <a:cubicBezTo>
                      <a:pt x="60" y="20"/>
                      <a:pt x="60" y="20"/>
                      <a:pt x="60" y="20"/>
                    </a:cubicBezTo>
                    <a:cubicBezTo>
                      <a:pt x="60" y="18"/>
                      <a:pt x="58" y="17"/>
                      <a:pt x="57" y="17"/>
                    </a:cubicBezTo>
                    <a:cubicBezTo>
                      <a:pt x="50" y="17"/>
                      <a:pt x="50" y="17"/>
                      <a:pt x="50" y="17"/>
                    </a:cubicBezTo>
                    <a:cubicBezTo>
                      <a:pt x="49" y="17"/>
                      <a:pt x="47" y="18"/>
                      <a:pt x="47" y="20"/>
                    </a:cubicBezTo>
                    <a:cubicBezTo>
                      <a:pt x="47" y="54"/>
                      <a:pt x="47" y="54"/>
                      <a:pt x="47" y="54"/>
                    </a:cubicBezTo>
                    <a:cubicBezTo>
                      <a:pt x="35" y="54"/>
                      <a:pt x="35" y="54"/>
                      <a:pt x="35" y="54"/>
                    </a:cubicBezTo>
                    <a:cubicBezTo>
                      <a:pt x="35" y="31"/>
                      <a:pt x="35" y="31"/>
                      <a:pt x="35" y="31"/>
                    </a:cubicBezTo>
                    <a:cubicBezTo>
                      <a:pt x="35" y="30"/>
                      <a:pt x="34" y="28"/>
                      <a:pt x="33" y="28"/>
                    </a:cubicBezTo>
                    <a:cubicBezTo>
                      <a:pt x="26" y="28"/>
                      <a:pt x="26" y="28"/>
                      <a:pt x="26" y="28"/>
                    </a:cubicBezTo>
                    <a:cubicBezTo>
                      <a:pt x="25" y="28"/>
                      <a:pt x="23" y="30"/>
                      <a:pt x="23" y="31"/>
                    </a:cubicBezTo>
                    <a:cubicBezTo>
                      <a:pt x="23" y="54"/>
                      <a:pt x="23" y="54"/>
                      <a:pt x="23" y="54"/>
                    </a:cubicBezTo>
                    <a:cubicBezTo>
                      <a:pt x="11" y="54"/>
                      <a:pt x="11" y="54"/>
                      <a:pt x="11" y="54"/>
                    </a:cubicBezTo>
                    <a:cubicBezTo>
                      <a:pt x="11" y="36"/>
                      <a:pt x="11" y="36"/>
                      <a:pt x="11" y="36"/>
                    </a:cubicBezTo>
                    <a:cubicBezTo>
                      <a:pt x="11" y="34"/>
                      <a:pt x="10" y="33"/>
                      <a:pt x="8" y="33"/>
                    </a:cubicBezTo>
                    <a:cubicBezTo>
                      <a:pt x="3" y="33"/>
                      <a:pt x="3" y="33"/>
                      <a:pt x="3" y="33"/>
                    </a:cubicBezTo>
                    <a:cubicBezTo>
                      <a:pt x="1" y="33"/>
                      <a:pt x="0" y="34"/>
                      <a:pt x="0" y="36"/>
                    </a:cubicBezTo>
                    <a:cubicBezTo>
                      <a:pt x="0" y="60"/>
                      <a:pt x="0" y="60"/>
                      <a:pt x="0" y="60"/>
                    </a:cubicBezTo>
                    <a:cubicBezTo>
                      <a:pt x="0" y="63"/>
                      <a:pt x="2" y="65"/>
                      <a:pt x="6" y="65"/>
                    </a:cubicBezTo>
                    <a:cubicBezTo>
                      <a:pt x="102" y="65"/>
                      <a:pt x="102" y="65"/>
                      <a:pt x="102" y="65"/>
                    </a:cubicBezTo>
                    <a:cubicBezTo>
                      <a:pt x="105" y="65"/>
                      <a:pt x="107" y="63"/>
                      <a:pt x="107" y="60"/>
                    </a:cubicBezTo>
                    <a:cubicBezTo>
                      <a:pt x="107" y="3"/>
                      <a:pt x="107" y="3"/>
                      <a:pt x="107" y="3"/>
                    </a:cubicBezTo>
                    <a:cubicBezTo>
                      <a:pt x="107" y="1"/>
                      <a:pt x="106" y="0"/>
                      <a:pt x="104" y="0"/>
                    </a:cubicBezTo>
                    <a:lnTo>
                      <a:pt x="99"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7430" name="Freeform 7"/>
              <p:cNvSpPr>
                <a:spLocks noEditPoints="1" noChangeArrowheads="1"/>
              </p:cNvSpPr>
              <p:nvPr/>
            </p:nvSpPr>
            <p:spPr bwMode="auto">
              <a:xfrm>
                <a:off x="0" y="0"/>
                <a:ext cx="447675" cy="338137"/>
              </a:xfrm>
              <a:custGeom>
                <a:avLst/>
                <a:gdLst>
                  <a:gd name="T0" fmla="*/ 88763 w 116"/>
                  <a:gd name="T1" fmla="*/ 326610 h 88"/>
                  <a:gd name="T2" fmla="*/ 196823 w 116"/>
                  <a:gd name="T3" fmla="*/ 219021 h 88"/>
                  <a:gd name="T4" fmla="*/ 227697 w 116"/>
                  <a:gd name="T5" fmla="*/ 249760 h 88"/>
                  <a:gd name="T6" fmla="*/ 239275 w 116"/>
                  <a:gd name="T7" fmla="*/ 257445 h 88"/>
                  <a:gd name="T8" fmla="*/ 239275 w 116"/>
                  <a:gd name="T9" fmla="*/ 261288 h 88"/>
                  <a:gd name="T10" fmla="*/ 254712 w 116"/>
                  <a:gd name="T11" fmla="*/ 268973 h 88"/>
                  <a:gd name="T12" fmla="*/ 266289 w 116"/>
                  <a:gd name="T13" fmla="*/ 261288 h 88"/>
                  <a:gd name="T14" fmla="*/ 370490 w 116"/>
                  <a:gd name="T15" fmla="*/ 153699 h 88"/>
                  <a:gd name="T16" fmla="*/ 412942 w 116"/>
                  <a:gd name="T17" fmla="*/ 199808 h 88"/>
                  <a:gd name="T18" fmla="*/ 432238 w 116"/>
                  <a:gd name="T19" fmla="*/ 203651 h 88"/>
                  <a:gd name="T20" fmla="*/ 436097 w 116"/>
                  <a:gd name="T21" fmla="*/ 203651 h 88"/>
                  <a:gd name="T22" fmla="*/ 436097 w 116"/>
                  <a:gd name="T23" fmla="*/ 199808 h 88"/>
                  <a:gd name="T24" fmla="*/ 436097 w 116"/>
                  <a:gd name="T25" fmla="*/ 199808 h 88"/>
                  <a:gd name="T26" fmla="*/ 439956 w 116"/>
                  <a:gd name="T27" fmla="*/ 199808 h 88"/>
                  <a:gd name="T28" fmla="*/ 443816 w 116"/>
                  <a:gd name="T29" fmla="*/ 184438 h 88"/>
                  <a:gd name="T30" fmla="*/ 443816 w 116"/>
                  <a:gd name="T31" fmla="*/ 23055 h 88"/>
                  <a:gd name="T32" fmla="*/ 432238 w 116"/>
                  <a:gd name="T33" fmla="*/ 3842 h 88"/>
                  <a:gd name="T34" fmla="*/ 428379 w 116"/>
                  <a:gd name="T35" fmla="*/ 3842 h 88"/>
                  <a:gd name="T36" fmla="*/ 428379 w 116"/>
                  <a:gd name="T37" fmla="*/ 3842 h 88"/>
                  <a:gd name="T38" fmla="*/ 277867 w 116"/>
                  <a:gd name="T39" fmla="*/ 3842 h 88"/>
                  <a:gd name="T40" fmla="*/ 250852 w 116"/>
                  <a:gd name="T41" fmla="*/ 7685 h 88"/>
                  <a:gd name="T42" fmla="*/ 246993 w 116"/>
                  <a:gd name="T43" fmla="*/ 15370 h 88"/>
                  <a:gd name="T44" fmla="*/ 250852 w 116"/>
                  <a:gd name="T45" fmla="*/ 34582 h 88"/>
                  <a:gd name="T46" fmla="*/ 293304 w 116"/>
                  <a:gd name="T47" fmla="*/ 76849 h 88"/>
                  <a:gd name="T48" fmla="*/ 254712 w 116"/>
                  <a:gd name="T49" fmla="*/ 115274 h 88"/>
                  <a:gd name="T50" fmla="*/ 208400 w 116"/>
                  <a:gd name="T51" fmla="*/ 73007 h 88"/>
                  <a:gd name="T52" fmla="*/ 204541 w 116"/>
                  <a:gd name="T53" fmla="*/ 65322 h 88"/>
                  <a:gd name="T54" fmla="*/ 185245 w 116"/>
                  <a:gd name="T55" fmla="*/ 73007 h 88"/>
                  <a:gd name="T56" fmla="*/ 177526 w 116"/>
                  <a:gd name="T57" fmla="*/ 80692 h 88"/>
                  <a:gd name="T58" fmla="*/ 131215 w 116"/>
                  <a:gd name="T59" fmla="*/ 126801 h 88"/>
                  <a:gd name="T60" fmla="*/ 7719 w 116"/>
                  <a:gd name="T61" fmla="*/ 245918 h 88"/>
                  <a:gd name="T62" fmla="*/ 7719 w 116"/>
                  <a:gd name="T63" fmla="*/ 284342 h 88"/>
                  <a:gd name="T64" fmla="*/ 50170 w 116"/>
                  <a:gd name="T65" fmla="*/ 326610 h 88"/>
                  <a:gd name="T66" fmla="*/ 88763 w 116"/>
                  <a:gd name="T67" fmla="*/ 326610 h 88"/>
                  <a:gd name="T68" fmla="*/ 154371 w 116"/>
                  <a:gd name="T69" fmla="*/ 149856 h 88"/>
                  <a:gd name="T70" fmla="*/ 196823 w 116"/>
                  <a:gd name="T71" fmla="*/ 107589 h 88"/>
                  <a:gd name="T72" fmla="*/ 239275 w 116"/>
                  <a:gd name="T73" fmla="*/ 149856 h 88"/>
                  <a:gd name="T74" fmla="*/ 254712 w 116"/>
                  <a:gd name="T75" fmla="*/ 161384 h 88"/>
                  <a:gd name="T76" fmla="*/ 266289 w 116"/>
                  <a:gd name="T77" fmla="*/ 149856 h 88"/>
                  <a:gd name="T78" fmla="*/ 328038 w 116"/>
                  <a:gd name="T79" fmla="*/ 88377 h 88"/>
                  <a:gd name="T80" fmla="*/ 339616 w 116"/>
                  <a:gd name="T81" fmla="*/ 76849 h 88"/>
                  <a:gd name="T82" fmla="*/ 328038 w 116"/>
                  <a:gd name="T83" fmla="*/ 65322 h 88"/>
                  <a:gd name="T84" fmla="*/ 297164 w 116"/>
                  <a:gd name="T85" fmla="*/ 34582 h 88"/>
                  <a:gd name="T86" fmla="*/ 412942 w 116"/>
                  <a:gd name="T87" fmla="*/ 34582 h 88"/>
                  <a:gd name="T88" fmla="*/ 412942 w 116"/>
                  <a:gd name="T89" fmla="*/ 149856 h 88"/>
                  <a:gd name="T90" fmla="*/ 382067 w 116"/>
                  <a:gd name="T91" fmla="*/ 119116 h 88"/>
                  <a:gd name="T92" fmla="*/ 370490 w 116"/>
                  <a:gd name="T93" fmla="*/ 107589 h 88"/>
                  <a:gd name="T94" fmla="*/ 358912 w 116"/>
                  <a:gd name="T95" fmla="*/ 119116 h 88"/>
                  <a:gd name="T96" fmla="*/ 254712 w 116"/>
                  <a:gd name="T97" fmla="*/ 226705 h 88"/>
                  <a:gd name="T98" fmla="*/ 243134 w 116"/>
                  <a:gd name="T99" fmla="*/ 219021 h 88"/>
                  <a:gd name="T100" fmla="*/ 243134 w 116"/>
                  <a:gd name="T101" fmla="*/ 219021 h 88"/>
                  <a:gd name="T102" fmla="*/ 208400 w 116"/>
                  <a:gd name="T103" fmla="*/ 184438 h 88"/>
                  <a:gd name="T104" fmla="*/ 196823 w 116"/>
                  <a:gd name="T105" fmla="*/ 172911 h 88"/>
                  <a:gd name="T106" fmla="*/ 185245 w 116"/>
                  <a:gd name="T107" fmla="*/ 184438 h 88"/>
                  <a:gd name="T108" fmla="*/ 69467 w 116"/>
                  <a:gd name="T109" fmla="*/ 299712 h 88"/>
                  <a:gd name="T110" fmla="*/ 38593 w 116"/>
                  <a:gd name="T111" fmla="*/ 265130 h 88"/>
                  <a:gd name="T112" fmla="*/ 154371 w 116"/>
                  <a:gd name="T113" fmla="*/ 149856 h 8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16"/>
                  <a:gd name="T172" fmla="*/ 0 h 88"/>
                  <a:gd name="T173" fmla="*/ 116 w 116"/>
                  <a:gd name="T174" fmla="*/ 88 h 8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16" h="88">
                    <a:moveTo>
                      <a:pt x="23" y="85"/>
                    </a:moveTo>
                    <a:cubicBezTo>
                      <a:pt x="51" y="57"/>
                      <a:pt x="51" y="57"/>
                      <a:pt x="51" y="57"/>
                    </a:cubicBezTo>
                    <a:cubicBezTo>
                      <a:pt x="59" y="65"/>
                      <a:pt x="59" y="65"/>
                      <a:pt x="59" y="65"/>
                    </a:cubicBezTo>
                    <a:cubicBezTo>
                      <a:pt x="62" y="67"/>
                      <a:pt x="62" y="67"/>
                      <a:pt x="62" y="67"/>
                    </a:cubicBezTo>
                    <a:cubicBezTo>
                      <a:pt x="62" y="68"/>
                      <a:pt x="62" y="68"/>
                      <a:pt x="62" y="68"/>
                    </a:cubicBezTo>
                    <a:cubicBezTo>
                      <a:pt x="63" y="69"/>
                      <a:pt x="64" y="70"/>
                      <a:pt x="66" y="70"/>
                    </a:cubicBezTo>
                    <a:cubicBezTo>
                      <a:pt x="67" y="70"/>
                      <a:pt x="68" y="69"/>
                      <a:pt x="69" y="68"/>
                    </a:cubicBezTo>
                    <a:cubicBezTo>
                      <a:pt x="96" y="40"/>
                      <a:pt x="96" y="40"/>
                      <a:pt x="96" y="40"/>
                    </a:cubicBezTo>
                    <a:cubicBezTo>
                      <a:pt x="107" y="52"/>
                      <a:pt x="107" y="52"/>
                      <a:pt x="107" y="52"/>
                    </a:cubicBezTo>
                    <a:cubicBezTo>
                      <a:pt x="109" y="53"/>
                      <a:pt x="111" y="53"/>
                      <a:pt x="112" y="53"/>
                    </a:cubicBezTo>
                    <a:cubicBezTo>
                      <a:pt x="113" y="53"/>
                      <a:pt x="113" y="53"/>
                      <a:pt x="113" y="53"/>
                    </a:cubicBezTo>
                    <a:cubicBezTo>
                      <a:pt x="113" y="52"/>
                      <a:pt x="113" y="52"/>
                      <a:pt x="113" y="52"/>
                    </a:cubicBezTo>
                    <a:cubicBezTo>
                      <a:pt x="113" y="52"/>
                      <a:pt x="113" y="52"/>
                      <a:pt x="113" y="52"/>
                    </a:cubicBezTo>
                    <a:cubicBezTo>
                      <a:pt x="114" y="52"/>
                      <a:pt x="114" y="52"/>
                      <a:pt x="114" y="52"/>
                    </a:cubicBezTo>
                    <a:cubicBezTo>
                      <a:pt x="115" y="51"/>
                      <a:pt x="115" y="50"/>
                      <a:pt x="115" y="48"/>
                    </a:cubicBezTo>
                    <a:cubicBezTo>
                      <a:pt x="116" y="48"/>
                      <a:pt x="115" y="6"/>
                      <a:pt x="115" y="6"/>
                    </a:cubicBezTo>
                    <a:cubicBezTo>
                      <a:pt x="115" y="3"/>
                      <a:pt x="114" y="2"/>
                      <a:pt x="112" y="1"/>
                    </a:cubicBezTo>
                    <a:cubicBezTo>
                      <a:pt x="111" y="1"/>
                      <a:pt x="111" y="1"/>
                      <a:pt x="111" y="1"/>
                    </a:cubicBezTo>
                    <a:cubicBezTo>
                      <a:pt x="111" y="1"/>
                      <a:pt x="111" y="1"/>
                      <a:pt x="111" y="1"/>
                    </a:cubicBezTo>
                    <a:cubicBezTo>
                      <a:pt x="72" y="1"/>
                      <a:pt x="72" y="1"/>
                      <a:pt x="72" y="1"/>
                    </a:cubicBezTo>
                    <a:cubicBezTo>
                      <a:pt x="69" y="1"/>
                      <a:pt x="67" y="0"/>
                      <a:pt x="65" y="2"/>
                    </a:cubicBezTo>
                    <a:cubicBezTo>
                      <a:pt x="64" y="2"/>
                      <a:pt x="64" y="3"/>
                      <a:pt x="64" y="4"/>
                    </a:cubicBezTo>
                    <a:cubicBezTo>
                      <a:pt x="63" y="5"/>
                      <a:pt x="63" y="7"/>
                      <a:pt x="65" y="9"/>
                    </a:cubicBezTo>
                    <a:cubicBezTo>
                      <a:pt x="76" y="20"/>
                      <a:pt x="76" y="20"/>
                      <a:pt x="76" y="20"/>
                    </a:cubicBezTo>
                    <a:cubicBezTo>
                      <a:pt x="66" y="30"/>
                      <a:pt x="66" y="30"/>
                      <a:pt x="66" y="30"/>
                    </a:cubicBezTo>
                    <a:cubicBezTo>
                      <a:pt x="54" y="19"/>
                      <a:pt x="54" y="19"/>
                      <a:pt x="54" y="19"/>
                    </a:cubicBezTo>
                    <a:cubicBezTo>
                      <a:pt x="54" y="19"/>
                      <a:pt x="53" y="17"/>
                      <a:pt x="53" y="17"/>
                    </a:cubicBezTo>
                    <a:cubicBezTo>
                      <a:pt x="51" y="16"/>
                      <a:pt x="49" y="18"/>
                      <a:pt x="48" y="19"/>
                    </a:cubicBezTo>
                    <a:cubicBezTo>
                      <a:pt x="46" y="21"/>
                      <a:pt x="46" y="21"/>
                      <a:pt x="46" y="21"/>
                    </a:cubicBezTo>
                    <a:cubicBezTo>
                      <a:pt x="34" y="33"/>
                      <a:pt x="34" y="33"/>
                      <a:pt x="34" y="33"/>
                    </a:cubicBezTo>
                    <a:cubicBezTo>
                      <a:pt x="2" y="64"/>
                      <a:pt x="2" y="64"/>
                      <a:pt x="2" y="64"/>
                    </a:cubicBezTo>
                    <a:cubicBezTo>
                      <a:pt x="0" y="67"/>
                      <a:pt x="0" y="72"/>
                      <a:pt x="2" y="74"/>
                    </a:cubicBezTo>
                    <a:cubicBezTo>
                      <a:pt x="13" y="85"/>
                      <a:pt x="13" y="85"/>
                      <a:pt x="13" y="85"/>
                    </a:cubicBezTo>
                    <a:cubicBezTo>
                      <a:pt x="16" y="88"/>
                      <a:pt x="20" y="88"/>
                      <a:pt x="23" y="85"/>
                    </a:cubicBezTo>
                    <a:close/>
                    <a:moveTo>
                      <a:pt x="40" y="39"/>
                    </a:moveTo>
                    <a:cubicBezTo>
                      <a:pt x="51" y="28"/>
                      <a:pt x="51" y="28"/>
                      <a:pt x="51" y="28"/>
                    </a:cubicBezTo>
                    <a:cubicBezTo>
                      <a:pt x="62" y="39"/>
                      <a:pt x="62" y="39"/>
                      <a:pt x="62" y="39"/>
                    </a:cubicBezTo>
                    <a:cubicBezTo>
                      <a:pt x="66" y="42"/>
                      <a:pt x="66" y="42"/>
                      <a:pt x="66" y="42"/>
                    </a:cubicBezTo>
                    <a:cubicBezTo>
                      <a:pt x="69" y="39"/>
                      <a:pt x="69" y="39"/>
                      <a:pt x="69" y="39"/>
                    </a:cubicBezTo>
                    <a:cubicBezTo>
                      <a:pt x="85" y="23"/>
                      <a:pt x="85" y="23"/>
                      <a:pt x="85" y="23"/>
                    </a:cubicBezTo>
                    <a:cubicBezTo>
                      <a:pt x="88" y="20"/>
                      <a:pt x="88" y="20"/>
                      <a:pt x="88" y="20"/>
                    </a:cubicBezTo>
                    <a:cubicBezTo>
                      <a:pt x="85" y="17"/>
                      <a:pt x="85" y="17"/>
                      <a:pt x="85" y="17"/>
                    </a:cubicBezTo>
                    <a:cubicBezTo>
                      <a:pt x="77" y="9"/>
                      <a:pt x="77" y="9"/>
                      <a:pt x="77" y="9"/>
                    </a:cubicBezTo>
                    <a:cubicBezTo>
                      <a:pt x="86" y="9"/>
                      <a:pt x="100" y="9"/>
                      <a:pt x="107" y="9"/>
                    </a:cubicBezTo>
                    <a:cubicBezTo>
                      <a:pt x="107" y="24"/>
                      <a:pt x="107" y="33"/>
                      <a:pt x="107" y="39"/>
                    </a:cubicBezTo>
                    <a:cubicBezTo>
                      <a:pt x="99" y="31"/>
                      <a:pt x="99" y="31"/>
                      <a:pt x="99" y="31"/>
                    </a:cubicBezTo>
                    <a:cubicBezTo>
                      <a:pt x="96" y="28"/>
                      <a:pt x="96" y="28"/>
                      <a:pt x="96" y="28"/>
                    </a:cubicBezTo>
                    <a:cubicBezTo>
                      <a:pt x="93" y="31"/>
                      <a:pt x="93" y="31"/>
                      <a:pt x="93" y="31"/>
                    </a:cubicBezTo>
                    <a:cubicBezTo>
                      <a:pt x="66" y="59"/>
                      <a:pt x="66" y="59"/>
                      <a:pt x="66" y="59"/>
                    </a:cubicBezTo>
                    <a:cubicBezTo>
                      <a:pt x="63" y="57"/>
                      <a:pt x="63" y="57"/>
                      <a:pt x="63" y="57"/>
                    </a:cubicBezTo>
                    <a:cubicBezTo>
                      <a:pt x="63" y="57"/>
                      <a:pt x="63" y="57"/>
                      <a:pt x="63" y="57"/>
                    </a:cubicBezTo>
                    <a:cubicBezTo>
                      <a:pt x="54" y="48"/>
                      <a:pt x="54" y="48"/>
                      <a:pt x="54" y="48"/>
                    </a:cubicBezTo>
                    <a:cubicBezTo>
                      <a:pt x="51" y="45"/>
                      <a:pt x="51" y="45"/>
                      <a:pt x="51" y="45"/>
                    </a:cubicBezTo>
                    <a:cubicBezTo>
                      <a:pt x="48" y="48"/>
                      <a:pt x="48" y="48"/>
                      <a:pt x="48" y="48"/>
                    </a:cubicBezTo>
                    <a:cubicBezTo>
                      <a:pt x="18" y="78"/>
                      <a:pt x="18" y="78"/>
                      <a:pt x="18" y="78"/>
                    </a:cubicBezTo>
                    <a:cubicBezTo>
                      <a:pt x="10" y="69"/>
                      <a:pt x="10" y="69"/>
                      <a:pt x="10" y="69"/>
                    </a:cubicBezTo>
                    <a:lnTo>
                      <a:pt x="40" y="3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19476" name="Group 20"/>
          <p:cNvGrpSpPr>
            <a:grpSpLocks/>
          </p:cNvGrpSpPr>
          <p:nvPr/>
        </p:nvGrpSpPr>
        <p:grpSpPr bwMode="auto">
          <a:xfrm>
            <a:off x="2413000" y="1528763"/>
            <a:ext cx="2805113" cy="1439862"/>
            <a:chOff x="0" y="0"/>
            <a:chExt cx="2804573" cy="1440000"/>
          </a:xfrm>
        </p:grpSpPr>
        <p:sp>
          <p:nvSpPr>
            <p:cNvPr id="17425" name="矩形 29"/>
            <p:cNvSpPr>
              <a:spLocks noChangeArrowheads="1"/>
            </p:cNvSpPr>
            <p:nvPr/>
          </p:nvSpPr>
          <p:spPr bwMode="auto">
            <a:xfrm>
              <a:off x="0" y="0"/>
              <a:ext cx="2804573" cy="1440000"/>
            </a:xfrm>
            <a:prstGeom prst="rect">
              <a:avLst/>
            </a:prstGeom>
            <a:solidFill>
              <a:srgbClr val="28AE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7426" name="文本框 30"/>
            <p:cNvSpPr>
              <a:spLocks noChangeArrowheads="1"/>
            </p:cNvSpPr>
            <p:nvPr/>
          </p:nvSpPr>
          <p:spPr bwMode="auto">
            <a:xfrm>
              <a:off x="219723" y="245287"/>
              <a:ext cx="2365126" cy="94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2200"/>
                </a:lnSpc>
              </a:pPr>
              <a:r>
                <a:rPr lang="en-US" altLang="zh-CN" sz="2400" b="1">
                  <a:solidFill>
                    <a:schemeClr val="bg1"/>
                  </a:solidFill>
                  <a:latin typeface="Calibri" panose="020F0502020204030204" pitchFamily="34" charset="0"/>
                  <a:sym typeface="Calibri" panose="020F0502020204030204" pitchFamily="34" charset="0"/>
                </a:rPr>
                <a:t>The summary of company report 2014</a:t>
              </a:r>
              <a:endParaRPr lang="zh-CN" altLang="en-US" sz="2400" b="1">
                <a:solidFill>
                  <a:schemeClr val="bg1"/>
                </a:solidFill>
                <a:latin typeface="Calibri" panose="020F0502020204030204" pitchFamily="34" charset="0"/>
                <a:sym typeface="宋体" panose="02010600030101010101" pitchFamily="2" charset="-122"/>
              </a:endParaRPr>
            </a:p>
          </p:txBody>
        </p:sp>
      </p:grpSp>
      <p:sp>
        <p:nvSpPr>
          <p:cNvPr id="19479" name="矩形 38"/>
          <p:cNvSpPr>
            <a:spLocks noChangeArrowheads="1"/>
          </p:cNvSpPr>
          <p:nvPr/>
        </p:nvSpPr>
        <p:spPr bwMode="auto">
          <a:xfrm>
            <a:off x="5451475" y="1646238"/>
            <a:ext cx="6003925" cy="118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700"/>
              </a:lnSpc>
            </a:pPr>
            <a:r>
              <a:rPr lang="en-US" altLang="zh-CN" sz="1600">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 obstacles. By faith I mean a vision of good one cherishes and the enthusiasm that pushes one to seek its fulfillment regardless of obstacles. </a:t>
            </a:r>
            <a:endParaRPr lang="zh-CN" altLang="en-US" sz="1600">
              <a:solidFill>
                <a:schemeClr val="bg1"/>
              </a:solidFill>
              <a:latin typeface="Calibri" panose="020F0502020204030204" pitchFamily="34" charset="0"/>
              <a:sym typeface="宋体" panose="02010600030101010101" pitchFamily="2" charset="-122"/>
            </a:endParaRPr>
          </a:p>
          <a:p>
            <a:pPr eaLnBrk="1" hangingPunct="1">
              <a:lnSpc>
                <a:spcPts val="1700"/>
              </a:lnSpc>
            </a:pPr>
            <a:endParaRPr lang="zh-CN" altLang="en-US" sz="1600">
              <a:solidFill>
                <a:schemeClr val="bg1"/>
              </a:solidFill>
              <a:latin typeface="Calibri" panose="020F0502020204030204" pitchFamily="34" charset="0"/>
              <a:sym typeface="宋体" panose="02010600030101010101" pitchFamily="2" charset="-122"/>
            </a:endParaRPr>
          </a:p>
        </p:txBody>
      </p:sp>
      <p:pic>
        <p:nvPicPr>
          <p:cNvPr id="19480" name="图表 10"/>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03275" y="3225800"/>
            <a:ext cx="6026150"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81" name="文本框 11"/>
          <p:cNvSpPr>
            <a:spLocks noChangeArrowheads="1"/>
          </p:cNvSpPr>
          <p:nvPr/>
        </p:nvSpPr>
        <p:spPr bwMode="auto">
          <a:xfrm>
            <a:off x="5492750" y="3321050"/>
            <a:ext cx="1166813"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a:solidFill>
                  <a:schemeClr val="bg1"/>
                </a:solidFill>
                <a:latin typeface="Calibri" panose="020F0502020204030204" pitchFamily="34" charset="0"/>
                <a:sym typeface="Calibri" panose="020F0502020204030204" pitchFamily="34" charset="0"/>
              </a:rPr>
              <a:t>23%</a:t>
            </a:r>
            <a:endParaRPr lang="zh-CN" altLang="en-US" sz="4400" b="1">
              <a:solidFill>
                <a:schemeClr val="bg1"/>
              </a:solidFill>
              <a:latin typeface="Calibri" panose="020F0502020204030204" pitchFamily="34" charset="0"/>
              <a:sym typeface="宋体" panose="02010600030101010101" pitchFamily="2" charset="-122"/>
            </a:endParaRPr>
          </a:p>
        </p:txBody>
      </p:sp>
      <p:grpSp>
        <p:nvGrpSpPr>
          <p:cNvPr id="19482" name="Group 26"/>
          <p:cNvGrpSpPr>
            <a:grpSpLocks/>
          </p:cNvGrpSpPr>
          <p:nvPr/>
        </p:nvGrpSpPr>
        <p:grpSpPr bwMode="auto">
          <a:xfrm>
            <a:off x="7278688" y="3055938"/>
            <a:ext cx="4176712" cy="3159125"/>
            <a:chOff x="0" y="0"/>
            <a:chExt cx="4176095" cy="3158987"/>
          </a:xfrm>
        </p:grpSpPr>
        <p:sp>
          <p:nvSpPr>
            <p:cNvPr id="17423" name="矩形 33"/>
            <p:cNvSpPr>
              <a:spLocks noChangeArrowheads="1"/>
            </p:cNvSpPr>
            <p:nvPr/>
          </p:nvSpPr>
          <p:spPr bwMode="auto">
            <a:xfrm>
              <a:off x="0" y="0"/>
              <a:ext cx="4176095" cy="3158987"/>
            </a:xfrm>
            <a:prstGeom prst="rect">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7424" name="文本框 34"/>
            <p:cNvSpPr>
              <a:spLocks noChangeArrowheads="1"/>
            </p:cNvSpPr>
            <p:nvPr/>
          </p:nvSpPr>
          <p:spPr bwMode="auto">
            <a:xfrm>
              <a:off x="285492" y="336204"/>
              <a:ext cx="3605111" cy="2486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ts val="3100"/>
                </a:lnSpc>
              </a:pPr>
              <a:r>
                <a:rPr lang="en-US" altLang="zh-CN" sz="3200" b="1">
                  <a:solidFill>
                    <a:srgbClr val="595959"/>
                  </a:solidFill>
                  <a:sym typeface="Arial" panose="020B0604020202020204" pitchFamily="34" charset="0"/>
                </a:rPr>
                <a:t>Don't aim for success if you want it; just do what you love and believe in, and it will come naturally.</a:t>
              </a:r>
              <a:endParaRPr lang="zh-CN" altLang="en-US" sz="3200" b="1">
                <a:solidFill>
                  <a:srgbClr val="595959"/>
                </a:solidFill>
                <a:sym typeface="Arial" panose="020B0604020202020204" pitchFamily="34" charset="0"/>
              </a:endParaRPr>
            </a:p>
          </p:txBody>
        </p:sp>
      </p:grpSp>
      <p:sp>
        <p:nvSpPr>
          <p:cNvPr id="19485" name="任意多边形 13"/>
          <p:cNvSpPr>
            <a:spLocks noChangeArrowheads="1"/>
          </p:cNvSpPr>
          <p:nvPr/>
        </p:nvSpPr>
        <p:spPr bwMode="auto">
          <a:xfrm>
            <a:off x="4684713" y="3713163"/>
            <a:ext cx="858837" cy="296862"/>
          </a:xfrm>
          <a:custGeom>
            <a:avLst/>
            <a:gdLst>
              <a:gd name="T0" fmla="*/ 0 w 1117600"/>
              <a:gd name="T1" fmla="*/ 296862 h 482600"/>
              <a:gd name="T2" fmla="*/ 0 w 1117600"/>
              <a:gd name="T3" fmla="*/ 0 h 482600"/>
              <a:gd name="T4" fmla="*/ 858837 w 1117600"/>
              <a:gd name="T5" fmla="*/ 0 h 482600"/>
              <a:gd name="T6" fmla="*/ 0 60000 65536"/>
              <a:gd name="T7" fmla="*/ 0 60000 65536"/>
              <a:gd name="T8" fmla="*/ 0 60000 65536"/>
              <a:gd name="T9" fmla="*/ 0 w 1117600"/>
              <a:gd name="T10" fmla="*/ 0 h 482600"/>
              <a:gd name="T11" fmla="*/ 1117600 w 1117600"/>
              <a:gd name="T12" fmla="*/ 482600 h 482600"/>
            </a:gdLst>
            <a:ahLst/>
            <a:cxnLst>
              <a:cxn ang="T6">
                <a:pos x="T0" y="T1"/>
              </a:cxn>
              <a:cxn ang="T7">
                <a:pos x="T2" y="T3"/>
              </a:cxn>
              <a:cxn ang="T8">
                <a:pos x="T4" y="T5"/>
              </a:cxn>
            </a:cxnLst>
            <a:rect l="T9" t="T10" r="T11" b="T12"/>
            <a:pathLst>
              <a:path w="1117600" h="482600">
                <a:moveTo>
                  <a:pt x="0" y="482600"/>
                </a:moveTo>
                <a:lnTo>
                  <a:pt x="0" y="0"/>
                </a:lnTo>
                <a:lnTo>
                  <a:pt x="1117600" y="0"/>
                </a:lnTo>
              </a:path>
            </a:pathLst>
          </a:custGeom>
          <a:noFill/>
          <a:ln w="31750" cap="rnd" cmpd="sng">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9461"/>
                                        </p:tgtEl>
                                        <p:attrNameLst>
                                          <p:attrName>style.visibility</p:attrName>
                                        </p:attrNameLst>
                                      </p:cBhvr>
                                      <p:to>
                                        <p:strVal val="visible"/>
                                      </p:to>
                                    </p:set>
                                    <p:animEffect>
                                      <p:cBhvr>
                                        <p:cTn id="7" dur="500"/>
                                        <p:tgtEl>
                                          <p:spTgt spid="19461"/>
                                        </p:tgtEl>
                                      </p:cBhvr>
                                    </p:animEffect>
                                  </p:childTnLst>
                                </p:cTn>
                              </p:par>
                              <p:par>
                                <p:cTn id="8" presetID="9" presetClass="entr" presetSubtype="0" fill="hold" nodeType="withEffect">
                                  <p:stCondLst>
                                    <p:cond delay="0"/>
                                  </p:stCondLst>
                                  <p:childTnLst>
                                    <p:set>
                                      <p:cBhvr>
                                        <p:cTn id="9" dur="1" fill="hold">
                                          <p:stCondLst>
                                            <p:cond delay="0"/>
                                          </p:stCondLst>
                                        </p:cTn>
                                        <p:tgtEl>
                                          <p:spTgt spid="19467"/>
                                        </p:tgtEl>
                                        <p:attrNameLst>
                                          <p:attrName>style.visibility</p:attrName>
                                        </p:attrNameLst>
                                      </p:cBhvr>
                                      <p:to>
                                        <p:strVal val="visible"/>
                                      </p:to>
                                    </p:set>
                                    <p:animEffect>
                                      <p:cBhvr>
                                        <p:cTn id="10" dur="500"/>
                                        <p:tgtEl>
                                          <p:spTgt spid="19467"/>
                                        </p:tgtEl>
                                      </p:cBhvr>
                                    </p:animEffect>
                                  </p:childTnLst>
                                </p:cTn>
                              </p:par>
                              <p:par>
                                <p:cTn id="11" presetID="9" presetClass="entr" presetSubtype="0" fill="hold" nodeType="withEffect">
                                  <p:stCondLst>
                                    <p:cond delay="0"/>
                                  </p:stCondLst>
                                  <p:childTnLst>
                                    <p:set>
                                      <p:cBhvr>
                                        <p:cTn id="12" dur="1" fill="hold">
                                          <p:stCondLst>
                                            <p:cond delay="0"/>
                                          </p:stCondLst>
                                        </p:cTn>
                                        <p:tgtEl>
                                          <p:spTgt spid="19462"/>
                                        </p:tgtEl>
                                        <p:attrNameLst>
                                          <p:attrName>style.visibility</p:attrName>
                                        </p:attrNameLst>
                                      </p:cBhvr>
                                      <p:to>
                                        <p:strVal val="visible"/>
                                      </p:to>
                                    </p:set>
                                    <p:animEffect>
                                      <p:cBhvr>
                                        <p:cTn id="13" dur="500"/>
                                        <p:tgtEl>
                                          <p:spTgt spid="19462"/>
                                        </p:tgtEl>
                                      </p:cBhvr>
                                    </p:animEffect>
                                  </p:childTnLst>
                                </p:cTn>
                              </p:par>
                            </p:childTnLst>
                          </p:cTn>
                        </p:par>
                        <p:par>
                          <p:cTn id="14" fill="hold" nodeType="afterGroup">
                            <p:stCondLst>
                              <p:cond delay="500"/>
                            </p:stCondLst>
                            <p:childTnLst>
                              <p:par>
                                <p:cTn id="15" presetID="9" presetClass="entr" presetSubtype="0" fill="hold" nodeType="afterEffect">
                                  <p:stCondLst>
                                    <p:cond delay="0"/>
                                  </p:stCondLst>
                                  <p:childTnLst>
                                    <p:set>
                                      <p:cBhvr>
                                        <p:cTn id="16" dur="1" fill="hold">
                                          <p:stCondLst>
                                            <p:cond delay="0"/>
                                          </p:stCondLst>
                                        </p:cTn>
                                        <p:tgtEl>
                                          <p:spTgt spid="19471"/>
                                        </p:tgtEl>
                                        <p:attrNameLst>
                                          <p:attrName>style.visibility</p:attrName>
                                        </p:attrNameLst>
                                      </p:cBhvr>
                                      <p:to>
                                        <p:strVal val="visible"/>
                                      </p:to>
                                    </p:set>
                                    <p:animEffect>
                                      <p:cBhvr>
                                        <p:cTn id="17" dur="500"/>
                                        <p:tgtEl>
                                          <p:spTgt spid="19471"/>
                                        </p:tgtEl>
                                      </p:cBhvr>
                                    </p:animEffect>
                                  </p:childTnLst>
                                </p:cTn>
                              </p:par>
                              <p:par>
                                <p:cTn id="18" presetID="9" presetClass="entr" presetSubtype="0" fill="hold" nodeType="withEffect">
                                  <p:stCondLst>
                                    <p:cond delay="0"/>
                                  </p:stCondLst>
                                  <p:childTnLst>
                                    <p:set>
                                      <p:cBhvr>
                                        <p:cTn id="19" dur="1" fill="hold">
                                          <p:stCondLst>
                                            <p:cond delay="0"/>
                                          </p:stCondLst>
                                        </p:cTn>
                                        <p:tgtEl>
                                          <p:spTgt spid="19476"/>
                                        </p:tgtEl>
                                        <p:attrNameLst>
                                          <p:attrName>style.visibility</p:attrName>
                                        </p:attrNameLst>
                                      </p:cBhvr>
                                      <p:to>
                                        <p:strVal val="visible"/>
                                      </p:to>
                                    </p:set>
                                    <p:animEffect>
                                      <p:cBhvr>
                                        <p:cTn id="20" dur="500"/>
                                        <p:tgtEl>
                                          <p:spTgt spid="19476"/>
                                        </p:tgtEl>
                                      </p:cBhvr>
                                    </p:animEffect>
                                  </p:childTnLst>
                                </p:cTn>
                              </p:par>
                            </p:childTnLst>
                          </p:cTn>
                        </p:par>
                        <p:par>
                          <p:cTn id="21" fill="hold" nodeType="afterGroup">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19479"/>
                                        </p:tgtEl>
                                        <p:attrNameLst>
                                          <p:attrName>style.visibility</p:attrName>
                                        </p:attrNameLst>
                                      </p:cBhvr>
                                      <p:to>
                                        <p:strVal val="visible"/>
                                      </p:to>
                                    </p:set>
                                    <p:animEffect>
                                      <p:cBhvr>
                                        <p:cTn id="24" dur="650"/>
                                        <p:tgtEl>
                                          <p:spTgt spid="19479"/>
                                        </p:tgtEl>
                                      </p:cBhvr>
                                    </p:animEffect>
                                  </p:childTnLst>
                                </p:cTn>
                              </p:par>
                            </p:childTnLst>
                          </p:cTn>
                        </p:par>
                        <p:par>
                          <p:cTn id="25" fill="hold" nodeType="afterGroup">
                            <p:stCondLst>
                              <p:cond delay="1650"/>
                            </p:stCondLst>
                            <p:childTnLst>
                              <p:par>
                                <p:cTn id="26" presetID="9" presetClass="entr" presetSubtype="0" fill="hold" grpId="0" nodeType="afterEffect">
                                  <p:stCondLst>
                                    <p:cond delay="0"/>
                                  </p:stCondLst>
                                  <p:childTnLst>
                                    <p:set>
                                      <p:cBhvr>
                                        <p:cTn id="27" dur="1" fill="hold">
                                          <p:stCondLst>
                                            <p:cond delay="0"/>
                                          </p:stCondLst>
                                        </p:cTn>
                                        <p:tgtEl>
                                          <p:spTgt spid="19460"/>
                                        </p:tgtEl>
                                        <p:attrNameLst>
                                          <p:attrName>style.visibility</p:attrName>
                                        </p:attrNameLst>
                                      </p:cBhvr>
                                      <p:to>
                                        <p:strVal val="visible"/>
                                      </p:to>
                                    </p:set>
                                    <p:animEffect>
                                      <p:cBhvr>
                                        <p:cTn id="28" dur="500"/>
                                        <p:tgtEl>
                                          <p:spTgt spid="19460"/>
                                        </p:tgtEl>
                                      </p:cBhvr>
                                    </p:animEffect>
                                  </p:childTnLst>
                                </p:cTn>
                              </p:par>
                            </p:childTnLst>
                          </p:cTn>
                        </p:par>
                        <p:par>
                          <p:cTn id="29" fill="hold" nodeType="afterGroup">
                            <p:stCondLst>
                              <p:cond delay="2150"/>
                            </p:stCondLst>
                            <p:childTnLst>
                              <p:par>
                                <p:cTn id="30" presetID="9" presetClass="entr" presetSubtype="0" fill="hold" nodeType="afterEffect">
                                  <p:stCondLst>
                                    <p:cond delay="0"/>
                                  </p:stCondLst>
                                  <p:childTnLst>
                                    <p:set>
                                      <p:cBhvr>
                                        <p:cTn id="31" dur="1" fill="hold">
                                          <p:stCondLst>
                                            <p:cond delay="0"/>
                                          </p:stCondLst>
                                        </p:cTn>
                                        <p:tgtEl>
                                          <p:spTgt spid="19480"/>
                                        </p:tgtEl>
                                        <p:attrNameLst>
                                          <p:attrName>style.visibility</p:attrName>
                                        </p:attrNameLst>
                                      </p:cBhvr>
                                      <p:to>
                                        <p:strVal val="visible"/>
                                      </p:to>
                                    </p:set>
                                    <p:animEffect>
                                      <p:cBhvr>
                                        <p:cTn id="32" dur="500"/>
                                        <p:tgtEl>
                                          <p:spTgt spid="19480"/>
                                        </p:tgtEl>
                                      </p:cBhvr>
                                    </p:animEffect>
                                  </p:childTnLst>
                                </p:cTn>
                              </p:par>
                            </p:childTnLst>
                          </p:cTn>
                        </p:par>
                        <p:par>
                          <p:cTn id="33" fill="hold" nodeType="afterGroup">
                            <p:stCondLst>
                              <p:cond delay="2650"/>
                            </p:stCondLst>
                            <p:childTnLst>
                              <p:par>
                                <p:cTn id="34" presetID="22" presetClass="entr" presetSubtype="8" fill="hold" grpId="0" nodeType="afterEffect">
                                  <p:stCondLst>
                                    <p:cond delay="0"/>
                                  </p:stCondLst>
                                  <p:childTnLst>
                                    <p:set>
                                      <p:cBhvr>
                                        <p:cTn id="35" dur="1" fill="hold">
                                          <p:stCondLst>
                                            <p:cond delay="0"/>
                                          </p:stCondLst>
                                        </p:cTn>
                                        <p:tgtEl>
                                          <p:spTgt spid="19485"/>
                                        </p:tgtEl>
                                        <p:attrNameLst>
                                          <p:attrName>style.visibility</p:attrName>
                                        </p:attrNameLst>
                                      </p:cBhvr>
                                      <p:to>
                                        <p:strVal val="visible"/>
                                      </p:to>
                                    </p:set>
                                    <p:animEffect>
                                      <p:cBhvr>
                                        <p:cTn id="36" dur="500"/>
                                        <p:tgtEl>
                                          <p:spTgt spid="19485"/>
                                        </p:tgtEl>
                                      </p:cBhvr>
                                    </p:animEffect>
                                  </p:childTnLst>
                                </p:cTn>
                              </p:par>
                            </p:childTnLst>
                          </p:cTn>
                        </p:par>
                        <p:par>
                          <p:cTn id="37" fill="hold" nodeType="afterGroup">
                            <p:stCondLst>
                              <p:cond delay="3150"/>
                            </p:stCondLst>
                            <p:childTnLst>
                              <p:par>
                                <p:cTn id="38" presetID="9" presetClass="entr" presetSubtype="0" fill="hold" grpId="0" nodeType="afterEffect">
                                  <p:stCondLst>
                                    <p:cond delay="0"/>
                                  </p:stCondLst>
                                  <p:childTnLst>
                                    <p:set>
                                      <p:cBhvr>
                                        <p:cTn id="39" dur="1" fill="hold">
                                          <p:stCondLst>
                                            <p:cond delay="0"/>
                                          </p:stCondLst>
                                        </p:cTn>
                                        <p:tgtEl>
                                          <p:spTgt spid="19481"/>
                                        </p:tgtEl>
                                        <p:attrNameLst>
                                          <p:attrName>style.visibility</p:attrName>
                                        </p:attrNameLst>
                                      </p:cBhvr>
                                      <p:to>
                                        <p:strVal val="visible"/>
                                      </p:to>
                                    </p:set>
                                    <p:animEffect>
                                      <p:cBhvr>
                                        <p:cTn id="40" dur="500"/>
                                        <p:tgtEl>
                                          <p:spTgt spid="19481"/>
                                        </p:tgtEl>
                                      </p:cBhvr>
                                    </p:animEffect>
                                  </p:childTnLst>
                                </p:cTn>
                              </p:par>
                            </p:childTnLst>
                          </p:cTn>
                        </p:par>
                        <p:par>
                          <p:cTn id="41" fill="hold" nodeType="afterGroup">
                            <p:stCondLst>
                              <p:cond delay="3650"/>
                            </p:stCondLst>
                            <p:childTnLst>
                              <p:par>
                                <p:cTn id="42" presetID="9" presetClass="entr" presetSubtype="0" fill="hold" nodeType="afterEffect">
                                  <p:stCondLst>
                                    <p:cond delay="0"/>
                                  </p:stCondLst>
                                  <p:childTnLst>
                                    <p:set>
                                      <p:cBhvr>
                                        <p:cTn id="43" dur="1" fill="hold">
                                          <p:stCondLst>
                                            <p:cond delay="0"/>
                                          </p:stCondLst>
                                        </p:cTn>
                                        <p:tgtEl>
                                          <p:spTgt spid="19482"/>
                                        </p:tgtEl>
                                        <p:attrNameLst>
                                          <p:attrName>style.visibility</p:attrName>
                                        </p:attrNameLst>
                                      </p:cBhvr>
                                      <p:to>
                                        <p:strVal val="visible"/>
                                      </p:to>
                                    </p:set>
                                    <p:animEffect>
                                      <p:cBhvr>
                                        <p:cTn id="44" dur="500"/>
                                        <p:tgtEl>
                                          <p:spTgt spid="19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bldLvl="0" animBg="1" autoUpdateAnimBg="0"/>
      <p:bldP spid="19461" grpId="0" bldLvl="0" autoUpdateAnimBg="0"/>
      <p:bldP spid="19479" grpId="0" bldLvl="0" autoUpdateAnimBg="0"/>
      <p:bldP spid="19481" grpId="0" bldLvl="0" autoUpdateAnimBg="0"/>
      <p:bldP spid="1948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0484" name="文本框 4"/>
          <p:cNvSpPr>
            <a:spLocks noChangeArrowheads="1"/>
          </p:cNvSpPr>
          <p:nvPr/>
        </p:nvSpPr>
        <p:spPr bwMode="auto">
          <a:xfrm>
            <a:off x="247650" y="55563"/>
            <a:ext cx="39512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Chart &amp; Data</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20485" name="Group 5"/>
          <p:cNvGrpSpPr>
            <a:grpSpLocks/>
          </p:cNvGrpSpPr>
          <p:nvPr/>
        </p:nvGrpSpPr>
        <p:grpSpPr bwMode="auto">
          <a:xfrm>
            <a:off x="10790238" y="257175"/>
            <a:ext cx="1017587" cy="577850"/>
            <a:chOff x="0" y="0"/>
            <a:chExt cx="1016794" cy="578108"/>
          </a:xfrm>
        </p:grpSpPr>
        <p:grpSp>
          <p:nvGrpSpPr>
            <p:cNvPr id="18452" name="Group 6"/>
            <p:cNvGrpSpPr>
              <a:grpSpLocks/>
            </p:cNvGrpSpPr>
            <p:nvPr/>
          </p:nvGrpSpPr>
          <p:grpSpPr bwMode="auto">
            <a:xfrm>
              <a:off x="0" y="0"/>
              <a:ext cx="1016794" cy="360857"/>
              <a:chOff x="0" y="0"/>
              <a:chExt cx="1016794" cy="360857"/>
            </a:xfrm>
          </p:grpSpPr>
          <p:sp>
            <p:nvSpPr>
              <p:cNvPr id="18454"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455"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18453"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20490" name="Group 10"/>
          <p:cNvGrpSpPr>
            <a:grpSpLocks/>
          </p:cNvGrpSpPr>
          <p:nvPr/>
        </p:nvGrpSpPr>
        <p:grpSpPr bwMode="auto">
          <a:xfrm>
            <a:off x="5780088" y="6584950"/>
            <a:ext cx="638175" cy="254000"/>
            <a:chOff x="0" y="0"/>
            <a:chExt cx="637959" cy="253916"/>
          </a:xfrm>
        </p:grpSpPr>
        <p:sp>
          <p:nvSpPr>
            <p:cNvPr id="18449"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18450"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18451"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11</a:t>
              </a:r>
              <a:endParaRPr lang="zh-CN" altLang="en-US" sz="1000">
                <a:solidFill>
                  <a:schemeClr val="bg1"/>
                </a:solidFill>
                <a:latin typeface="Calibri" panose="020F0502020204030204" pitchFamily="34" charset="0"/>
                <a:sym typeface="宋体" panose="02010600030101010101" pitchFamily="2" charset="-122"/>
              </a:endParaRPr>
            </a:p>
          </p:txBody>
        </p:sp>
      </p:grpSp>
      <p:pic>
        <p:nvPicPr>
          <p:cNvPr id="20494" name="图片 28"/>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93738" y="1473200"/>
            <a:ext cx="4360862" cy="466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495" name="Group 15"/>
          <p:cNvGrpSpPr>
            <a:grpSpLocks/>
          </p:cNvGrpSpPr>
          <p:nvPr/>
        </p:nvGrpSpPr>
        <p:grpSpPr bwMode="auto">
          <a:xfrm>
            <a:off x="693738" y="1473200"/>
            <a:ext cx="1439862" cy="1441450"/>
            <a:chOff x="0" y="0"/>
            <a:chExt cx="1440000" cy="1440000"/>
          </a:xfrm>
        </p:grpSpPr>
        <p:sp>
          <p:nvSpPr>
            <p:cNvPr id="18447" name="矩形 36"/>
            <p:cNvSpPr>
              <a:spLocks noChangeArrowheads="1"/>
            </p:cNvSpPr>
            <p:nvPr/>
          </p:nvSpPr>
          <p:spPr bwMode="auto">
            <a:xfrm>
              <a:off x="0" y="0"/>
              <a:ext cx="1440000" cy="1440000"/>
            </a:xfrm>
            <a:prstGeom prst="rect">
              <a:avLst/>
            </a:prstGeom>
            <a:solidFill>
              <a:srgbClr val="28AE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8448" name="Freeform 6"/>
            <p:cNvSpPr>
              <a:spLocks noEditPoints="1" noChangeArrowheads="1"/>
            </p:cNvSpPr>
            <p:nvPr/>
          </p:nvSpPr>
          <p:spPr bwMode="auto">
            <a:xfrm>
              <a:off x="433456" y="431075"/>
              <a:ext cx="573088" cy="577850"/>
            </a:xfrm>
            <a:custGeom>
              <a:avLst/>
              <a:gdLst>
                <a:gd name="T0" fmla="*/ 523420 w 150"/>
                <a:gd name="T1" fmla="*/ 176034 h 151"/>
                <a:gd name="T2" fmla="*/ 496676 w 150"/>
                <a:gd name="T3" fmla="*/ 176034 h 151"/>
                <a:gd name="T4" fmla="*/ 462291 w 150"/>
                <a:gd name="T5" fmla="*/ 214302 h 151"/>
                <a:gd name="T6" fmla="*/ 447009 w 150"/>
                <a:gd name="T7" fmla="*/ 237263 h 151"/>
                <a:gd name="T8" fmla="*/ 420265 w 150"/>
                <a:gd name="T9" fmla="*/ 233436 h 151"/>
                <a:gd name="T10" fmla="*/ 309468 w 150"/>
                <a:gd name="T11" fmla="*/ 176034 h 151"/>
                <a:gd name="T12" fmla="*/ 362956 w 150"/>
                <a:gd name="T13" fmla="*/ 91844 h 151"/>
                <a:gd name="T14" fmla="*/ 183388 w 150"/>
                <a:gd name="T15" fmla="*/ 91844 h 151"/>
                <a:gd name="T16" fmla="*/ 236876 w 150"/>
                <a:gd name="T17" fmla="*/ 176034 h 151"/>
                <a:gd name="T18" fmla="*/ 137541 w 150"/>
                <a:gd name="T19" fmla="*/ 214302 h 151"/>
                <a:gd name="T20" fmla="*/ 68771 w 150"/>
                <a:gd name="T21" fmla="*/ 417124 h 151"/>
                <a:gd name="T22" fmla="*/ 7641 w 150"/>
                <a:gd name="T23" fmla="*/ 543409 h 151"/>
                <a:gd name="T24" fmla="*/ 3821 w 150"/>
                <a:gd name="T25" fmla="*/ 566370 h 151"/>
                <a:gd name="T26" fmla="*/ 527241 w 150"/>
                <a:gd name="T27" fmla="*/ 577850 h 151"/>
                <a:gd name="T28" fmla="*/ 542523 w 150"/>
                <a:gd name="T29" fmla="*/ 539582 h 151"/>
                <a:gd name="T30" fmla="*/ 454650 w 150"/>
                <a:gd name="T31" fmla="*/ 428604 h 151"/>
                <a:gd name="T32" fmla="*/ 393520 w 150"/>
                <a:gd name="T33" fmla="*/ 405643 h 151"/>
                <a:gd name="T34" fmla="*/ 404982 w 150"/>
                <a:gd name="T35" fmla="*/ 375028 h 151"/>
                <a:gd name="T36" fmla="*/ 431726 w 150"/>
                <a:gd name="T37" fmla="*/ 394163 h 151"/>
                <a:gd name="T38" fmla="*/ 531062 w 150"/>
                <a:gd name="T39" fmla="*/ 306146 h 151"/>
                <a:gd name="T40" fmla="*/ 553985 w 150"/>
                <a:gd name="T41" fmla="*/ 260224 h 151"/>
                <a:gd name="T42" fmla="*/ 519600 w 150"/>
                <a:gd name="T43" fmla="*/ 176034 h 151"/>
                <a:gd name="T44" fmla="*/ 271262 w 150"/>
                <a:gd name="T45" fmla="*/ 30615 h 151"/>
                <a:gd name="T46" fmla="*/ 301826 w 150"/>
                <a:gd name="T47" fmla="*/ 145419 h 151"/>
                <a:gd name="T48" fmla="*/ 271262 w 150"/>
                <a:gd name="T49" fmla="*/ 153073 h 151"/>
                <a:gd name="T50" fmla="*/ 248338 w 150"/>
                <a:gd name="T51" fmla="*/ 149246 h 151"/>
                <a:gd name="T52" fmla="*/ 416444 w 150"/>
                <a:gd name="T53" fmla="*/ 428604 h 151"/>
                <a:gd name="T54" fmla="*/ 527241 w 150"/>
                <a:gd name="T55" fmla="*/ 554889 h 151"/>
                <a:gd name="T56" fmla="*/ 527241 w 150"/>
                <a:gd name="T57" fmla="*/ 554889 h 151"/>
                <a:gd name="T58" fmla="*/ 22924 w 150"/>
                <a:gd name="T59" fmla="*/ 554889 h 151"/>
                <a:gd name="T60" fmla="*/ 22924 w 150"/>
                <a:gd name="T61" fmla="*/ 554889 h 151"/>
                <a:gd name="T62" fmla="*/ 22924 w 150"/>
                <a:gd name="T63" fmla="*/ 554889 h 151"/>
                <a:gd name="T64" fmla="*/ 149003 w 150"/>
                <a:gd name="T65" fmla="*/ 508967 h 151"/>
                <a:gd name="T66" fmla="*/ 206312 w 150"/>
                <a:gd name="T67" fmla="*/ 520448 h 151"/>
                <a:gd name="T68" fmla="*/ 229235 w 150"/>
                <a:gd name="T69" fmla="*/ 440084 h 151"/>
                <a:gd name="T70" fmla="*/ 416444 w 150"/>
                <a:gd name="T71" fmla="*/ 428604 h 151"/>
                <a:gd name="T72" fmla="*/ 519600 w 150"/>
                <a:gd name="T73" fmla="*/ 264051 h 151"/>
                <a:gd name="T74" fmla="*/ 466112 w 150"/>
                <a:gd name="T75" fmla="*/ 367375 h 151"/>
                <a:gd name="T76" fmla="*/ 427906 w 150"/>
                <a:gd name="T77" fmla="*/ 355894 h 151"/>
                <a:gd name="T78" fmla="*/ 382059 w 150"/>
                <a:gd name="T79" fmla="*/ 309973 h 151"/>
                <a:gd name="T80" fmla="*/ 359135 w 150"/>
                <a:gd name="T81" fmla="*/ 321453 h 151"/>
                <a:gd name="T82" fmla="*/ 271262 w 150"/>
                <a:gd name="T83" fmla="*/ 405643 h 151"/>
                <a:gd name="T84" fmla="*/ 191029 w 150"/>
                <a:gd name="T85" fmla="*/ 397989 h 151"/>
                <a:gd name="T86" fmla="*/ 183388 w 150"/>
                <a:gd name="T87" fmla="*/ 302319 h 151"/>
                <a:gd name="T88" fmla="*/ 145182 w 150"/>
                <a:gd name="T89" fmla="*/ 386509 h 151"/>
                <a:gd name="T90" fmla="*/ 210132 w 150"/>
                <a:gd name="T91" fmla="*/ 482179 h 151"/>
                <a:gd name="T92" fmla="*/ 179568 w 150"/>
                <a:gd name="T93" fmla="*/ 493660 h 151"/>
                <a:gd name="T94" fmla="*/ 87873 w 150"/>
                <a:gd name="T95" fmla="*/ 397989 h 151"/>
                <a:gd name="T96" fmla="*/ 160465 w 150"/>
                <a:gd name="T97" fmla="*/ 233436 h 151"/>
                <a:gd name="T98" fmla="*/ 255979 w 150"/>
                <a:gd name="T99" fmla="*/ 202822 h 151"/>
                <a:gd name="T100" fmla="*/ 244518 w 150"/>
                <a:gd name="T101" fmla="*/ 363548 h 151"/>
                <a:gd name="T102" fmla="*/ 301826 w 150"/>
                <a:gd name="T103" fmla="*/ 359721 h 151"/>
                <a:gd name="T104" fmla="*/ 290365 w 150"/>
                <a:gd name="T105" fmla="*/ 202822 h 151"/>
                <a:gd name="T106" fmla="*/ 397341 w 150"/>
                <a:gd name="T107" fmla="*/ 248743 h 151"/>
                <a:gd name="T108" fmla="*/ 431726 w 150"/>
                <a:gd name="T109" fmla="*/ 294665 h 151"/>
                <a:gd name="T110" fmla="*/ 454650 w 150"/>
                <a:gd name="T111" fmla="*/ 290838 h 151"/>
                <a:gd name="T112" fmla="*/ 473753 w 150"/>
                <a:gd name="T113" fmla="*/ 252570 h 151"/>
                <a:gd name="T114" fmla="*/ 485215 w 150"/>
                <a:gd name="T115" fmla="*/ 225782 h 151"/>
                <a:gd name="T116" fmla="*/ 504317 w 150"/>
                <a:gd name="T117" fmla="*/ 202822 h 151"/>
                <a:gd name="T118" fmla="*/ 515779 w 150"/>
                <a:gd name="T119" fmla="*/ 202822 h 151"/>
                <a:gd name="T120" fmla="*/ 527241 w 150"/>
                <a:gd name="T121" fmla="*/ 248743 h 1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0"/>
                <a:gd name="T184" fmla="*/ 0 h 151"/>
                <a:gd name="T185" fmla="*/ 150 w 150"/>
                <a:gd name="T186" fmla="*/ 151 h 15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0" h="151">
                  <a:moveTo>
                    <a:pt x="136" y="46"/>
                  </a:moveTo>
                  <a:cubicBezTo>
                    <a:pt x="137" y="46"/>
                    <a:pt x="137" y="46"/>
                    <a:pt x="137" y="46"/>
                  </a:cubicBezTo>
                  <a:cubicBezTo>
                    <a:pt x="136" y="46"/>
                    <a:pt x="136" y="46"/>
                    <a:pt x="136" y="46"/>
                  </a:cubicBezTo>
                  <a:cubicBezTo>
                    <a:pt x="134" y="45"/>
                    <a:pt x="132" y="46"/>
                    <a:pt x="130" y="46"/>
                  </a:cubicBezTo>
                  <a:cubicBezTo>
                    <a:pt x="125" y="47"/>
                    <a:pt x="123" y="52"/>
                    <a:pt x="121" y="55"/>
                  </a:cubicBezTo>
                  <a:cubicBezTo>
                    <a:pt x="121" y="56"/>
                    <a:pt x="121" y="56"/>
                    <a:pt x="121" y="56"/>
                  </a:cubicBezTo>
                  <a:cubicBezTo>
                    <a:pt x="121" y="56"/>
                    <a:pt x="119" y="60"/>
                    <a:pt x="119" y="60"/>
                  </a:cubicBezTo>
                  <a:cubicBezTo>
                    <a:pt x="117" y="62"/>
                    <a:pt x="117" y="62"/>
                    <a:pt x="117" y="62"/>
                  </a:cubicBezTo>
                  <a:cubicBezTo>
                    <a:pt x="117" y="64"/>
                    <a:pt x="116" y="65"/>
                    <a:pt x="115" y="67"/>
                  </a:cubicBezTo>
                  <a:cubicBezTo>
                    <a:pt x="114" y="65"/>
                    <a:pt x="112" y="63"/>
                    <a:pt x="110" y="61"/>
                  </a:cubicBezTo>
                  <a:cubicBezTo>
                    <a:pt x="104" y="52"/>
                    <a:pt x="99" y="47"/>
                    <a:pt x="87" y="46"/>
                  </a:cubicBezTo>
                  <a:cubicBezTo>
                    <a:pt x="85" y="46"/>
                    <a:pt x="83" y="46"/>
                    <a:pt x="81" y="46"/>
                  </a:cubicBezTo>
                  <a:cubicBezTo>
                    <a:pt x="82" y="45"/>
                    <a:pt x="82" y="45"/>
                    <a:pt x="83" y="45"/>
                  </a:cubicBezTo>
                  <a:cubicBezTo>
                    <a:pt x="91" y="40"/>
                    <a:pt x="95" y="32"/>
                    <a:pt x="95" y="24"/>
                  </a:cubicBezTo>
                  <a:cubicBezTo>
                    <a:pt x="95" y="11"/>
                    <a:pt x="85" y="0"/>
                    <a:pt x="71" y="0"/>
                  </a:cubicBezTo>
                  <a:cubicBezTo>
                    <a:pt x="58" y="0"/>
                    <a:pt x="48" y="11"/>
                    <a:pt x="48" y="24"/>
                  </a:cubicBezTo>
                  <a:cubicBezTo>
                    <a:pt x="48" y="33"/>
                    <a:pt x="53" y="42"/>
                    <a:pt x="62" y="46"/>
                  </a:cubicBezTo>
                  <a:cubicBezTo>
                    <a:pt x="62" y="46"/>
                    <a:pt x="62" y="46"/>
                    <a:pt x="62" y="46"/>
                  </a:cubicBezTo>
                  <a:cubicBezTo>
                    <a:pt x="60" y="46"/>
                    <a:pt x="58" y="46"/>
                    <a:pt x="55" y="47"/>
                  </a:cubicBezTo>
                  <a:cubicBezTo>
                    <a:pt x="48" y="47"/>
                    <a:pt x="41" y="49"/>
                    <a:pt x="36" y="56"/>
                  </a:cubicBezTo>
                  <a:cubicBezTo>
                    <a:pt x="29" y="68"/>
                    <a:pt x="20" y="84"/>
                    <a:pt x="16" y="93"/>
                  </a:cubicBezTo>
                  <a:cubicBezTo>
                    <a:pt x="12" y="99"/>
                    <a:pt x="13" y="103"/>
                    <a:pt x="18" y="109"/>
                  </a:cubicBezTo>
                  <a:cubicBezTo>
                    <a:pt x="18" y="109"/>
                    <a:pt x="20" y="111"/>
                    <a:pt x="23" y="115"/>
                  </a:cubicBezTo>
                  <a:cubicBezTo>
                    <a:pt x="2" y="142"/>
                    <a:pt x="2" y="142"/>
                    <a:pt x="2" y="142"/>
                  </a:cubicBezTo>
                  <a:cubicBezTo>
                    <a:pt x="2" y="141"/>
                    <a:pt x="2" y="141"/>
                    <a:pt x="2" y="141"/>
                  </a:cubicBezTo>
                  <a:cubicBezTo>
                    <a:pt x="0" y="143"/>
                    <a:pt x="0" y="145"/>
                    <a:pt x="1" y="148"/>
                  </a:cubicBezTo>
                  <a:cubicBezTo>
                    <a:pt x="2" y="150"/>
                    <a:pt x="4" y="151"/>
                    <a:pt x="6" y="151"/>
                  </a:cubicBezTo>
                  <a:cubicBezTo>
                    <a:pt x="138" y="151"/>
                    <a:pt x="138" y="151"/>
                    <a:pt x="138" y="151"/>
                  </a:cubicBezTo>
                  <a:cubicBezTo>
                    <a:pt x="141" y="151"/>
                    <a:pt x="143" y="150"/>
                    <a:pt x="144" y="148"/>
                  </a:cubicBezTo>
                  <a:cubicBezTo>
                    <a:pt x="144" y="145"/>
                    <a:pt x="144" y="143"/>
                    <a:pt x="142" y="141"/>
                  </a:cubicBezTo>
                  <a:cubicBezTo>
                    <a:pt x="143" y="142"/>
                    <a:pt x="143" y="142"/>
                    <a:pt x="143" y="142"/>
                  </a:cubicBezTo>
                  <a:cubicBezTo>
                    <a:pt x="119" y="112"/>
                    <a:pt x="119" y="112"/>
                    <a:pt x="119" y="112"/>
                  </a:cubicBezTo>
                  <a:cubicBezTo>
                    <a:pt x="116" y="108"/>
                    <a:pt x="115" y="106"/>
                    <a:pt x="109" y="106"/>
                  </a:cubicBezTo>
                  <a:cubicBezTo>
                    <a:pt x="103" y="106"/>
                    <a:pt x="103" y="106"/>
                    <a:pt x="103" y="106"/>
                  </a:cubicBezTo>
                  <a:cubicBezTo>
                    <a:pt x="102" y="102"/>
                    <a:pt x="102" y="98"/>
                    <a:pt x="102" y="93"/>
                  </a:cubicBezTo>
                  <a:cubicBezTo>
                    <a:pt x="104" y="95"/>
                    <a:pt x="105" y="97"/>
                    <a:pt x="106" y="98"/>
                  </a:cubicBezTo>
                  <a:cubicBezTo>
                    <a:pt x="107" y="99"/>
                    <a:pt x="107" y="99"/>
                    <a:pt x="107" y="99"/>
                  </a:cubicBezTo>
                  <a:cubicBezTo>
                    <a:pt x="109" y="100"/>
                    <a:pt x="110" y="102"/>
                    <a:pt x="113" y="103"/>
                  </a:cubicBezTo>
                  <a:cubicBezTo>
                    <a:pt x="117" y="105"/>
                    <a:pt x="122" y="104"/>
                    <a:pt x="126" y="102"/>
                  </a:cubicBezTo>
                  <a:cubicBezTo>
                    <a:pt x="129" y="99"/>
                    <a:pt x="131" y="97"/>
                    <a:pt x="139" y="80"/>
                  </a:cubicBezTo>
                  <a:cubicBezTo>
                    <a:pt x="139" y="80"/>
                    <a:pt x="143" y="72"/>
                    <a:pt x="143" y="72"/>
                  </a:cubicBezTo>
                  <a:cubicBezTo>
                    <a:pt x="143" y="71"/>
                    <a:pt x="144" y="69"/>
                    <a:pt x="145" y="68"/>
                  </a:cubicBezTo>
                  <a:cubicBezTo>
                    <a:pt x="146" y="64"/>
                    <a:pt x="150" y="57"/>
                    <a:pt x="145" y="51"/>
                  </a:cubicBezTo>
                  <a:cubicBezTo>
                    <a:pt x="143" y="48"/>
                    <a:pt x="140" y="46"/>
                    <a:pt x="136" y="46"/>
                  </a:cubicBezTo>
                  <a:close/>
                  <a:moveTo>
                    <a:pt x="55" y="24"/>
                  </a:moveTo>
                  <a:cubicBezTo>
                    <a:pt x="55" y="15"/>
                    <a:pt x="62" y="8"/>
                    <a:pt x="71" y="8"/>
                  </a:cubicBezTo>
                  <a:cubicBezTo>
                    <a:pt x="80" y="8"/>
                    <a:pt x="88" y="15"/>
                    <a:pt x="88" y="24"/>
                  </a:cubicBezTo>
                  <a:cubicBezTo>
                    <a:pt x="88" y="30"/>
                    <a:pt x="85" y="35"/>
                    <a:pt x="79" y="38"/>
                  </a:cubicBezTo>
                  <a:cubicBezTo>
                    <a:pt x="79" y="39"/>
                    <a:pt x="78" y="39"/>
                    <a:pt x="77" y="39"/>
                  </a:cubicBezTo>
                  <a:cubicBezTo>
                    <a:pt x="75" y="40"/>
                    <a:pt x="73" y="40"/>
                    <a:pt x="71" y="40"/>
                  </a:cubicBezTo>
                  <a:cubicBezTo>
                    <a:pt x="70" y="40"/>
                    <a:pt x="69" y="40"/>
                    <a:pt x="68" y="40"/>
                  </a:cubicBezTo>
                  <a:cubicBezTo>
                    <a:pt x="67" y="40"/>
                    <a:pt x="66" y="39"/>
                    <a:pt x="65" y="39"/>
                  </a:cubicBezTo>
                  <a:cubicBezTo>
                    <a:pt x="59" y="36"/>
                    <a:pt x="55" y="30"/>
                    <a:pt x="55" y="24"/>
                  </a:cubicBezTo>
                  <a:close/>
                  <a:moveTo>
                    <a:pt x="109" y="112"/>
                  </a:moveTo>
                  <a:cubicBezTo>
                    <a:pt x="112" y="112"/>
                    <a:pt x="112" y="112"/>
                    <a:pt x="115" y="115"/>
                  </a:cubicBezTo>
                  <a:cubicBezTo>
                    <a:pt x="138" y="145"/>
                    <a:pt x="138" y="145"/>
                    <a:pt x="138" y="145"/>
                  </a:cubicBezTo>
                  <a:cubicBezTo>
                    <a:pt x="138" y="145"/>
                    <a:pt x="138" y="145"/>
                    <a:pt x="138" y="145"/>
                  </a:cubicBezTo>
                  <a:cubicBezTo>
                    <a:pt x="138" y="145"/>
                    <a:pt x="138" y="145"/>
                    <a:pt x="138" y="145"/>
                  </a:cubicBezTo>
                  <a:cubicBezTo>
                    <a:pt x="138" y="145"/>
                    <a:pt x="138" y="145"/>
                    <a:pt x="138" y="145"/>
                  </a:cubicBezTo>
                  <a:cubicBezTo>
                    <a:pt x="6" y="145"/>
                    <a:pt x="6" y="145"/>
                    <a:pt x="6" y="145"/>
                  </a:cubicBezTo>
                  <a:cubicBezTo>
                    <a:pt x="6" y="145"/>
                    <a:pt x="6" y="145"/>
                    <a:pt x="6" y="145"/>
                  </a:cubicBezTo>
                  <a:cubicBezTo>
                    <a:pt x="6" y="145"/>
                    <a:pt x="6" y="145"/>
                    <a:pt x="6" y="145"/>
                  </a:cubicBezTo>
                  <a:cubicBezTo>
                    <a:pt x="6" y="145"/>
                    <a:pt x="6" y="145"/>
                    <a:pt x="6" y="145"/>
                  </a:cubicBezTo>
                  <a:cubicBezTo>
                    <a:pt x="6" y="145"/>
                    <a:pt x="6" y="145"/>
                    <a:pt x="6" y="145"/>
                  </a:cubicBezTo>
                  <a:cubicBezTo>
                    <a:pt x="27" y="119"/>
                    <a:pt x="27" y="119"/>
                    <a:pt x="27" y="119"/>
                  </a:cubicBezTo>
                  <a:cubicBezTo>
                    <a:pt x="33" y="126"/>
                    <a:pt x="39" y="133"/>
                    <a:pt x="39" y="133"/>
                  </a:cubicBezTo>
                  <a:cubicBezTo>
                    <a:pt x="41" y="134"/>
                    <a:pt x="42" y="136"/>
                    <a:pt x="44" y="136"/>
                  </a:cubicBezTo>
                  <a:cubicBezTo>
                    <a:pt x="47" y="138"/>
                    <a:pt x="51" y="138"/>
                    <a:pt x="54" y="136"/>
                  </a:cubicBezTo>
                  <a:cubicBezTo>
                    <a:pt x="58" y="135"/>
                    <a:pt x="60" y="132"/>
                    <a:pt x="62" y="129"/>
                  </a:cubicBezTo>
                  <a:cubicBezTo>
                    <a:pt x="63" y="124"/>
                    <a:pt x="63" y="119"/>
                    <a:pt x="60" y="115"/>
                  </a:cubicBezTo>
                  <a:cubicBezTo>
                    <a:pt x="59" y="114"/>
                    <a:pt x="58" y="113"/>
                    <a:pt x="57" y="112"/>
                  </a:cubicBezTo>
                  <a:lnTo>
                    <a:pt x="109" y="112"/>
                  </a:lnTo>
                  <a:close/>
                  <a:moveTo>
                    <a:pt x="138" y="65"/>
                  </a:moveTo>
                  <a:cubicBezTo>
                    <a:pt x="137" y="66"/>
                    <a:pt x="137" y="68"/>
                    <a:pt x="136" y="69"/>
                  </a:cubicBezTo>
                  <a:cubicBezTo>
                    <a:pt x="136" y="69"/>
                    <a:pt x="132" y="77"/>
                    <a:pt x="132" y="77"/>
                  </a:cubicBezTo>
                  <a:cubicBezTo>
                    <a:pt x="125" y="93"/>
                    <a:pt x="123" y="94"/>
                    <a:pt x="122" y="96"/>
                  </a:cubicBezTo>
                  <a:cubicBezTo>
                    <a:pt x="120" y="97"/>
                    <a:pt x="118" y="97"/>
                    <a:pt x="116" y="96"/>
                  </a:cubicBezTo>
                  <a:cubicBezTo>
                    <a:pt x="115" y="96"/>
                    <a:pt x="113" y="95"/>
                    <a:pt x="112" y="93"/>
                  </a:cubicBezTo>
                  <a:cubicBezTo>
                    <a:pt x="111" y="93"/>
                    <a:pt x="111" y="93"/>
                    <a:pt x="111" y="93"/>
                  </a:cubicBezTo>
                  <a:cubicBezTo>
                    <a:pt x="109" y="90"/>
                    <a:pt x="105" y="86"/>
                    <a:pt x="100" y="81"/>
                  </a:cubicBezTo>
                  <a:cubicBezTo>
                    <a:pt x="93" y="73"/>
                    <a:pt x="93" y="73"/>
                    <a:pt x="93" y="73"/>
                  </a:cubicBezTo>
                  <a:cubicBezTo>
                    <a:pt x="94" y="84"/>
                    <a:pt x="94" y="84"/>
                    <a:pt x="94" y="84"/>
                  </a:cubicBezTo>
                  <a:cubicBezTo>
                    <a:pt x="94" y="91"/>
                    <a:pt x="95" y="99"/>
                    <a:pt x="95" y="106"/>
                  </a:cubicBezTo>
                  <a:cubicBezTo>
                    <a:pt x="71" y="106"/>
                    <a:pt x="71" y="106"/>
                    <a:pt x="71" y="106"/>
                  </a:cubicBezTo>
                  <a:cubicBezTo>
                    <a:pt x="52" y="106"/>
                    <a:pt x="52" y="106"/>
                    <a:pt x="52" y="106"/>
                  </a:cubicBezTo>
                  <a:cubicBezTo>
                    <a:pt x="51" y="106"/>
                    <a:pt x="51" y="105"/>
                    <a:pt x="50" y="104"/>
                  </a:cubicBezTo>
                  <a:cubicBezTo>
                    <a:pt x="50" y="104"/>
                    <a:pt x="49" y="103"/>
                    <a:pt x="49" y="102"/>
                  </a:cubicBezTo>
                  <a:cubicBezTo>
                    <a:pt x="48" y="79"/>
                    <a:pt x="48" y="79"/>
                    <a:pt x="48" y="79"/>
                  </a:cubicBezTo>
                  <a:cubicBezTo>
                    <a:pt x="36" y="99"/>
                    <a:pt x="36" y="99"/>
                    <a:pt x="36" y="99"/>
                  </a:cubicBezTo>
                  <a:cubicBezTo>
                    <a:pt x="38" y="101"/>
                    <a:pt x="38" y="101"/>
                    <a:pt x="38" y="101"/>
                  </a:cubicBezTo>
                  <a:cubicBezTo>
                    <a:pt x="38" y="101"/>
                    <a:pt x="48" y="113"/>
                    <a:pt x="54" y="120"/>
                  </a:cubicBezTo>
                  <a:cubicBezTo>
                    <a:pt x="55" y="122"/>
                    <a:pt x="56" y="124"/>
                    <a:pt x="55" y="126"/>
                  </a:cubicBezTo>
                  <a:cubicBezTo>
                    <a:pt x="54" y="127"/>
                    <a:pt x="53" y="129"/>
                    <a:pt x="52" y="129"/>
                  </a:cubicBezTo>
                  <a:cubicBezTo>
                    <a:pt x="50" y="130"/>
                    <a:pt x="48" y="130"/>
                    <a:pt x="47" y="129"/>
                  </a:cubicBezTo>
                  <a:cubicBezTo>
                    <a:pt x="46" y="129"/>
                    <a:pt x="45" y="129"/>
                    <a:pt x="45" y="128"/>
                  </a:cubicBezTo>
                  <a:cubicBezTo>
                    <a:pt x="45" y="128"/>
                    <a:pt x="23" y="104"/>
                    <a:pt x="23" y="104"/>
                  </a:cubicBezTo>
                  <a:cubicBezTo>
                    <a:pt x="20" y="101"/>
                    <a:pt x="20" y="100"/>
                    <a:pt x="22" y="96"/>
                  </a:cubicBezTo>
                  <a:cubicBezTo>
                    <a:pt x="27" y="87"/>
                    <a:pt x="35" y="71"/>
                    <a:pt x="42" y="61"/>
                  </a:cubicBezTo>
                  <a:cubicBezTo>
                    <a:pt x="45" y="56"/>
                    <a:pt x="49" y="55"/>
                    <a:pt x="56" y="54"/>
                  </a:cubicBezTo>
                  <a:cubicBezTo>
                    <a:pt x="60" y="53"/>
                    <a:pt x="63" y="53"/>
                    <a:pt x="67" y="53"/>
                  </a:cubicBezTo>
                  <a:cubicBezTo>
                    <a:pt x="69" y="60"/>
                    <a:pt x="69" y="60"/>
                    <a:pt x="69" y="60"/>
                  </a:cubicBezTo>
                  <a:cubicBezTo>
                    <a:pt x="64" y="95"/>
                    <a:pt x="64" y="95"/>
                    <a:pt x="64" y="95"/>
                  </a:cubicBezTo>
                  <a:cubicBezTo>
                    <a:pt x="72" y="102"/>
                    <a:pt x="72" y="102"/>
                    <a:pt x="72" y="102"/>
                  </a:cubicBezTo>
                  <a:cubicBezTo>
                    <a:pt x="79" y="94"/>
                    <a:pt x="79" y="94"/>
                    <a:pt x="79" y="94"/>
                  </a:cubicBezTo>
                  <a:cubicBezTo>
                    <a:pt x="73" y="60"/>
                    <a:pt x="73" y="60"/>
                    <a:pt x="73" y="60"/>
                  </a:cubicBezTo>
                  <a:cubicBezTo>
                    <a:pt x="76" y="53"/>
                    <a:pt x="76" y="53"/>
                    <a:pt x="76" y="53"/>
                  </a:cubicBezTo>
                  <a:cubicBezTo>
                    <a:pt x="80" y="53"/>
                    <a:pt x="83" y="53"/>
                    <a:pt x="86" y="53"/>
                  </a:cubicBezTo>
                  <a:cubicBezTo>
                    <a:pt x="95" y="54"/>
                    <a:pt x="98" y="58"/>
                    <a:pt x="104" y="65"/>
                  </a:cubicBezTo>
                  <a:cubicBezTo>
                    <a:pt x="106" y="68"/>
                    <a:pt x="108" y="70"/>
                    <a:pt x="110" y="72"/>
                  </a:cubicBezTo>
                  <a:cubicBezTo>
                    <a:pt x="111" y="74"/>
                    <a:pt x="112" y="76"/>
                    <a:pt x="113" y="77"/>
                  </a:cubicBezTo>
                  <a:cubicBezTo>
                    <a:pt x="117" y="81"/>
                    <a:pt x="117" y="81"/>
                    <a:pt x="117" y="81"/>
                  </a:cubicBezTo>
                  <a:cubicBezTo>
                    <a:pt x="117" y="81"/>
                    <a:pt x="119" y="76"/>
                    <a:pt x="119" y="76"/>
                  </a:cubicBezTo>
                  <a:cubicBezTo>
                    <a:pt x="121" y="71"/>
                    <a:pt x="121" y="71"/>
                    <a:pt x="121" y="71"/>
                  </a:cubicBezTo>
                  <a:cubicBezTo>
                    <a:pt x="122" y="69"/>
                    <a:pt x="123" y="68"/>
                    <a:pt x="124" y="66"/>
                  </a:cubicBezTo>
                  <a:cubicBezTo>
                    <a:pt x="124" y="66"/>
                    <a:pt x="125" y="63"/>
                    <a:pt x="125" y="63"/>
                  </a:cubicBezTo>
                  <a:cubicBezTo>
                    <a:pt x="127" y="59"/>
                    <a:pt x="127" y="59"/>
                    <a:pt x="127" y="59"/>
                  </a:cubicBezTo>
                  <a:cubicBezTo>
                    <a:pt x="127" y="59"/>
                    <a:pt x="127" y="59"/>
                    <a:pt x="127" y="59"/>
                  </a:cubicBezTo>
                  <a:cubicBezTo>
                    <a:pt x="129" y="55"/>
                    <a:pt x="130" y="54"/>
                    <a:pt x="132" y="53"/>
                  </a:cubicBezTo>
                  <a:cubicBezTo>
                    <a:pt x="133" y="53"/>
                    <a:pt x="134" y="53"/>
                    <a:pt x="135" y="53"/>
                  </a:cubicBezTo>
                  <a:cubicBezTo>
                    <a:pt x="135" y="53"/>
                    <a:pt x="135" y="53"/>
                    <a:pt x="135" y="53"/>
                  </a:cubicBezTo>
                  <a:cubicBezTo>
                    <a:pt x="137" y="53"/>
                    <a:pt x="138" y="54"/>
                    <a:pt x="139" y="55"/>
                  </a:cubicBezTo>
                  <a:cubicBezTo>
                    <a:pt x="141" y="58"/>
                    <a:pt x="140" y="60"/>
                    <a:pt x="138" y="6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
        <p:nvSpPr>
          <p:cNvPr id="20498" name="矩形 39"/>
          <p:cNvSpPr>
            <a:spLocks noChangeArrowheads="1"/>
          </p:cNvSpPr>
          <p:nvPr/>
        </p:nvSpPr>
        <p:spPr bwMode="auto">
          <a:xfrm>
            <a:off x="5143500" y="1473200"/>
            <a:ext cx="7048500" cy="4660900"/>
          </a:xfrm>
          <a:prstGeom prst="rect">
            <a:avLst/>
          </a:prstGeom>
          <a:solidFill>
            <a:srgbClr val="249F8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pic>
        <p:nvPicPr>
          <p:cNvPr id="20499" name="图表 40"/>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143500" y="2178050"/>
            <a:ext cx="5780088" cy="388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0" name="文本框 41"/>
          <p:cNvSpPr>
            <a:spLocks noChangeArrowheads="1"/>
          </p:cNvSpPr>
          <p:nvPr/>
        </p:nvSpPr>
        <p:spPr bwMode="auto">
          <a:xfrm>
            <a:off x="10828338" y="2568575"/>
            <a:ext cx="11668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a:solidFill>
                  <a:schemeClr val="bg1"/>
                </a:solidFill>
                <a:latin typeface="Calibri" panose="020F0502020204030204" pitchFamily="34" charset="0"/>
                <a:sym typeface="Calibri" panose="020F0502020204030204" pitchFamily="34" charset="0"/>
              </a:rPr>
              <a:t>87%</a:t>
            </a:r>
            <a:endParaRPr lang="zh-CN" altLang="en-US" sz="4400" b="1">
              <a:solidFill>
                <a:schemeClr val="bg1"/>
              </a:solidFill>
              <a:latin typeface="Calibri" panose="020F0502020204030204" pitchFamily="34" charset="0"/>
              <a:sym typeface="Calibri" panose="020F0502020204030204" pitchFamily="34" charset="0"/>
            </a:endParaRPr>
          </a:p>
          <a:p>
            <a:pPr eaLnBrk="1" hangingPunct="1">
              <a:lnSpc>
                <a:spcPts val="1200"/>
              </a:lnSpc>
            </a:pPr>
            <a:r>
              <a:rPr lang="en-US" altLang="zh-CN" sz="2000" b="1">
                <a:solidFill>
                  <a:schemeClr val="bg1"/>
                </a:solidFill>
                <a:latin typeface="Calibri" panose="020F0502020204030204" pitchFamily="34" charset="0"/>
                <a:sym typeface="Calibri" panose="020F0502020204030204" pitchFamily="34" charset="0"/>
              </a:rPr>
              <a:t>May</a:t>
            </a:r>
            <a:endParaRPr lang="zh-CN" altLang="en-US" sz="2000" b="1">
              <a:solidFill>
                <a:schemeClr val="bg1"/>
              </a:solidFill>
              <a:latin typeface="Calibri" panose="020F0502020204030204" pitchFamily="34" charset="0"/>
              <a:sym typeface="宋体" panose="02010600030101010101" pitchFamily="2" charset="-122"/>
            </a:endParaRPr>
          </a:p>
        </p:txBody>
      </p:sp>
      <p:sp>
        <p:nvSpPr>
          <p:cNvPr id="20501" name="文本框 42"/>
          <p:cNvSpPr>
            <a:spLocks noChangeArrowheads="1"/>
          </p:cNvSpPr>
          <p:nvPr/>
        </p:nvSpPr>
        <p:spPr bwMode="auto">
          <a:xfrm>
            <a:off x="10828338" y="3652838"/>
            <a:ext cx="1166812"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a:solidFill>
                  <a:schemeClr val="bg1"/>
                </a:solidFill>
                <a:latin typeface="Calibri" panose="020F0502020204030204" pitchFamily="34" charset="0"/>
                <a:sym typeface="Calibri" panose="020F0502020204030204" pitchFamily="34" charset="0"/>
              </a:rPr>
              <a:t>34%</a:t>
            </a:r>
            <a:endParaRPr lang="zh-CN" altLang="en-US" sz="4400" b="1">
              <a:solidFill>
                <a:schemeClr val="bg1"/>
              </a:solidFill>
              <a:latin typeface="Calibri" panose="020F0502020204030204" pitchFamily="34" charset="0"/>
              <a:sym typeface="Calibri" panose="020F0502020204030204" pitchFamily="34" charset="0"/>
            </a:endParaRPr>
          </a:p>
          <a:p>
            <a:pPr eaLnBrk="1" hangingPunct="1">
              <a:lnSpc>
                <a:spcPts val="1200"/>
              </a:lnSpc>
            </a:pPr>
            <a:r>
              <a:rPr lang="en-US" altLang="zh-CN" sz="2000" b="1">
                <a:solidFill>
                  <a:schemeClr val="bg1"/>
                </a:solidFill>
                <a:latin typeface="Calibri" panose="020F0502020204030204" pitchFamily="34" charset="0"/>
                <a:sym typeface="Calibri" panose="020F0502020204030204" pitchFamily="34" charset="0"/>
              </a:rPr>
              <a:t>Fed</a:t>
            </a:r>
            <a:endParaRPr lang="zh-CN" altLang="en-US" sz="2000" b="1">
              <a:solidFill>
                <a:schemeClr val="bg1"/>
              </a:solidFill>
              <a:latin typeface="Calibri" panose="020F0502020204030204" pitchFamily="34" charset="0"/>
              <a:sym typeface="宋体" panose="02010600030101010101" pitchFamily="2" charset="-122"/>
            </a:endParaRPr>
          </a:p>
        </p:txBody>
      </p:sp>
      <p:sp>
        <p:nvSpPr>
          <p:cNvPr id="20502" name="文本框 1"/>
          <p:cNvSpPr>
            <a:spLocks noChangeArrowheads="1"/>
          </p:cNvSpPr>
          <p:nvPr/>
        </p:nvSpPr>
        <p:spPr bwMode="auto">
          <a:xfrm>
            <a:off x="5260975" y="1724025"/>
            <a:ext cx="37560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b="1">
                <a:solidFill>
                  <a:schemeClr val="bg1"/>
                </a:solidFill>
                <a:latin typeface="Calibri" panose="020F0502020204030204" pitchFamily="34" charset="0"/>
                <a:sym typeface="Calibri" panose="020F0502020204030204" pitchFamily="34" charset="0"/>
              </a:rPr>
              <a:t>Number Of Sales</a:t>
            </a:r>
            <a:endParaRPr lang="zh-CN" altLang="en-US" sz="4000" b="1">
              <a:solidFill>
                <a:schemeClr val="bg1"/>
              </a:solidFill>
              <a:latin typeface="Calibri" panose="020F0502020204030204" pitchFamily="34" charset="0"/>
              <a:sym typeface="宋体" panose="02010600030101010101" pitchFamily="2" charset="-122"/>
            </a:endParaRPr>
          </a:p>
        </p:txBody>
      </p:sp>
      <p:sp>
        <p:nvSpPr>
          <p:cNvPr id="20503" name="文本框 43"/>
          <p:cNvSpPr>
            <a:spLocks noChangeArrowheads="1"/>
          </p:cNvSpPr>
          <p:nvPr/>
        </p:nvSpPr>
        <p:spPr bwMode="auto">
          <a:xfrm>
            <a:off x="10828338" y="4737100"/>
            <a:ext cx="1166812"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a:solidFill>
                  <a:schemeClr val="bg1"/>
                </a:solidFill>
                <a:latin typeface="Calibri" panose="020F0502020204030204" pitchFamily="34" charset="0"/>
                <a:sym typeface="Calibri" panose="020F0502020204030204" pitchFamily="34" charset="0"/>
              </a:rPr>
              <a:t>26%</a:t>
            </a:r>
            <a:endParaRPr lang="zh-CN" altLang="en-US" sz="4400" b="1">
              <a:solidFill>
                <a:schemeClr val="bg1"/>
              </a:solidFill>
              <a:latin typeface="Calibri" panose="020F0502020204030204" pitchFamily="34" charset="0"/>
              <a:sym typeface="Calibri" panose="020F0502020204030204" pitchFamily="34" charset="0"/>
            </a:endParaRPr>
          </a:p>
          <a:p>
            <a:pPr eaLnBrk="1" hangingPunct="1">
              <a:lnSpc>
                <a:spcPts val="1200"/>
              </a:lnSpc>
            </a:pPr>
            <a:r>
              <a:rPr lang="en-US" altLang="zh-CN" sz="2000" b="1">
                <a:solidFill>
                  <a:schemeClr val="bg1"/>
                </a:solidFill>
                <a:latin typeface="Calibri" panose="020F0502020204030204" pitchFamily="34" charset="0"/>
                <a:sym typeface="Calibri" panose="020F0502020204030204" pitchFamily="34" charset="0"/>
              </a:rPr>
              <a:t>Jun</a:t>
            </a:r>
            <a:endParaRPr lang="zh-CN" altLang="en-US" sz="2000" b="1">
              <a:solidFill>
                <a:schemeClr val="bg1"/>
              </a:solidFill>
              <a:latin typeface="Calibri" panose="020F0502020204030204" pitchFamily="34" charset="0"/>
              <a:sym typeface="宋体" panose="02010600030101010101" pitchFamily="2" charset="-122"/>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0484"/>
                                        </p:tgtEl>
                                        <p:attrNameLst>
                                          <p:attrName>style.visibility</p:attrName>
                                        </p:attrNameLst>
                                      </p:cBhvr>
                                      <p:to>
                                        <p:strVal val="visible"/>
                                      </p:to>
                                    </p:set>
                                    <p:animEffect>
                                      <p:cBhvr>
                                        <p:cTn id="7" dur="500"/>
                                        <p:tgtEl>
                                          <p:spTgt spid="20484"/>
                                        </p:tgtEl>
                                      </p:cBhvr>
                                    </p:animEffect>
                                  </p:childTnLst>
                                </p:cTn>
                              </p:par>
                              <p:par>
                                <p:cTn id="8" presetID="9" presetClass="entr" presetSubtype="0" fill="hold" nodeType="withEffect">
                                  <p:stCondLst>
                                    <p:cond delay="0"/>
                                  </p:stCondLst>
                                  <p:childTnLst>
                                    <p:set>
                                      <p:cBhvr>
                                        <p:cTn id="9" dur="1" fill="hold">
                                          <p:stCondLst>
                                            <p:cond delay="0"/>
                                          </p:stCondLst>
                                        </p:cTn>
                                        <p:tgtEl>
                                          <p:spTgt spid="20490"/>
                                        </p:tgtEl>
                                        <p:attrNameLst>
                                          <p:attrName>style.visibility</p:attrName>
                                        </p:attrNameLst>
                                      </p:cBhvr>
                                      <p:to>
                                        <p:strVal val="visible"/>
                                      </p:to>
                                    </p:set>
                                    <p:animEffect>
                                      <p:cBhvr>
                                        <p:cTn id="10" dur="500"/>
                                        <p:tgtEl>
                                          <p:spTgt spid="20490"/>
                                        </p:tgtEl>
                                      </p:cBhvr>
                                    </p:animEffect>
                                  </p:childTnLst>
                                </p:cTn>
                              </p:par>
                              <p:par>
                                <p:cTn id="11" presetID="9" presetClass="entr" presetSubtype="0" fill="hold" nodeType="withEffect">
                                  <p:stCondLst>
                                    <p:cond delay="0"/>
                                  </p:stCondLst>
                                  <p:childTnLst>
                                    <p:set>
                                      <p:cBhvr>
                                        <p:cTn id="12" dur="1" fill="hold">
                                          <p:stCondLst>
                                            <p:cond delay="0"/>
                                          </p:stCondLst>
                                        </p:cTn>
                                        <p:tgtEl>
                                          <p:spTgt spid="20485"/>
                                        </p:tgtEl>
                                        <p:attrNameLst>
                                          <p:attrName>style.visibility</p:attrName>
                                        </p:attrNameLst>
                                      </p:cBhvr>
                                      <p:to>
                                        <p:strVal val="visible"/>
                                      </p:to>
                                    </p:set>
                                    <p:animEffect>
                                      <p:cBhvr>
                                        <p:cTn id="13" dur="500"/>
                                        <p:tgtEl>
                                          <p:spTgt spid="20485"/>
                                        </p:tgtEl>
                                      </p:cBhvr>
                                    </p:animEffect>
                                  </p:childTnLst>
                                </p:cTn>
                              </p:par>
                            </p:childTnLst>
                          </p:cTn>
                        </p:par>
                        <p:par>
                          <p:cTn id="14" fill="hold" nodeType="afterGroup">
                            <p:stCondLst>
                              <p:cond delay="500"/>
                            </p:stCondLst>
                            <p:childTnLst>
                              <p:par>
                                <p:cTn id="15" presetID="22" presetClass="entr" presetSubtype="1" fill="hold" nodeType="afterEffect">
                                  <p:stCondLst>
                                    <p:cond delay="0"/>
                                  </p:stCondLst>
                                  <p:childTnLst>
                                    <p:set>
                                      <p:cBhvr>
                                        <p:cTn id="16" dur="1" fill="hold">
                                          <p:stCondLst>
                                            <p:cond delay="0"/>
                                          </p:stCondLst>
                                        </p:cTn>
                                        <p:tgtEl>
                                          <p:spTgt spid="20494"/>
                                        </p:tgtEl>
                                        <p:attrNameLst>
                                          <p:attrName>style.visibility</p:attrName>
                                        </p:attrNameLst>
                                      </p:cBhvr>
                                      <p:to>
                                        <p:strVal val="visible"/>
                                      </p:to>
                                    </p:set>
                                    <p:animEffect>
                                      <p:cBhvr>
                                        <p:cTn id="17" dur="500"/>
                                        <p:tgtEl>
                                          <p:spTgt spid="20494"/>
                                        </p:tgtEl>
                                      </p:cBhvr>
                                    </p:animEffect>
                                  </p:childTnLst>
                                </p:cTn>
                              </p:par>
                            </p:childTnLst>
                          </p:cTn>
                        </p:par>
                        <p:par>
                          <p:cTn id="18" fill="hold" nodeType="afterGroup">
                            <p:stCondLst>
                              <p:cond delay="1000"/>
                            </p:stCondLst>
                            <p:childTnLst>
                              <p:par>
                                <p:cTn id="19" presetID="9" presetClass="entr" presetSubtype="0" fill="hold" nodeType="afterEffect">
                                  <p:stCondLst>
                                    <p:cond delay="0"/>
                                  </p:stCondLst>
                                  <p:childTnLst>
                                    <p:set>
                                      <p:cBhvr>
                                        <p:cTn id="20" dur="1" fill="hold">
                                          <p:stCondLst>
                                            <p:cond delay="0"/>
                                          </p:stCondLst>
                                        </p:cTn>
                                        <p:tgtEl>
                                          <p:spTgt spid="20495"/>
                                        </p:tgtEl>
                                        <p:attrNameLst>
                                          <p:attrName>style.visibility</p:attrName>
                                        </p:attrNameLst>
                                      </p:cBhvr>
                                      <p:to>
                                        <p:strVal val="visible"/>
                                      </p:to>
                                    </p:set>
                                    <p:animEffect>
                                      <p:cBhvr>
                                        <p:cTn id="21" dur="500"/>
                                        <p:tgtEl>
                                          <p:spTgt spid="20495"/>
                                        </p:tgtEl>
                                      </p:cBhvr>
                                    </p:animEffect>
                                  </p:childTnLst>
                                </p:cTn>
                              </p:par>
                            </p:childTnLst>
                          </p:cTn>
                        </p:par>
                        <p:par>
                          <p:cTn id="22" fill="hold" nodeType="afterGroup">
                            <p:stCondLst>
                              <p:cond delay="1500"/>
                            </p:stCondLst>
                            <p:childTnLst>
                              <p:par>
                                <p:cTn id="23" presetID="9" presetClass="entr" presetSubtype="0" fill="hold" grpId="0" nodeType="afterEffect">
                                  <p:stCondLst>
                                    <p:cond delay="0"/>
                                  </p:stCondLst>
                                  <p:childTnLst>
                                    <p:set>
                                      <p:cBhvr>
                                        <p:cTn id="24" dur="1" fill="hold">
                                          <p:stCondLst>
                                            <p:cond delay="0"/>
                                          </p:stCondLst>
                                        </p:cTn>
                                        <p:tgtEl>
                                          <p:spTgt spid="20498"/>
                                        </p:tgtEl>
                                        <p:attrNameLst>
                                          <p:attrName>style.visibility</p:attrName>
                                        </p:attrNameLst>
                                      </p:cBhvr>
                                      <p:to>
                                        <p:strVal val="visible"/>
                                      </p:to>
                                    </p:set>
                                    <p:animEffect>
                                      <p:cBhvr>
                                        <p:cTn id="25" dur="500"/>
                                        <p:tgtEl>
                                          <p:spTgt spid="20498"/>
                                        </p:tgtEl>
                                      </p:cBhvr>
                                    </p:animEffect>
                                  </p:childTnLst>
                                </p:cTn>
                              </p:par>
                            </p:childTnLst>
                          </p:cTn>
                        </p:par>
                        <p:par>
                          <p:cTn id="26" fill="hold" nodeType="afterGroup">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20502"/>
                                        </p:tgtEl>
                                        <p:attrNameLst>
                                          <p:attrName>style.visibility</p:attrName>
                                        </p:attrNameLst>
                                      </p:cBhvr>
                                      <p:to>
                                        <p:strVal val="visible"/>
                                      </p:to>
                                    </p:set>
                                    <p:animEffect>
                                      <p:cBhvr>
                                        <p:cTn id="29" dur="500"/>
                                        <p:tgtEl>
                                          <p:spTgt spid="20502"/>
                                        </p:tgtEl>
                                      </p:cBhvr>
                                    </p:animEffect>
                                  </p:childTnLst>
                                </p:cTn>
                              </p:par>
                            </p:childTnLst>
                          </p:cTn>
                        </p:par>
                        <p:par>
                          <p:cTn id="30" fill="hold" nodeType="afterGroup">
                            <p:stCondLst>
                              <p:cond delay="2500"/>
                            </p:stCondLst>
                            <p:childTnLst>
                              <p:par>
                                <p:cTn id="31" presetID="22" presetClass="entr" presetSubtype="8" fill="hold" nodeType="afterEffect">
                                  <p:stCondLst>
                                    <p:cond delay="0"/>
                                  </p:stCondLst>
                                  <p:childTnLst>
                                    <p:set>
                                      <p:cBhvr>
                                        <p:cTn id="32" dur="1" fill="hold">
                                          <p:stCondLst>
                                            <p:cond delay="0"/>
                                          </p:stCondLst>
                                        </p:cTn>
                                        <p:tgtEl>
                                          <p:spTgt spid="20499"/>
                                        </p:tgtEl>
                                        <p:attrNameLst>
                                          <p:attrName>style.visibility</p:attrName>
                                        </p:attrNameLst>
                                      </p:cBhvr>
                                      <p:to>
                                        <p:strVal val="visible"/>
                                      </p:to>
                                    </p:set>
                                    <p:animEffect>
                                      <p:cBhvr>
                                        <p:cTn id="33" dur="650"/>
                                        <p:tgtEl>
                                          <p:spTgt spid="20499"/>
                                        </p:tgtEl>
                                      </p:cBhvr>
                                    </p:animEffect>
                                  </p:childTnLst>
                                </p:cTn>
                              </p:par>
                            </p:childTnLst>
                          </p:cTn>
                        </p:par>
                        <p:par>
                          <p:cTn id="34" fill="hold" nodeType="afterGroup">
                            <p:stCondLst>
                              <p:cond delay="3150"/>
                            </p:stCondLst>
                            <p:childTnLst>
                              <p:par>
                                <p:cTn id="35" presetID="22" presetClass="entr" presetSubtype="4" fill="hold" nodeType="afterEffect">
                                  <p:stCondLst>
                                    <p:cond delay="0"/>
                                  </p:stCondLst>
                                  <p:childTnLst>
                                    <p:set>
                                      <p:cBhvr>
                                        <p:cTn id="36" dur="1" fill="hold">
                                          <p:stCondLst>
                                            <p:cond delay="0"/>
                                          </p:stCondLst>
                                        </p:cTn>
                                        <p:tgtEl>
                                          <p:spTgt spid="20499"/>
                                        </p:tgtEl>
                                        <p:attrNameLst>
                                          <p:attrName>style.visibility</p:attrName>
                                        </p:attrNameLst>
                                      </p:cBhvr>
                                      <p:to>
                                        <p:strVal val="visible"/>
                                      </p:to>
                                    </p:set>
                                    <p:animEffect>
                                      <p:cBhvr>
                                        <p:cTn id="37" dur="500"/>
                                        <p:tgtEl>
                                          <p:spTgt spid="20499"/>
                                        </p:tgtEl>
                                      </p:cBhvr>
                                    </p:animEffect>
                                  </p:childTnLst>
                                </p:cTn>
                              </p:par>
                            </p:childTnLst>
                          </p:cTn>
                        </p:par>
                        <p:par>
                          <p:cTn id="38" fill="hold" nodeType="afterGroup">
                            <p:stCondLst>
                              <p:cond delay="3650"/>
                            </p:stCondLst>
                            <p:childTnLst>
                              <p:par>
                                <p:cTn id="39" presetID="22" presetClass="entr" presetSubtype="4" fill="hold" nodeType="afterEffect">
                                  <p:stCondLst>
                                    <p:cond delay="0"/>
                                  </p:stCondLst>
                                  <p:childTnLst>
                                    <p:set>
                                      <p:cBhvr>
                                        <p:cTn id="40" dur="1" fill="hold">
                                          <p:stCondLst>
                                            <p:cond delay="0"/>
                                          </p:stCondLst>
                                        </p:cTn>
                                        <p:tgtEl>
                                          <p:spTgt spid="20499"/>
                                        </p:tgtEl>
                                        <p:attrNameLst>
                                          <p:attrName>style.visibility</p:attrName>
                                        </p:attrNameLst>
                                      </p:cBhvr>
                                      <p:to>
                                        <p:strVal val="visible"/>
                                      </p:to>
                                    </p:set>
                                    <p:animEffect>
                                      <p:cBhvr>
                                        <p:cTn id="41" dur="500"/>
                                        <p:tgtEl>
                                          <p:spTgt spid="20499"/>
                                        </p:tgtEl>
                                      </p:cBhvr>
                                    </p:animEffect>
                                  </p:childTnLst>
                                </p:cTn>
                              </p:par>
                            </p:childTnLst>
                          </p:cTn>
                        </p:par>
                        <p:par>
                          <p:cTn id="42" fill="hold" nodeType="afterGroup">
                            <p:stCondLst>
                              <p:cond delay="4150"/>
                            </p:stCondLst>
                            <p:childTnLst>
                              <p:par>
                                <p:cTn id="43" presetID="9" presetClass="entr" presetSubtype="0" fill="hold" grpId="0" nodeType="afterEffect">
                                  <p:stCondLst>
                                    <p:cond delay="0"/>
                                  </p:stCondLst>
                                  <p:childTnLst>
                                    <p:set>
                                      <p:cBhvr>
                                        <p:cTn id="44" dur="1" fill="hold">
                                          <p:stCondLst>
                                            <p:cond delay="0"/>
                                          </p:stCondLst>
                                        </p:cTn>
                                        <p:tgtEl>
                                          <p:spTgt spid="20500"/>
                                        </p:tgtEl>
                                        <p:attrNameLst>
                                          <p:attrName>style.visibility</p:attrName>
                                        </p:attrNameLst>
                                      </p:cBhvr>
                                      <p:to>
                                        <p:strVal val="visible"/>
                                      </p:to>
                                    </p:set>
                                    <p:animEffect>
                                      <p:cBhvr>
                                        <p:cTn id="45" dur="500"/>
                                        <p:tgtEl>
                                          <p:spTgt spid="20500"/>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20501"/>
                                        </p:tgtEl>
                                        <p:attrNameLst>
                                          <p:attrName>style.visibility</p:attrName>
                                        </p:attrNameLst>
                                      </p:cBhvr>
                                      <p:to>
                                        <p:strVal val="visible"/>
                                      </p:to>
                                    </p:set>
                                    <p:animEffect>
                                      <p:cBhvr>
                                        <p:cTn id="48" dur="500"/>
                                        <p:tgtEl>
                                          <p:spTgt spid="20501"/>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20503"/>
                                        </p:tgtEl>
                                        <p:attrNameLst>
                                          <p:attrName>style.visibility</p:attrName>
                                        </p:attrNameLst>
                                      </p:cBhvr>
                                      <p:to>
                                        <p:strVal val="visible"/>
                                      </p:to>
                                    </p:set>
                                    <p:animEffect>
                                      <p:cBhvr>
                                        <p:cTn id="51" dur="500"/>
                                        <p:tgtEl>
                                          <p:spTgt spid="205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bldLvl="0" autoUpdateAnimBg="0"/>
      <p:bldP spid="20498" grpId="0" bldLvl="0" animBg="1" autoUpdateAnimBg="0"/>
      <p:bldP spid="20500" grpId="0" bldLvl="0" autoUpdateAnimBg="0"/>
      <p:bldP spid="20501" grpId="0" bldLvl="0" autoUpdateAnimBg="0"/>
      <p:bldP spid="20502" grpId="0" bldLvl="0" autoUpdateAnimBg="0"/>
      <p:bldP spid="20503"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1508" name="文本框 4"/>
          <p:cNvSpPr>
            <a:spLocks noChangeArrowheads="1"/>
          </p:cNvSpPr>
          <p:nvPr/>
        </p:nvSpPr>
        <p:spPr bwMode="auto">
          <a:xfrm>
            <a:off x="247650" y="55563"/>
            <a:ext cx="39512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Chart &amp; Data</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21509" name="Group 5"/>
          <p:cNvGrpSpPr>
            <a:grpSpLocks/>
          </p:cNvGrpSpPr>
          <p:nvPr/>
        </p:nvGrpSpPr>
        <p:grpSpPr bwMode="auto">
          <a:xfrm>
            <a:off x="10790238" y="257175"/>
            <a:ext cx="1017587" cy="577850"/>
            <a:chOff x="0" y="0"/>
            <a:chExt cx="1016794" cy="578108"/>
          </a:xfrm>
        </p:grpSpPr>
        <p:grpSp>
          <p:nvGrpSpPr>
            <p:cNvPr id="19485" name="Group 6"/>
            <p:cNvGrpSpPr>
              <a:grpSpLocks/>
            </p:cNvGrpSpPr>
            <p:nvPr/>
          </p:nvGrpSpPr>
          <p:grpSpPr bwMode="auto">
            <a:xfrm>
              <a:off x="0" y="0"/>
              <a:ext cx="1016794" cy="360857"/>
              <a:chOff x="0" y="0"/>
              <a:chExt cx="1016794" cy="360857"/>
            </a:xfrm>
          </p:grpSpPr>
          <p:sp>
            <p:nvSpPr>
              <p:cNvPr id="19487"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88"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19486"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21514" name="Group 10"/>
          <p:cNvGrpSpPr>
            <a:grpSpLocks/>
          </p:cNvGrpSpPr>
          <p:nvPr/>
        </p:nvGrpSpPr>
        <p:grpSpPr bwMode="auto">
          <a:xfrm>
            <a:off x="5780088" y="6584950"/>
            <a:ext cx="638175" cy="254000"/>
            <a:chOff x="0" y="0"/>
            <a:chExt cx="637959" cy="253916"/>
          </a:xfrm>
        </p:grpSpPr>
        <p:sp>
          <p:nvSpPr>
            <p:cNvPr id="19482"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19483"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19484"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12</a:t>
              </a:r>
              <a:endParaRPr lang="zh-CN" altLang="en-US" sz="1000">
                <a:solidFill>
                  <a:schemeClr val="bg1"/>
                </a:solidFill>
                <a:latin typeface="Calibri" panose="020F0502020204030204" pitchFamily="34" charset="0"/>
                <a:sym typeface="宋体" panose="02010600030101010101" pitchFamily="2" charset="-122"/>
              </a:endParaRPr>
            </a:p>
          </p:txBody>
        </p:sp>
      </p:grpSp>
      <p:pic>
        <p:nvPicPr>
          <p:cNvPr id="21518" name="图表 21"/>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95325" y="1524000"/>
            <a:ext cx="7388225"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519" name="Group 15"/>
          <p:cNvGrpSpPr>
            <a:grpSpLocks/>
          </p:cNvGrpSpPr>
          <p:nvPr/>
        </p:nvGrpSpPr>
        <p:grpSpPr bwMode="auto">
          <a:xfrm>
            <a:off x="8359775" y="1524000"/>
            <a:ext cx="2995613" cy="1558925"/>
            <a:chOff x="0" y="0"/>
            <a:chExt cx="2995184" cy="1559798"/>
          </a:xfrm>
        </p:grpSpPr>
        <p:sp>
          <p:nvSpPr>
            <p:cNvPr id="19477" name="矩形 3"/>
            <p:cNvSpPr>
              <a:spLocks noChangeArrowheads="1"/>
            </p:cNvSpPr>
            <p:nvPr/>
          </p:nvSpPr>
          <p:spPr bwMode="auto">
            <a:xfrm>
              <a:off x="0" y="19575"/>
              <a:ext cx="2995184" cy="1520648"/>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9478" name="Group 17"/>
            <p:cNvGrpSpPr>
              <a:grpSpLocks/>
            </p:cNvGrpSpPr>
            <p:nvPr/>
          </p:nvGrpSpPr>
          <p:grpSpPr bwMode="auto">
            <a:xfrm>
              <a:off x="102018" y="0"/>
              <a:ext cx="2791149" cy="1559798"/>
              <a:chOff x="0" y="0"/>
              <a:chExt cx="2791149" cy="1559798"/>
            </a:xfrm>
          </p:grpSpPr>
          <p:sp>
            <p:nvSpPr>
              <p:cNvPr id="19479" name="文本框 23"/>
              <p:cNvSpPr>
                <a:spLocks noChangeArrowheads="1"/>
              </p:cNvSpPr>
              <p:nvPr/>
            </p:nvSpPr>
            <p:spPr bwMode="auto">
              <a:xfrm>
                <a:off x="0" y="0"/>
                <a:ext cx="165290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a:solidFill>
                      <a:schemeClr val="bg1"/>
                    </a:solidFill>
                    <a:sym typeface="Arial" panose="020B0604020202020204" pitchFamily="34" charset="0"/>
                  </a:rPr>
                  <a:t>100%</a:t>
                </a:r>
                <a:endParaRPr lang="zh-CN" altLang="en-US" sz="4400" b="1">
                  <a:solidFill>
                    <a:schemeClr val="bg1"/>
                  </a:solidFill>
                  <a:sym typeface="Arial" panose="020B0604020202020204" pitchFamily="34" charset="0"/>
                </a:endParaRPr>
              </a:p>
            </p:txBody>
          </p:sp>
          <p:sp>
            <p:nvSpPr>
              <p:cNvPr id="19480" name="文本框 24"/>
              <p:cNvSpPr>
                <a:spLocks noChangeArrowheads="1"/>
              </p:cNvSpPr>
              <p:nvPr/>
            </p:nvSpPr>
            <p:spPr bwMode="auto">
              <a:xfrm>
                <a:off x="0" y="574014"/>
                <a:ext cx="27911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a:solidFill>
                      <a:schemeClr val="bg1"/>
                    </a:solidFill>
                    <a:sym typeface="Arial" panose="020B0604020202020204" pitchFamily="34" charset="0"/>
                  </a:rPr>
                  <a:t>Satisfaction Guarantee</a:t>
                </a:r>
                <a:endParaRPr lang="zh-CN" altLang="en-US" sz="2000">
                  <a:solidFill>
                    <a:schemeClr val="bg1"/>
                  </a:solidFill>
                  <a:sym typeface="Arial" panose="020B0604020202020204" pitchFamily="34" charset="0"/>
                </a:endParaRPr>
              </a:p>
            </p:txBody>
          </p:sp>
          <p:sp>
            <p:nvSpPr>
              <p:cNvPr id="19481" name="矩形 25"/>
              <p:cNvSpPr>
                <a:spLocks noChangeArrowheads="1"/>
              </p:cNvSpPr>
              <p:nvPr/>
            </p:nvSpPr>
            <p:spPr bwMode="auto">
              <a:xfrm>
                <a:off x="0" y="913467"/>
                <a:ext cx="27631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D8D8D8"/>
                    </a:solidFill>
                    <a:latin typeface="Calibri" panose="020F0502020204030204" pitchFamily="34" charset="0"/>
                    <a:sym typeface="Calibri" panose="020F0502020204030204" pitchFamily="34" charset="0"/>
                  </a:rPr>
                  <a:t>But all sunshine without shade, all pleasure without</a:t>
                </a:r>
                <a:endParaRPr lang="zh-CN" altLang="en-US">
                  <a:solidFill>
                    <a:srgbClr val="D8D8D8"/>
                  </a:solidFill>
                  <a:latin typeface="Calibri" panose="020F0502020204030204" pitchFamily="34" charset="0"/>
                  <a:sym typeface="宋体" panose="02010600030101010101" pitchFamily="2" charset="-122"/>
                </a:endParaRPr>
              </a:p>
            </p:txBody>
          </p:sp>
        </p:grpSp>
      </p:grpSp>
      <p:grpSp>
        <p:nvGrpSpPr>
          <p:cNvPr id="21525" name="Group 21"/>
          <p:cNvGrpSpPr>
            <a:grpSpLocks/>
          </p:cNvGrpSpPr>
          <p:nvPr/>
        </p:nvGrpSpPr>
        <p:grpSpPr bwMode="auto">
          <a:xfrm>
            <a:off x="8359775" y="3136900"/>
            <a:ext cx="2995613" cy="1560513"/>
            <a:chOff x="0" y="0"/>
            <a:chExt cx="2995184" cy="1559798"/>
          </a:xfrm>
        </p:grpSpPr>
        <p:sp>
          <p:nvSpPr>
            <p:cNvPr id="19472" name="矩形 46"/>
            <p:cNvSpPr>
              <a:spLocks noChangeArrowheads="1"/>
            </p:cNvSpPr>
            <p:nvPr/>
          </p:nvSpPr>
          <p:spPr bwMode="auto">
            <a:xfrm>
              <a:off x="0" y="19575"/>
              <a:ext cx="2995184" cy="1520648"/>
            </a:xfrm>
            <a:prstGeom prst="rect">
              <a:avLst/>
            </a:prstGeom>
            <a:solidFill>
              <a:srgbClr val="28AE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9473" name="Group 23"/>
            <p:cNvGrpSpPr>
              <a:grpSpLocks/>
            </p:cNvGrpSpPr>
            <p:nvPr/>
          </p:nvGrpSpPr>
          <p:grpSpPr bwMode="auto">
            <a:xfrm>
              <a:off x="102018" y="0"/>
              <a:ext cx="2791149" cy="1559798"/>
              <a:chOff x="0" y="0"/>
              <a:chExt cx="2791149" cy="1559798"/>
            </a:xfrm>
          </p:grpSpPr>
          <p:sp>
            <p:nvSpPr>
              <p:cNvPr id="19474" name="文本框 27"/>
              <p:cNvSpPr>
                <a:spLocks noChangeArrowheads="1"/>
              </p:cNvSpPr>
              <p:nvPr/>
            </p:nvSpPr>
            <p:spPr bwMode="auto">
              <a:xfrm>
                <a:off x="0" y="0"/>
                <a:ext cx="165290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a:solidFill>
                      <a:schemeClr val="bg1"/>
                    </a:solidFill>
                    <a:sym typeface="Arial" panose="020B0604020202020204" pitchFamily="34" charset="0"/>
                  </a:rPr>
                  <a:t>100%</a:t>
                </a:r>
                <a:endParaRPr lang="zh-CN" altLang="en-US" sz="4400" b="1">
                  <a:solidFill>
                    <a:schemeClr val="bg1"/>
                  </a:solidFill>
                  <a:sym typeface="Arial" panose="020B0604020202020204" pitchFamily="34" charset="0"/>
                </a:endParaRPr>
              </a:p>
            </p:txBody>
          </p:sp>
          <p:sp>
            <p:nvSpPr>
              <p:cNvPr id="19475" name="文本框 29"/>
              <p:cNvSpPr>
                <a:spLocks noChangeArrowheads="1"/>
              </p:cNvSpPr>
              <p:nvPr/>
            </p:nvSpPr>
            <p:spPr bwMode="auto">
              <a:xfrm>
                <a:off x="0" y="574014"/>
                <a:ext cx="27911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a:solidFill>
                      <a:schemeClr val="bg1"/>
                    </a:solidFill>
                    <a:sym typeface="Arial" panose="020B0604020202020204" pitchFamily="34" charset="0"/>
                  </a:rPr>
                  <a:t>Satisfaction Guarantee</a:t>
                </a:r>
                <a:endParaRPr lang="zh-CN" altLang="en-US" sz="2000">
                  <a:solidFill>
                    <a:schemeClr val="bg1"/>
                  </a:solidFill>
                  <a:sym typeface="Arial" panose="020B0604020202020204" pitchFamily="34" charset="0"/>
                </a:endParaRPr>
              </a:p>
            </p:txBody>
          </p:sp>
          <p:sp>
            <p:nvSpPr>
              <p:cNvPr id="19476" name="矩形 30"/>
              <p:cNvSpPr>
                <a:spLocks noChangeArrowheads="1"/>
              </p:cNvSpPr>
              <p:nvPr/>
            </p:nvSpPr>
            <p:spPr bwMode="auto">
              <a:xfrm>
                <a:off x="0" y="913467"/>
                <a:ext cx="27631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D8D8D8"/>
                    </a:solidFill>
                    <a:latin typeface="Calibri" panose="020F0502020204030204" pitchFamily="34" charset="0"/>
                    <a:sym typeface="Calibri" panose="020F0502020204030204" pitchFamily="34" charset="0"/>
                  </a:rPr>
                  <a:t>But all sunshine without shade, all pleasure without</a:t>
                </a:r>
                <a:endParaRPr lang="zh-CN" altLang="en-US">
                  <a:solidFill>
                    <a:srgbClr val="D8D8D8"/>
                  </a:solidFill>
                  <a:latin typeface="Calibri" panose="020F0502020204030204" pitchFamily="34" charset="0"/>
                  <a:sym typeface="宋体" panose="02010600030101010101" pitchFamily="2" charset="-122"/>
                </a:endParaRPr>
              </a:p>
            </p:txBody>
          </p:sp>
        </p:grpSp>
      </p:grpSp>
      <p:grpSp>
        <p:nvGrpSpPr>
          <p:cNvPr id="21531" name="Group 27"/>
          <p:cNvGrpSpPr>
            <a:grpSpLocks/>
          </p:cNvGrpSpPr>
          <p:nvPr/>
        </p:nvGrpSpPr>
        <p:grpSpPr bwMode="auto">
          <a:xfrm>
            <a:off x="8359775" y="4752975"/>
            <a:ext cx="2995613" cy="1558925"/>
            <a:chOff x="0" y="0"/>
            <a:chExt cx="2995184" cy="1559798"/>
          </a:xfrm>
        </p:grpSpPr>
        <p:sp>
          <p:nvSpPr>
            <p:cNvPr id="19467" name="矩形 47"/>
            <p:cNvSpPr>
              <a:spLocks noChangeArrowheads="1"/>
            </p:cNvSpPr>
            <p:nvPr/>
          </p:nvSpPr>
          <p:spPr bwMode="auto">
            <a:xfrm>
              <a:off x="0" y="19575"/>
              <a:ext cx="2995184" cy="1520648"/>
            </a:xfrm>
            <a:prstGeom prst="rect">
              <a:avLst/>
            </a:prstGeom>
            <a:solidFill>
              <a:srgbClr val="249F8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9468" name="Group 29"/>
            <p:cNvGrpSpPr>
              <a:grpSpLocks/>
            </p:cNvGrpSpPr>
            <p:nvPr/>
          </p:nvGrpSpPr>
          <p:grpSpPr bwMode="auto">
            <a:xfrm>
              <a:off x="102018" y="0"/>
              <a:ext cx="2791149" cy="1559798"/>
              <a:chOff x="0" y="0"/>
              <a:chExt cx="2791149" cy="1559798"/>
            </a:xfrm>
          </p:grpSpPr>
          <p:sp>
            <p:nvSpPr>
              <p:cNvPr id="19469" name="文本框 32"/>
              <p:cNvSpPr>
                <a:spLocks noChangeArrowheads="1"/>
              </p:cNvSpPr>
              <p:nvPr/>
            </p:nvSpPr>
            <p:spPr bwMode="auto">
              <a:xfrm>
                <a:off x="0" y="0"/>
                <a:ext cx="165290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a:solidFill>
                      <a:schemeClr val="bg1"/>
                    </a:solidFill>
                    <a:sym typeface="Arial" panose="020B0604020202020204" pitchFamily="34" charset="0"/>
                  </a:rPr>
                  <a:t>100%</a:t>
                </a:r>
                <a:endParaRPr lang="zh-CN" altLang="en-US" sz="4400" b="1">
                  <a:solidFill>
                    <a:schemeClr val="bg1"/>
                  </a:solidFill>
                  <a:sym typeface="Arial" panose="020B0604020202020204" pitchFamily="34" charset="0"/>
                </a:endParaRPr>
              </a:p>
            </p:txBody>
          </p:sp>
          <p:sp>
            <p:nvSpPr>
              <p:cNvPr id="19470" name="文本框 33"/>
              <p:cNvSpPr>
                <a:spLocks noChangeArrowheads="1"/>
              </p:cNvSpPr>
              <p:nvPr/>
            </p:nvSpPr>
            <p:spPr bwMode="auto">
              <a:xfrm>
                <a:off x="0" y="574014"/>
                <a:ext cx="27911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a:solidFill>
                      <a:schemeClr val="bg1"/>
                    </a:solidFill>
                    <a:sym typeface="Arial" panose="020B0604020202020204" pitchFamily="34" charset="0"/>
                  </a:rPr>
                  <a:t>Satisfaction Guarantee</a:t>
                </a:r>
                <a:endParaRPr lang="zh-CN" altLang="en-US" sz="2000">
                  <a:solidFill>
                    <a:schemeClr val="bg1"/>
                  </a:solidFill>
                  <a:sym typeface="Arial" panose="020B0604020202020204" pitchFamily="34" charset="0"/>
                </a:endParaRPr>
              </a:p>
            </p:txBody>
          </p:sp>
          <p:sp>
            <p:nvSpPr>
              <p:cNvPr id="19471" name="矩形 34"/>
              <p:cNvSpPr>
                <a:spLocks noChangeArrowheads="1"/>
              </p:cNvSpPr>
              <p:nvPr/>
            </p:nvSpPr>
            <p:spPr bwMode="auto">
              <a:xfrm>
                <a:off x="0" y="913467"/>
                <a:ext cx="27631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D8D8D8"/>
                    </a:solidFill>
                    <a:latin typeface="Calibri" panose="020F0502020204030204" pitchFamily="34" charset="0"/>
                    <a:sym typeface="Calibri" panose="020F0502020204030204" pitchFamily="34" charset="0"/>
                  </a:rPr>
                  <a:t>But all sunshine without shade, all pleasure without</a:t>
                </a:r>
                <a:endParaRPr lang="zh-CN" altLang="en-US">
                  <a:solidFill>
                    <a:srgbClr val="D8D8D8"/>
                  </a:solidFill>
                  <a:latin typeface="Calibri" panose="020F0502020204030204" pitchFamily="34" charset="0"/>
                  <a:sym typeface="宋体" panose="02010600030101010101" pitchFamily="2" charset="-122"/>
                </a:endParaRPr>
              </a:p>
            </p:txBody>
          </p:sp>
        </p:gr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1508"/>
                                        </p:tgtEl>
                                        <p:attrNameLst>
                                          <p:attrName>style.visibility</p:attrName>
                                        </p:attrNameLst>
                                      </p:cBhvr>
                                      <p:to>
                                        <p:strVal val="visible"/>
                                      </p:to>
                                    </p:set>
                                    <p:animEffect>
                                      <p:cBhvr>
                                        <p:cTn id="7" dur="500"/>
                                        <p:tgtEl>
                                          <p:spTgt spid="21508"/>
                                        </p:tgtEl>
                                      </p:cBhvr>
                                    </p:animEffect>
                                  </p:childTnLst>
                                </p:cTn>
                              </p:par>
                              <p:par>
                                <p:cTn id="8" presetID="9" presetClass="entr" presetSubtype="0" fill="hold" nodeType="withEffect">
                                  <p:stCondLst>
                                    <p:cond delay="0"/>
                                  </p:stCondLst>
                                  <p:childTnLst>
                                    <p:set>
                                      <p:cBhvr>
                                        <p:cTn id="9" dur="1" fill="hold">
                                          <p:stCondLst>
                                            <p:cond delay="0"/>
                                          </p:stCondLst>
                                        </p:cTn>
                                        <p:tgtEl>
                                          <p:spTgt spid="21514"/>
                                        </p:tgtEl>
                                        <p:attrNameLst>
                                          <p:attrName>style.visibility</p:attrName>
                                        </p:attrNameLst>
                                      </p:cBhvr>
                                      <p:to>
                                        <p:strVal val="visible"/>
                                      </p:to>
                                    </p:set>
                                    <p:animEffect>
                                      <p:cBhvr>
                                        <p:cTn id="10" dur="500"/>
                                        <p:tgtEl>
                                          <p:spTgt spid="21514"/>
                                        </p:tgtEl>
                                      </p:cBhvr>
                                    </p:animEffect>
                                  </p:childTnLst>
                                </p:cTn>
                              </p:par>
                              <p:par>
                                <p:cTn id="11" presetID="9" presetClass="entr" presetSubtype="0" fill="hold" nodeType="withEffect">
                                  <p:stCondLst>
                                    <p:cond delay="0"/>
                                  </p:stCondLst>
                                  <p:childTnLst>
                                    <p:set>
                                      <p:cBhvr>
                                        <p:cTn id="12" dur="1" fill="hold">
                                          <p:stCondLst>
                                            <p:cond delay="0"/>
                                          </p:stCondLst>
                                        </p:cTn>
                                        <p:tgtEl>
                                          <p:spTgt spid="21509"/>
                                        </p:tgtEl>
                                        <p:attrNameLst>
                                          <p:attrName>style.visibility</p:attrName>
                                        </p:attrNameLst>
                                      </p:cBhvr>
                                      <p:to>
                                        <p:strVal val="visible"/>
                                      </p:to>
                                    </p:set>
                                    <p:animEffect>
                                      <p:cBhvr>
                                        <p:cTn id="13" dur="500"/>
                                        <p:tgtEl>
                                          <p:spTgt spid="21509"/>
                                        </p:tgtEl>
                                      </p:cBhvr>
                                    </p:animEffect>
                                  </p:childTnLst>
                                </p:cTn>
                              </p:par>
                            </p:childTnLst>
                          </p:cTn>
                        </p:par>
                        <p:par>
                          <p:cTn id="14" fill="hold" nodeType="afterGroup">
                            <p:stCondLst>
                              <p:cond delay="500"/>
                            </p:stCondLst>
                            <p:childTnLst>
                              <p:par>
                                <p:cTn id="15" presetID="22" presetClass="entr" presetSubtype="8" fill="hold" nodeType="afterEffect">
                                  <p:stCondLst>
                                    <p:cond delay="0"/>
                                  </p:stCondLst>
                                  <p:childTnLst>
                                    <p:set>
                                      <p:cBhvr>
                                        <p:cTn id="16" dur="1" fill="hold">
                                          <p:stCondLst>
                                            <p:cond delay="0"/>
                                          </p:stCondLst>
                                        </p:cTn>
                                        <p:tgtEl>
                                          <p:spTgt spid="21518"/>
                                        </p:tgtEl>
                                        <p:attrNameLst>
                                          <p:attrName>style.visibility</p:attrName>
                                        </p:attrNameLst>
                                      </p:cBhvr>
                                      <p:to>
                                        <p:strVal val="visible"/>
                                      </p:to>
                                    </p:set>
                                    <p:animEffect>
                                      <p:cBhvr>
                                        <p:cTn id="17" dur="500"/>
                                        <p:tgtEl>
                                          <p:spTgt spid="21518"/>
                                        </p:tgtEl>
                                      </p:cBhvr>
                                    </p:animEffect>
                                  </p:childTnLst>
                                </p:cTn>
                              </p:par>
                            </p:childTnLst>
                          </p:cTn>
                        </p:par>
                        <p:par>
                          <p:cTn id="18" fill="hold" nodeType="afterGroup">
                            <p:stCondLst>
                              <p:cond delay="1000"/>
                            </p:stCondLst>
                            <p:childTnLst>
                              <p:par>
                                <p:cTn id="19" presetID="22" presetClass="entr" presetSubtype="8" fill="hold" nodeType="afterEffect">
                                  <p:stCondLst>
                                    <p:cond delay="0"/>
                                  </p:stCondLst>
                                  <p:childTnLst>
                                    <p:set>
                                      <p:cBhvr>
                                        <p:cTn id="20" dur="1" fill="hold">
                                          <p:stCondLst>
                                            <p:cond delay="0"/>
                                          </p:stCondLst>
                                        </p:cTn>
                                        <p:tgtEl>
                                          <p:spTgt spid="21518"/>
                                        </p:tgtEl>
                                        <p:attrNameLst>
                                          <p:attrName>style.visibility</p:attrName>
                                        </p:attrNameLst>
                                      </p:cBhvr>
                                      <p:to>
                                        <p:strVal val="visible"/>
                                      </p:to>
                                    </p:set>
                                    <p:animEffect>
                                      <p:cBhvr>
                                        <p:cTn id="21" dur="500"/>
                                        <p:tgtEl>
                                          <p:spTgt spid="21518"/>
                                        </p:tgtEl>
                                      </p:cBhvr>
                                    </p:animEffect>
                                  </p:childTnLst>
                                </p:cTn>
                              </p:par>
                            </p:childTnLst>
                          </p:cTn>
                        </p:par>
                        <p:par>
                          <p:cTn id="22" fill="hold" nodeType="afterGroup">
                            <p:stCondLst>
                              <p:cond delay="1500"/>
                            </p:stCondLst>
                            <p:childTnLst>
                              <p:par>
                                <p:cTn id="23" presetID="22" presetClass="entr" presetSubtype="8" fill="hold" nodeType="afterEffect">
                                  <p:stCondLst>
                                    <p:cond delay="0"/>
                                  </p:stCondLst>
                                  <p:childTnLst>
                                    <p:set>
                                      <p:cBhvr>
                                        <p:cTn id="24" dur="1" fill="hold">
                                          <p:stCondLst>
                                            <p:cond delay="0"/>
                                          </p:stCondLst>
                                        </p:cTn>
                                        <p:tgtEl>
                                          <p:spTgt spid="21518"/>
                                        </p:tgtEl>
                                        <p:attrNameLst>
                                          <p:attrName>style.visibility</p:attrName>
                                        </p:attrNameLst>
                                      </p:cBhvr>
                                      <p:to>
                                        <p:strVal val="visible"/>
                                      </p:to>
                                    </p:set>
                                    <p:animEffect>
                                      <p:cBhvr>
                                        <p:cTn id="25" dur="500"/>
                                        <p:tgtEl>
                                          <p:spTgt spid="21518"/>
                                        </p:tgtEl>
                                      </p:cBhvr>
                                    </p:animEffect>
                                  </p:childTnLst>
                                </p:cTn>
                              </p:par>
                            </p:childTnLst>
                          </p:cTn>
                        </p:par>
                        <p:par>
                          <p:cTn id="26" fill="hold" nodeType="afterGroup">
                            <p:stCondLst>
                              <p:cond delay="2000"/>
                            </p:stCondLst>
                            <p:childTnLst>
                              <p:par>
                                <p:cTn id="27" presetID="22" presetClass="entr" presetSubtype="8" fill="hold" nodeType="afterEffect">
                                  <p:stCondLst>
                                    <p:cond delay="0"/>
                                  </p:stCondLst>
                                  <p:childTnLst>
                                    <p:set>
                                      <p:cBhvr>
                                        <p:cTn id="28" dur="1" fill="hold">
                                          <p:stCondLst>
                                            <p:cond delay="0"/>
                                          </p:stCondLst>
                                        </p:cTn>
                                        <p:tgtEl>
                                          <p:spTgt spid="21518"/>
                                        </p:tgtEl>
                                        <p:attrNameLst>
                                          <p:attrName>style.visibility</p:attrName>
                                        </p:attrNameLst>
                                      </p:cBhvr>
                                      <p:to>
                                        <p:strVal val="visible"/>
                                      </p:to>
                                    </p:set>
                                    <p:animEffect>
                                      <p:cBhvr>
                                        <p:cTn id="29" dur="500"/>
                                        <p:tgtEl>
                                          <p:spTgt spid="21518"/>
                                        </p:tgtEl>
                                      </p:cBhvr>
                                    </p:animEffect>
                                  </p:childTnLst>
                                </p:cTn>
                              </p:par>
                            </p:childTnLst>
                          </p:cTn>
                        </p:par>
                        <p:par>
                          <p:cTn id="30" fill="hold" nodeType="afterGroup">
                            <p:stCondLst>
                              <p:cond delay="2500"/>
                            </p:stCondLst>
                            <p:childTnLst>
                              <p:par>
                                <p:cTn id="31" presetID="22" presetClass="entr" presetSubtype="8" fill="hold" nodeType="afterEffect">
                                  <p:stCondLst>
                                    <p:cond delay="0"/>
                                  </p:stCondLst>
                                  <p:childTnLst>
                                    <p:set>
                                      <p:cBhvr>
                                        <p:cTn id="32" dur="1" fill="hold">
                                          <p:stCondLst>
                                            <p:cond delay="0"/>
                                          </p:stCondLst>
                                        </p:cTn>
                                        <p:tgtEl>
                                          <p:spTgt spid="21518"/>
                                        </p:tgtEl>
                                        <p:attrNameLst>
                                          <p:attrName>style.visibility</p:attrName>
                                        </p:attrNameLst>
                                      </p:cBhvr>
                                      <p:to>
                                        <p:strVal val="visible"/>
                                      </p:to>
                                    </p:set>
                                    <p:animEffect>
                                      <p:cBhvr>
                                        <p:cTn id="33" dur="500"/>
                                        <p:tgtEl>
                                          <p:spTgt spid="21518"/>
                                        </p:tgtEl>
                                      </p:cBhvr>
                                    </p:animEffect>
                                  </p:childTnLst>
                                </p:cTn>
                              </p:par>
                            </p:childTnLst>
                          </p:cTn>
                        </p:par>
                        <p:par>
                          <p:cTn id="34" fill="hold" nodeType="afterGroup">
                            <p:stCondLst>
                              <p:cond delay="3000"/>
                            </p:stCondLst>
                            <p:childTnLst>
                              <p:par>
                                <p:cTn id="35" presetID="22" presetClass="entr" presetSubtype="8" fill="hold" nodeType="afterEffect">
                                  <p:stCondLst>
                                    <p:cond delay="0"/>
                                  </p:stCondLst>
                                  <p:childTnLst>
                                    <p:set>
                                      <p:cBhvr>
                                        <p:cTn id="36" dur="1" fill="hold">
                                          <p:stCondLst>
                                            <p:cond delay="0"/>
                                          </p:stCondLst>
                                        </p:cTn>
                                        <p:tgtEl>
                                          <p:spTgt spid="21518"/>
                                        </p:tgtEl>
                                        <p:attrNameLst>
                                          <p:attrName>style.visibility</p:attrName>
                                        </p:attrNameLst>
                                      </p:cBhvr>
                                      <p:to>
                                        <p:strVal val="visible"/>
                                      </p:to>
                                    </p:set>
                                    <p:animEffect>
                                      <p:cBhvr>
                                        <p:cTn id="37" dur="500"/>
                                        <p:tgtEl>
                                          <p:spTgt spid="21518"/>
                                        </p:tgtEl>
                                      </p:cBhvr>
                                    </p:animEffect>
                                  </p:childTnLst>
                                </p:cTn>
                              </p:par>
                            </p:childTnLst>
                          </p:cTn>
                        </p:par>
                        <p:par>
                          <p:cTn id="38" fill="hold" nodeType="afterGroup">
                            <p:stCondLst>
                              <p:cond delay="3500"/>
                            </p:stCondLst>
                            <p:childTnLst>
                              <p:par>
                                <p:cTn id="39" presetID="22" presetClass="entr" presetSubtype="8" fill="hold" nodeType="afterEffect">
                                  <p:stCondLst>
                                    <p:cond delay="0"/>
                                  </p:stCondLst>
                                  <p:childTnLst>
                                    <p:set>
                                      <p:cBhvr>
                                        <p:cTn id="40" dur="1" fill="hold">
                                          <p:stCondLst>
                                            <p:cond delay="0"/>
                                          </p:stCondLst>
                                        </p:cTn>
                                        <p:tgtEl>
                                          <p:spTgt spid="21518"/>
                                        </p:tgtEl>
                                        <p:attrNameLst>
                                          <p:attrName>style.visibility</p:attrName>
                                        </p:attrNameLst>
                                      </p:cBhvr>
                                      <p:to>
                                        <p:strVal val="visible"/>
                                      </p:to>
                                    </p:set>
                                    <p:animEffect>
                                      <p:cBhvr>
                                        <p:cTn id="41" dur="500"/>
                                        <p:tgtEl>
                                          <p:spTgt spid="21518"/>
                                        </p:tgtEl>
                                      </p:cBhvr>
                                    </p:animEffect>
                                  </p:childTnLst>
                                </p:cTn>
                              </p:par>
                            </p:childTnLst>
                          </p:cTn>
                        </p:par>
                        <p:par>
                          <p:cTn id="42" fill="hold" nodeType="afterGroup">
                            <p:stCondLst>
                              <p:cond delay="4000"/>
                            </p:stCondLst>
                            <p:childTnLst>
                              <p:par>
                                <p:cTn id="43" presetID="12" presetClass="entr" presetSubtype="1" fill="hold" nodeType="afterEffect">
                                  <p:stCondLst>
                                    <p:cond delay="0"/>
                                  </p:stCondLst>
                                  <p:childTnLst>
                                    <p:set>
                                      <p:cBhvr>
                                        <p:cTn id="44" dur="1" fill="hold">
                                          <p:stCondLst>
                                            <p:cond delay="0"/>
                                          </p:stCondLst>
                                        </p:cTn>
                                        <p:tgtEl>
                                          <p:spTgt spid="21519"/>
                                        </p:tgtEl>
                                        <p:attrNameLst>
                                          <p:attrName>style.visibility</p:attrName>
                                        </p:attrNameLst>
                                      </p:cBhvr>
                                      <p:to>
                                        <p:strVal val="visible"/>
                                      </p:to>
                                    </p:set>
                                    <p:anim calcmode="lin" valueType="num">
                                      <p:cBhvr>
                                        <p:cTn id="45" dur="500"/>
                                        <p:tgtEl>
                                          <p:spTgt spid="21519"/>
                                        </p:tgtEl>
                                        <p:attrNameLst>
                                          <p:attrName>ppt_y</p:attrName>
                                        </p:attrNameLst>
                                      </p:cBhvr>
                                      <p:tavLst>
                                        <p:tav tm="0">
                                          <p:val>
                                            <p:strVal val="#ppt_y-#ppt_h*1.125000"/>
                                          </p:val>
                                        </p:tav>
                                        <p:tav tm="100000">
                                          <p:val>
                                            <p:strVal val="#ppt_y"/>
                                          </p:val>
                                        </p:tav>
                                      </p:tavLst>
                                    </p:anim>
                                    <p:animEffect>
                                      <p:cBhvr>
                                        <p:cTn id="46" dur="500"/>
                                        <p:tgtEl>
                                          <p:spTgt spid="21519"/>
                                        </p:tgtEl>
                                      </p:cBhvr>
                                    </p:animEffect>
                                  </p:childTnLst>
                                </p:cTn>
                              </p:par>
                            </p:childTnLst>
                          </p:cTn>
                        </p:par>
                        <p:par>
                          <p:cTn id="47" fill="hold" nodeType="afterGroup">
                            <p:stCondLst>
                              <p:cond delay="4500"/>
                            </p:stCondLst>
                            <p:childTnLst>
                              <p:par>
                                <p:cTn id="48" presetID="12" presetClass="entr" presetSubtype="1" fill="hold" nodeType="afterEffect">
                                  <p:stCondLst>
                                    <p:cond delay="0"/>
                                  </p:stCondLst>
                                  <p:childTnLst>
                                    <p:set>
                                      <p:cBhvr>
                                        <p:cTn id="49" dur="1" fill="hold">
                                          <p:stCondLst>
                                            <p:cond delay="0"/>
                                          </p:stCondLst>
                                        </p:cTn>
                                        <p:tgtEl>
                                          <p:spTgt spid="21525"/>
                                        </p:tgtEl>
                                        <p:attrNameLst>
                                          <p:attrName>style.visibility</p:attrName>
                                        </p:attrNameLst>
                                      </p:cBhvr>
                                      <p:to>
                                        <p:strVal val="visible"/>
                                      </p:to>
                                    </p:set>
                                    <p:anim calcmode="lin" valueType="num">
                                      <p:cBhvr>
                                        <p:cTn id="50" dur="500"/>
                                        <p:tgtEl>
                                          <p:spTgt spid="21525"/>
                                        </p:tgtEl>
                                        <p:attrNameLst>
                                          <p:attrName>ppt_y</p:attrName>
                                        </p:attrNameLst>
                                      </p:cBhvr>
                                      <p:tavLst>
                                        <p:tav tm="0">
                                          <p:val>
                                            <p:strVal val="#ppt_y-#ppt_h*1.125000"/>
                                          </p:val>
                                        </p:tav>
                                        <p:tav tm="100000">
                                          <p:val>
                                            <p:strVal val="#ppt_y"/>
                                          </p:val>
                                        </p:tav>
                                      </p:tavLst>
                                    </p:anim>
                                    <p:animEffect>
                                      <p:cBhvr>
                                        <p:cTn id="51" dur="500"/>
                                        <p:tgtEl>
                                          <p:spTgt spid="21525"/>
                                        </p:tgtEl>
                                      </p:cBhvr>
                                    </p:animEffect>
                                  </p:childTnLst>
                                </p:cTn>
                              </p:par>
                            </p:childTnLst>
                          </p:cTn>
                        </p:par>
                        <p:par>
                          <p:cTn id="52" fill="hold" nodeType="afterGroup">
                            <p:stCondLst>
                              <p:cond delay="5000"/>
                            </p:stCondLst>
                            <p:childTnLst>
                              <p:par>
                                <p:cTn id="53" presetID="12" presetClass="entr" presetSubtype="1" fill="hold" nodeType="afterEffect">
                                  <p:stCondLst>
                                    <p:cond delay="0"/>
                                  </p:stCondLst>
                                  <p:childTnLst>
                                    <p:set>
                                      <p:cBhvr>
                                        <p:cTn id="54" dur="1" fill="hold">
                                          <p:stCondLst>
                                            <p:cond delay="0"/>
                                          </p:stCondLst>
                                        </p:cTn>
                                        <p:tgtEl>
                                          <p:spTgt spid="21531"/>
                                        </p:tgtEl>
                                        <p:attrNameLst>
                                          <p:attrName>style.visibility</p:attrName>
                                        </p:attrNameLst>
                                      </p:cBhvr>
                                      <p:to>
                                        <p:strVal val="visible"/>
                                      </p:to>
                                    </p:set>
                                    <p:anim calcmode="lin" valueType="num">
                                      <p:cBhvr>
                                        <p:cTn id="55" dur="500"/>
                                        <p:tgtEl>
                                          <p:spTgt spid="21531"/>
                                        </p:tgtEl>
                                        <p:attrNameLst>
                                          <p:attrName>ppt_y</p:attrName>
                                        </p:attrNameLst>
                                      </p:cBhvr>
                                      <p:tavLst>
                                        <p:tav tm="0">
                                          <p:val>
                                            <p:strVal val="#ppt_y-#ppt_h*1.125000"/>
                                          </p:val>
                                        </p:tav>
                                        <p:tav tm="100000">
                                          <p:val>
                                            <p:strVal val="#ppt_y"/>
                                          </p:val>
                                        </p:tav>
                                      </p:tavLst>
                                    </p:anim>
                                    <p:animEffect>
                                      <p:cBhvr>
                                        <p:cTn id="56" dur="500"/>
                                        <p:tgtEl>
                                          <p:spTgt spid="21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2532" name="文本框 4"/>
          <p:cNvSpPr>
            <a:spLocks noChangeArrowheads="1"/>
          </p:cNvSpPr>
          <p:nvPr/>
        </p:nvSpPr>
        <p:spPr bwMode="auto">
          <a:xfrm>
            <a:off x="247650" y="55563"/>
            <a:ext cx="39512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Chart &amp; Data</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22533" name="Group 5"/>
          <p:cNvGrpSpPr>
            <a:grpSpLocks/>
          </p:cNvGrpSpPr>
          <p:nvPr/>
        </p:nvGrpSpPr>
        <p:grpSpPr bwMode="auto">
          <a:xfrm>
            <a:off x="10790238" y="257175"/>
            <a:ext cx="1017587" cy="577850"/>
            <a:chOff x="0" y="0"/>
            <a:chExt cx="1016794" cy="578108"/>
          </a:xfrm>
        </p:grpSpPr>
        <p:grpSp>
          <p:nvGrpSpPr>
            <p:cNvPr id="20505" name="Group 6"/>
            <p:cNvGrpSpPr>
              <a:grpSpLocks/>
            </p:cNvGrpSpPr>
            <p:nvPr/>
          </p:nvGrpSpPr>
          <p:grpSpPr bwMode="auto">
            <a:xfrm>
              <a:off x="0" y="0"/>
              <a:ext cx="1016794" cy="360857"/>
              <a:chOff x="0" y="0"/>
              <a:chExt cx="1016794" cy="360857"/>
            </a:xfrm>
          </p:grpSpPr>
          <p:sp>
            <p:nvSpPr>
              <p:cNvPr id="20507"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508"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20506"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22538" name="Group 10"/>
          <p:cNvGrpSpPr>
            <a:grpSpLocks/>
          </p:cNvGrpSpPr>
          <p:nvPr/>
        </p:nvGrpSpPr>
        <p:grpSpPr bwMode="auto">
          <a:xfrm>
            <a:off x="5780088" y="6584950"/>
            <a:ext cx="638175" cy="254000"/>
            <a:chOff x="0" y="0"/>
            <a:chExt cx="637959" cy="253916"/>
          </a:xfrm>
        </p:grpSpPr>
        <p:sp>
          <p:nvSpPr>
            <p:cNvPr id="20502"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20503"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20504"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13</a:t>
              </a:r>
              <a:endParaRPr lang="zh-CN" altLang="en-US" sz="1000">
                <a:solidFill>
                  <a:schemeClr val="bg1"/>
                </a:solidFill>
                <a:latin typeface="Calibri" panose="020F0502020204030204" pitchFamily="34" charset="0"/>
                <a:sym typeface="宋体" panose="02010600030101010101" pitchFamily="2" charset="-122"/>
              </a:endParaRPr>
            </a:p>
          </p:txBody>
        </p:sp>
      </p:grpSp>
      <p:sp>
        <p:nvSpPr>
          <p:cNvPr id="22542" name="矩形 35"/>
          <p:cNvSpPr>
            <a:spLocks noChangeArrowheads="1"/>
          </p:cNvSpPr>
          <p:nvPr/>
        </p:nvSpPr>
        <p:spPr bwMode="auto">
          <a:xfrm>
            <a:off x="838200" y="1565275"/>
            <a:ext cx="3181350" cy="1219200"/>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000" b="1">
                <a:solidFill>
                  <a:srgbClr val="FFFFFF"/>
                </a:solidFill>
                <a:sym typeface="Arial" panose="020B0604020202020204" pitchFamily="34" charset="0"/>
              </a:rPr>
              <a:t>Leadership</a:t>
            </a:r>
            <a:endParaRPr lang="zh-CN" altLang="en-US" sz="4000" b="1">
              <a:solidFill>
                <a:srgbClr val="FFFFFF"/>
              </a:solidFill>
              <a:sym typeface="Arial" panose="020B0604020202020204" pitchFamily="34" charset="0"/>
            </a:endParaRPr>
          </a:p>
        </p:txBody>
      </p:sp>
      <p:grpSp>
        <p:nvGrpSpPr>
          <p:cNvPr id="22543" name="Group 15"/>
          <p:cNvGrpSpPr>
            <a:grpSpLocks/>
          </p:cNvGrpSpPr>
          <p:nvPr/>
        </p:nvGrpSpPr>
        <p:grpSpPr bwMode="auto">
          <a:xfrm>
            <a:off x="838200" y="2903538"/>
            <a:ext cx="3181350" cy="2897187"/>
            <a:chOff x="0" y="0"/>
            <a:chExt cx="3181350" cy="2897188"/>
          </a:xfrm>
        </p:grpSpPr>
        <p:sp>
          <p:nvSpPr>
            <p:cNvPr id="20499" name="矩形 37"/>
            <p:cNvSpPr>
              <a:spLocks noChangeArrowheads="1"/>
            </p:cNvSpPr>
            <p:nvPr/>
          </p:nvSpPr>
          <p:spPr bwMode="auto">
            <a:xfrm>
              <a:off x="0" y="0"/>
              <a:ext cx="3181350" cy="2897188"/>
            </a:xfrm>
            <a:prstGeom prst="rect">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3F3F3F"/>
                </a:solidFill>
                <a:latin typeface="宋体" panose="02010600030101010101" pitchFamily="2" charset="-122"/>
                <a:sym typeface="宋体" panose="02010600030101010101" pitchFamily="2" charset="-122"/>
              </a:endParaRPr>
            </a:p>
          </p:txBody>
        </p:sp>
        <p:sp>
          <p:nvSpPr>
            <p:cNvPr id="20500" name="文本框 38"/>
            <p:cNvSpPr>
              <a:spLocks noChangeArrowheads="1"/>
            </p:cNvSpPr>
            <p:nvPr/>
          </p:nvSpPr>
          <p:spPr bwMode="auto">
            <a:xfrm>
              <a:off x="703252" y="11797"/>
              <a:ext cx="177484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rgbClr val="3F3F3F"/>
                  </a:solidFill>
                  <a:sym typeface="Arial" panose="020B0604020202020204" pitchFamily="34" charset="0"/>
                </a:rPr>
                <a:t>12-34%</a:t>
              </a:r>
              <a:endParaRPr lang="zh-CN" altLang="en-US" sz="3600" b="1">
                <a:solidFill>
                  <a:srgbClr val="3F3F3F"/>
                </a:solidFill>
                <a:sym typeface="Arial" panose="020B0604020202020204" pitchFamily="34" charset="0"/>
              </a:endParaRPr>
            </a:p>
          </p:txBody>
        </p:sp>
        <p:sp>
          <p:nvSpPr>
            <p:cNvPr id="20501" name="文本框 39"/>
            <p:cNvSpPr>
              <a:spLocks noChangeArrowheads="1"/>
            </p:cNvSpPr>
            <p:nvPr/>
          </p:nvSpPr>
          <p:spPr bwMode="auto">
            <a:xfrm>
              <a:off x="0" y="620438"/>
              <a:ext cx="3181350" cy="2272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Nowadays a growing number of people</a:t>
              </a:r>
              <a:endParaRPr lang="zh-CN" altLang="en-US" sz="1600">
                <a:solidFill>
                  <a:srgbClr val="3F3F3F"/>
                </a:solidFill>
                <a:latin typeface="Calibri" panose="020F0502020204030204" pitchFamily="34" charset="0"/>
                <a:sym typeface="Calibri" panose="020F0502020204030204" pitchFamily="34" charset="0"/>
              </a:endParaRPr>
            </a:p>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Some spend the majority of the time online chatting</a:t>
              </a:r>
              <a:endParaRPr lang="zh-CN" altLang="en-US" sz="1600">
                <a:solidFill>
                  <a:srgbClr val="3F3F3F"/>
                </a:solidFill>
                <a:latin typeface="Calibri" panose="020F0502020204030204" pitchFamily="34" charset="0"/>
                <a:sym typeface="Calibri" panose="020F0502020204030204" pitchFamily="34" charset="0"/>
              </a:endParaRPr>
            </a:p>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cheap, comfortable, and most importantly, very safe.</a:t>
              </a:r>
              <a:endParaRPr lang="zh-CN" altLang="en-US" sz="1600">
                <a:solidFill>
                  <a:srgbClr val="3F3F3F"/>
                </a:solidFill>
                <a:latin typeface="Calibri" panose="020F0502020204030204" pitchFamily="34" charset="0"/>
                <a:sym typeface="Calibri" panose="020F0502020204030204" pitchFamily="34" charset="0"/>
              </a:endParaRPr>
            </a:p>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lack of physical exercise </a:t>
              </a:r>
              <a:endParaRPr lang="zh-CN" altLang="en-US" sz="1600">
                <a:solidFill>
                  <a:srgbClr val="3F3F3F"/>
                </a:solidFill>
                <a:latin typeface="Calibri" panose="020F0502020204030204" pitchFamily="34" charset="0"/>
                <a:sym typeface="Calibri" panose="020F0502020204030204" pitchFamily="34" charset="0"/>
              </a:endParaRPr>
            </a:p>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face-to-face communication with others.</a:t>
              </a:r>
              <a:endParaRPr lang="zh-CN" altLang="en-US" sz="1600">
                <a:solidFill>
                  <a:srgbClr val="3F3F3F"/>
                </a:solidFill>
                <a:latin typeface="Calibri" panose="020F0502020204030204" pitchFamily="34" charset="0"/>
                <a:sym typeface="宋体" panose="02010600030101010101" pitchFamily="2" charset="-122"/>
              </a:endParaRPr>
            </a:p>
            <a:p>
              <a:pPr eaLnBrk="1" hangingPunct="1">
                <a:lnSpc>
                  <a:spcPts val="1700"/>
                </a:lnSpc>
                <a:buFont typeface="Arial" panose="020B0604020202020204" pitchFamily="34" charset="0"/>
                <a:buChar char="•"/>
              </a:pPr>
              <a:endParaRPr lang="zh-CN" altLang="en-US" sz="1600">
                <a:solidFill>
                  <a:srgbClr val="3F3F3F"/>
                </a:solidFill>
                <a:latin typeface="Calibri" panose="020F0502020204030204" pitchFamily="34" charset="0"/>
                <a:sym typeface="Calibri" panose="020F0502020204030204" pitchFamily="34" charset="0"/>
              </a:endParaRPr>
            </a:p>
          </p:txBody>
        </p:sp>
      </p:grpSp>
      <p:sp>
        <p:nvSpPr>
          <p:cNvPr id="22547" name="矩形 40"/>
          <p:cNvSpPr>
            <a:spLocks noChangeArrowheads="1"/>
          </p:cNvSpPr>
          <p:nvPr/>
        </p:nvSpPr>
        <p:spPr bwMode="auto">
          <a:xfrm>
            <a:off x="4505325" y="1565275"/>
            <a:ext cx="3181350" cy="1219200"/>
          </a:xfrm>
          <a:prstGeom prst="rect">
            <a:avLst/>
          </a:prstGeom>
          <a:solidFill>
            <a:srgbClr val="28AE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000" b="1">
                <a:solidFill>
                  <a:srgbClr val="FFFFFF"/>
                </a:solidFill>
                <a:sym typeface="Arial" panose="020B0604020202020204" pitchFamily="34" charset="0"/>
              </a:rPr>
              <a:t>Quality</a:t>
            </a:r>
            <a:endParaRPr lang="zh-CN" altLang="en-US" sz="4000" b="1">
              <a:solidFill>
                <a:srgbClr val="FFFFFF"/>
              </a:solidFill>
              <a:sym typeface="Arial" panose="020B0604020202020204" pitchFamily="34" charset="0"/>
            </a:endParaRPr>
          </a:p>
        </p:txBody>
      </p:sp>
      <p:grpSp>
        <p:nvGrpSpPr>
          <p:cNvPr id="22548" name="Group 20"/>
          <p:cNvGrpSpPr>
            <a:grpSpLocks/>
          </p:cNvGrpSpPr>
          <p:nvPr/>
        </p:nvGrpSpPr>
        <p:grpSpPr bwMode="auto">
          <a:xfrm>
            <a:off x="4505325" y="2903538"/>
            <a:ext cx="3181350" cy="2897187"/>
            <a:chOff x="0" y="0"/>
            <a:chExt cx="3181350" cy="2897188"/>
          </a:xfrm>
        </p:grpSpPr>
        <p:sp>
          <p:nvSpPr>
            <p:cNvPr id="20496" name="矩形 42"/>
            <p:cNvSpPr>
              <a:spLocks noChangeArrowheads="1"/>
            </p:cNvSpPr>
            <p:nvPr/>
          </p:nvSpPr>
          <p:spPr bwMode="auto">
            <a:xfrm>
              <a:off x="0" y="0"/>
              <a:ext cx="3181350" cy="2897188"/>
            </a:xfrm>
            <a:prstGeom prst="rect">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0497" name="文本框 43"/>
            <p:cNvSpPr>
              <a:spLocks noChangeArrowheads="1"/>
            </p:cNvSpPr>
            <p:nvPr/>
          </p:nvSpPr>
          <p:spPr bwMode="auto">
            <a:xfrm>
              <a:off x="703252" y="11797"/>
              <a:ext cx="177484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rgbClr val="3F3F3F"/>
                  </a:solidFill>
                  <a:sym typeface="Arial" panose="020B0604020202020204" pitchFamily="34" charset="0"/>
                </a:rPr>
                <a:t>34-67%</a:t>
              </a:r>
              <a:endParaRPr lang="zh-CN" altLang="en-US" sz="3600" b="1">
                <a:solidFill>
                  <a:srgbClr val="3F3F3F"/>
                </a:solidFill>
                <a:sym typeface="Arial" panose="020B0604020202020204" pitchFamily="34" charset="0"/>
              </a:endParaRPr>
            </a:p>
          </p:txBody>
        </p:sp>
        <p:sp>
          <p:nvSpPr>
            <p:cNvPr id="20498" name="文本框 44"/>
            <p:cNvSpPr>
              <a:spLocks noChangeArrowheads="1"/>
            </p:cNvSpPr>
            <p:nvPr/>
          </p:nvSpPr>
          <p:spPr bwMode="auto">
            <a:xfrm>
              <a:off x="0" y="620438"/>
              <a:ext cx="3181350" cy="2272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Nowadays a growing number of people</a:t>
              </a:r>
              <a:endParaRPr lang="zh-CN" altLang="en-US" sz="1600">
                <a:solidFill>
                  <a:srgbClr val="3F3F3F"/>
                </a:solidFill>
                <a:latin typeface="Calibri" panose="020F0502020204030204" pitchFamily="34" charset="0"/>
                <a:sym typeface="Calibri" panose="020F0502020204030204" pitchFamily="34" charset="0"/>
              </a:endParaRPr>
            </a:p>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Some spend the majority of the time online chatting</a:t>
              </a:r>
              <a:endParaRPr lang="zh-CN" altLang="en-US" sz="1600">
                <a:solidFill>
                  <a:srgbClr val="3F3F3F"/>
                </a:solidFill>
                <a:latin typeface="Calibri" panose="020F0502020204030204" pitchFamily="34" charset="0"/>
                <a:sym typeface="Calibri" panose="020F0502020204030204" pitchFamily="34" charset="0"/>
              </a:endParaRPr>
            </a:p>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cheap, comfortable, and most importantly, very safe.</a:t>
              </a:r>
              <a:endParaRPr lang="zh-CN" altLang="en-US" sz="1600">
                <a:solidFill>
                  <a:srgbClr val="3F3F3F"/>
                </a:solidFill>
                <a:latin typeface="Calibri" panose="020F0502020204030204" pitchFamily="34" charset="0"/>
                <a:sym typeface="Calibri" panose="020F0502020204030204" pitchFamily="34" charset="0"/>
              </a:endParaRPr>
            </a:p>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lack of physical exercise </a:t>
              </a:r>
              <a:endParaRPr lang="zh-CN" altLang="en-US" sz="1600">
                <a:solidFill>
                  <a:srgbClr val="3F3F3F"/>
                </a:solidFill>
                <a:latin typeface="Calibri" panose="020F0502020204030204" pitchFamily="34" charset="0"/>
                <a:sym typeface="Calibri" panose="020F0502020204030204" pitchFamily="34" charset="0"/>
              </a:endParaRPr>
            </a:p>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face-to-face communication with others.</a:t>
              </a:r>
              <a:endParaRPr lang="zh-CN" altLang="en-US" sz="1600">
                <a:solidFill>
                  <a:srgbClr val="3F3F3F"/>
                </a:solidFill>
                <a:latin typeface="Calibri" panose="020F0502020204030204" pitchFamily="34" charset="0"/>
                <a:sym typeface="宋体" panose="02010600030101010101" pitchFamily="2" charset="-122"/>
              </a:endParaRPr>
            </a:p>
            <a:p>
              <a:pPr eaLnBrk="1" hangingPunct="1">
                <a:lnSpc>
                  <a:spcPts val="1700"/>
                </a:lnSpc>
                <a:buFont typeface="Arial" panose="020B0604020202020204" pitchFamily="34" charset="0"/>
                <a:buChar char="•"/>
              </a:pPr>
              <a:endParaRPr lang="zh-CN" altLang="en-US" sz="1600">
                <a:solidFill>
                  <a:srgbClr val="3F3F3F"/>
                </a:solidFill>
                <a:latin typeface="Calibri" panose="020F0502020204030204" pitchFamily="34" charset="0"/>
                <a:sym typeface="Calibri" panose="020F0502020204030204" pitchFamily="34" charset="0"/>
              </a:endParaRPr>
            </a:p>
          </p:txBody>
        </p:sp>
      </p:grpSp>
      <p:sp>
        <p:nvSpPr>
          <p:cNvPr id="22552" name="矩形 45"/>
          <p:cNvSpPr>
            <a:spLocks noChangeArrowheads="1"/>
          </p:cNvSpPr>
          <p:nvPr/>
        </p:nvSpPr>
        <p:spPr bwMode="auto">
          <a:xfrm>
            <a:off x="8172450" y="1565275"/>
            <a:ext cx="3181350" cy="1219200"/>
          </a:xfrm>
          <a:prstGeom prst="rect">
            <a:avLst/>
          </a:prstGeom>
          <a:solidFill>
            <a:srgbClr val="249F8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000" b="1">
                <a:solidFill>
                  <a:srgbClr val="FFFFFF"/>
                </a:solidFill>
                <a:sym typeface="Arial" panose="020B0604020202020204" pitchFamily="34" charset="0"/>
              </a:rPr>
              <a:t>Cooperation</a:t>
            </a:r>
            <a:endParaRPr lang="zh-CN" altLang="en-US" sz="4000" b="1">
              <a:solidFill>
                <a:srgbClr val="FFFFFF"/>
              </a:solidFill>
              <a:sym typeface="Arial" panose="020B0604020202020204" pitchFamily="34" charset="0"/>
            </a:endParaRPr>
          </a:p>
        </p:txBody>
      </p:sp>
      <p:grpSp>
        <p:nvGrpSpPr>
          <p:cNvPr id="22553" name="Group 25"/>
          <p:cNvGrpSpPr>
            <a:grpSpLocks/>
          </p:cNvGrpSpPr>
          <p:nvPr/>
        </p:nvGrpSpPr>
        <p:grpSpPr bwMode="auto">
          <a:xfrm>
            <a:off x="8172450" y="2903538"/>
            <a:ext cx="3181350" cy="2897187"/>
            <a:chOff x="0" y="0"/>
            <a:chExt cx="3181350" cy="2897188"/>
          </a:xfrm>
        </p:grpSpPr>
        <p:sp>
          <p:nvSpPr>
            <p:cNvPr id="20493" name="矩形 49"/>
            <p:cNvSpPr>
              <a:spLocks noChangeArrowheads="1"/>
            </p:cNvSpPr>
            <p:nvPr/>
          </p:nvSpPr>
          <p:spPr bwMode="auto">
            <a:xfrm>
              <a:off x="0" y="0"/>
              <a:ext cx="3181350" cy="2897188"/>
            </a:xfrm>
            <a:prstGeom prst="rect">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0494" name="文本框 50"/>
            <p:cNvSpPr>
              <a:spLocks noChangeArrowheads="1"/>
            </p:cNvSpPr>
            <p:nvPr/>
          </p:nvSpPr>
          <p:spPr bwMode="auto">
            <a:xfrm>
              <a:off x="703252" y="11797"/>
              <a:ext cx="177484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rgbClr val="3F3F3F"/>
                  </a:solidFill>
                  <a:sym typeface="Arial" panose="020B0604020202020204" pitchFamily="34" charset="0"/>
                </a:rPr>
                <a:t>12-34%</a:t>
              </a:r>
              <a:endParaRPr lang="zh-CN" altLang="en-US" sz="3600" b="1">
                <a:solidFill>
                  <a:srgbClr val="3F3F3F"/>
                </a:solidFill>
                <a:sym typeface="Arial" panose="020B0604020202020204" pitchFamily="34" charset="0"/>
              </a:endParaRPr>
            </a:p>
          </p:txBody>
        </p:sp>
        <p:sp>
          <p:nvSpPr>
            <p:cNvPr id="20495" name="文本框 51"/>
            <p:cNvSpPr>
              <a:spLocks noChangeArrowheads="1"/>
            </p:cNvSpPr>
            <p:nvPr/>
          </p:nvSpPr>
          <p:spPr bwMode="auto">
            <a:xfrm>
              <a:off x="0" y="620438"/>
              <a:ext cx="3181350" cy="2272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Nowadays a growing number of people</a:t>
              </a:r>
              <a:endParaRPr lang="zh-CN" altLang="en-US" sz="1600">
                <a:solidFill>
                  <a:srgbClr val="3F3F3F"/>
                </a:solidFill>
                <a:latin typeface="Calibri" panose="020F0502020204030204" pitchFamily="34" charset="0"/>
                <a:sym typeface="Calibri" panose="020F0502020204030204" pitchFamily="34" charset="0"/>
              </a:endParaRPr>
            </a:p>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Some spend the majority of the time online chatting</a:t>
              </a:r>
              <a:endParaRPr lang="zh-CN" altLang="en-US" sz="1600">
                <a:solidFill>
                  <a:srgbClr val="3F3F3F"/>
                </a:solidFill>
                <a:latin typeface="Calibri" panose="020F0502020204030204" pitchFamily="34" charset="0"/>
                <a:sym typeface="Calibri" panose="020F0502020204030204" pitchFamily="34" charset="0"/>
              </a:endParaRPr>
            </a:p>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cheap, comfortable, and most importantly, very safe.</a:t>
              </a:r>
              <a:endParaRPr lang="zh-CN" altLang="en-US" sz="1600">
                <a:solidFill>
                  <a:srgbClr val="3F3F3F"/>
                </a:solidFill>
                <a:latin typeface="Calibri" panose="020F0502020204030204" pitchFamily="34" charset="0"/>
                <a:sym typeface="Calibri" panose="020F0502020204030204" pitchFamily="34" charset="0"/>
              </a:endParaRPr>
            </a:p>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lack of physical exercise </a:t>
              </a:r>
              <a:endParaRPr lang="zh-CN" altLang="en-US" sz="1600">
                <a:solidFill>
                  <a:srgbClr val="3F3F3F"/>
                </a:solidFill>
                <a:latin typeface="Calibri" panose="020F0502020204030204" pitchFamily="34" charset="0"/>
                <a:sym typeface="Calibri" panose="020F0502020204030204" pitchFamily="34" charset="0"/>
              </a:endParaRPr>
            </a:p>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face-to-face communication with others.</a:t>
              </a:r>
              <a:endParaRPr lang="zh-CN" altLang="en-US" sz="1600">
                <a:solidFill>
                  <a:srgbClr val="3F3F3F"/>
                </a:solidFill>
                <a:latin typeface="Calibri" panose="020F0502020204030204" pitchFamily="34" charset="0"/>
                <a:sym typeface="宋体" panose="02010600030101010101" pitchFamily="2" charset="-122"/>
              </a:endParaRPr>
            </a:p>
            <a:p>
              <a:pPr eaLnBrk="1" hangingPunct="1">
                <a:lnSpc>
                  <a:spcPts val="1700"/>
                </a:lnSpc>
                <a:buFont typeface="Arial" panose="020B0604020202020204" pitchFamily="34" charset="0"/>
                <a:buChar char="•"/>
              </a:pPr>
              <a:endParaRPr lang="zh-CN" altLang="en-US" sz="1600">
                <a:solidFill>
                  <a:srgbClr val="3F3F3F"/>
                </a:solidFill>
                <a:latin typeface="Calibri" panose="020F0502020204030204" pitchFamily="34" charset="0"/>
                <a:sym typeface="Calibri" panose="020F0502020204030204" pitchFamily="34" charset="0"/>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532"/>
                                        </p:tgtEl>
                                        <p:attrNameLst>
                                          <p:attrName>style.visibility</p:attrName>
                                        </p:attrNameLst>
                                      </p:cBhvr>
                                      <p:to>
                                        <p:strVal val="visible"/>
                                      </p:to>
                                    </p:set>
                                    <p:animEffect>
                                      <p:cBhvr>
                                        <p:cTn id="7" dur="500"/>
                                        <p:tgtEl>
                                          <p:spTgt spid="22532"/>
                                        </p:tgtEl>
                                      </p:cBhvr>
                                    </p:animEffect>
                                  </p:childTnLst>
                                </p:cTn>
                              </p:par>
                              <p:par>
                                <p:cTn id="8" presetID="9" presetClass="entr" presetSubtype="0" fill="hold" nodeType="withEffect">
                                  <p:stCondLst>
                                    <p:cond delay="0"/>
                                  </p:stCondLst>
                                  <p:childTnLst>
                                    <p:set>
                                      <p:cBhvr>
                                        <p:cTn id="9" dur="1" fill="hold">
                                          <p:stCondLst>
                                            <p:cond delay="0"/>
                                          </p:stCondLst>
                                        </p:cTn>
                                        <p:tgtEl>
                                          <p:spTgt spid="22538"/>
                                        </p:tgtEl>
                                        <p:attrNameLst>
                                          <p:attrName>style.visibility</p:attrName>
                                        </p:attrNameLst>
                                      </p:cBhvr>
                                      <p:to>
                                        <p:strVal val="visible"/>
                                      </p:to>
                                    </p:set>
                                    <p:animEffect>
                                      <p:cBhvr>
                                        <p:cTn id="10" dur="500"/>
                                        <p:tgtEl>
                                          <p:spTgt spid="22538"/>
                                        </p:tgtEl>
                                      </p:cBhvr>
                                    </p:animEffect>
                                  </p:childTnLst>
                                </p:cTn>
                              </p:par>
                              <p:par>
                                <p:cTn id="11" presetID="9" presetClass="entr" presetSubtype="0" fill="hold" nodeType="withEffect">
                                  <p:stCondLst>
                                    <p:cond delay="0"/>
                                  </p:stCondLst>
                                  <p:childTnLst>
                                    <p:set>
                                      <p:cBhvr>
                                        <p:cTn id="12" dur="1" fill="hold">
                                          <p:stCondLst>
                                            <p:cond delay="0"/>
                                          </p:stCondLst>
                                        </p:cTn>
                                        <p:tgtEl>
                                          <p:spTgt spid="22533"/>
                                        </p:tgtEl>
                                        <p:attrNameLst>
                                          <p:attrName>style.visibility</p:attrName>
                                        </p:attrNameLst>
                                      </p:cBhvr>
                                      <p:to>
                                        <p:strVal val="visible"/>
                                      </p:to>
                                    </p:set>
                                    <p:animEffect>
                                      <p:cBhvr>
                                        <p:cTn id="13" dur="500"/>
                                        <p:tgtEl>
                                          <p:spTgt spid="22533"/>
                                        </p:tgtEl>
                                      </p:cBhvr>
                                    </p:animEffect>
                                  </p:childTnLst>
                                </p:cTn>
                              </p:par>
                            </p:childTnLst>
                          </p:cTn>
                        </p:par>
                        <p:par>
                          <p:cTn id="14" fill="hold" nodeType="afterGroup">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22542"/>
                                        </p:tgtEl>
                                        <p:attrNameLst>
                                          <p:attrName>style.visibility</p:attrName>
                                        </p:attrNameLst>
                                      </p:cBhvr>
                                      <p:to>
                                        <p:strVal val="visible"/>
                                      </p:to>
                                    </p:set>
                                    <p:anim calcmode="lin" valueType="num">
                                      <p:cBhvr>
                                        <p:cTn id="17" dur="500"/>
                                        <p:tgtEl>
                                          <p:spTgt spid="22542"/>
                                        </p:tgtEl>
                                        <p:attrNameLst>
                                          <p:attrName>ppt_y</p:attrName>
                                        </p:attrNameLst>
                                      </p:cBhvr>
                                      <p:tavLst>
                                        <p:tav tm="0">
                                          <p:val>
                                            <p:strVal val="#ppt_y+#ppt_h*1.125000"/>
                                          </p:val>
                                        </p:tav>
                                        <p:tav tm="100000">
                                          <p:val>
                                            <p:strVal val="#ppt_y"/>
                                          </p:val>
                                        </p:tav>
                                      </p:tavLst>
                                    </p:anim>
                                    <p:animEffect>
                                      <p:cBhvr>
                                        <p:cTn id="18" dur="500"/>
                                        <p:tgtEl>
                                          <p:spTgt spid="22542"/>
                                        </p:tgtEl>
                                      </p:cBhvr>
                                    </p:animEffect>
                                  </p:childTnLst>
                                </p:cTn>
                              </p:par>
                            </p:childTnLst>
                          </p:cTn>
                        </p:par>
                        <p:par>
                          <p:cTn id="19" fill="hold" nodeType="afterGroup">
                            <p:stCondLst>
                              <p:cond delay="1000"/>
                            </p:stCondLst>
                            <p:childTnLst>
                              <p:par>
                                <p:cTn id="20" presetID="17" presetClass="entr" presetSubtype="1" fill="hold" nodeType="afterEffect">
                                  <p:stCondLst>
                                    <p:cond delay="0"/>
                                  </p:stCondLst>
                                  <p:childTnLst>
                                    <p:set>
                                      <p:cBhvr>
                                        <p:cTn id="21" dur="1" fill="hold">
                                          <p:stCondLst>
                                            <p:cond delay="0"/>
                                          </p:stCondLst>
                                        </p:cTn>
                                        <p:tgtEl>
                                          <p:spTgt spid="22543"/>
                                        </p:tgtEl>
                                        <p:attrNameLst>
                                          <p:attrName>style.visibility</p:attrName>
                                        </p:attrNameLst>
                                      </p:cBhvr>
                                      <p:to>
                                        <p:strVal val="visible"/>
                                      </p:to>
                                    </p:set>
                                    <p:anim calcmode="lin" valueType="num">
                                      <p:cBhvr>
                                        <p:cTn id="22" dur="750" fill="hold"/>
                                        <p:tgtEl>
                                          <p:spTgt spid="22543"/>
                                        </p:tgtEl>
                                        <p:attrNameLst>
                                          <p:attrName>ppt_x</p:attrName>
                                        </p:attrNameLst>
                                      </p:cBhvr>
                                      <p:tavLst>
                                        <p:tav tm="0">
                                          <p:val>
                                            <p:strVal val="#ppt_x"/>
                                          </p:val>
                                        </p:tav>
                                        <p:tav tm="100000">
                                          <p:val>
                                            <p:strVal val="#ppt_x"/>
                                          </p:val>
                                        </p:tav>
                                      </p:tavLst>
                                    </p:anim>
                                    <p:anim calcmode="lin" valueType="num">
                                      <p:cBhvr>
                                        <p:cTn id="23" dur="750" fill="hold"/>
                                        <p:tgtEl>
                                          <p:spTgt spid="22543"/>
                                        </p:tgtEl>
                                        <p:attrNameLst>
                                          <p:attrName>ppt_y</p:attrName>
                                        </p:attrNameLst>
                                      </p:cBhvr>
                                      <p:tavLst>
                                        <p:tav tm="0">
                                          <p:val>
                                            <p:strVal val="#ppt_y-#ppt_h/2"/>
                                          </p:val>
                                        </p:tav>
                                        <p:tav tm="100000">
                                          <p:val>
                                            <p:strVal val="#ppt_y"/>
                                          </p:val>
                                        </p:tav>
                                      </p:tavLst>
                                    </p:anim>
                                    <p:anim calcmode="lin" valueType="num">
                                      <p:cBhvr>
                                        <p:cTn id="24" dur="750" fill="hold"/>
                                        <p:tgtEl>
                                          <p:spTgt spid="22543"/>
                                        </p:tgtEl>
                                        <p:attrNameLst>
                                          <p:attrName>ppt_w</p:attrName>
                                        </p:attrNameLst>
                                      </p:cBhvr>
                                      <p:tavLst>
                                        <p:tav tm="0">
                                          <p:val>
                                            <p:strVal val="#ppt_w"/>
                                          </p:val>
                                        </p:tav>
                                        <p:tav tm="100000">
                                          <p:val>
                                            <p:strVal val="#ppt_w"/>
                                          </p:val>
                                        </p:tav>
                                      </p:tavLst>
                                    </p:anim>
                                    <p:anim calcmode="lin" valueType="num">
                                      <p:cBhvr>
                                        <p:cTn id="25" dur="750" fill="hold"/>
                                        <p:tgtEl>
                                          <p:spTgt spid="22543"/>
                                        </p:tgtEl>
                                        <p:attrNameLst>
                                          <p:attrName>ppt_h</p:attrName>
                                        </p:attrNameLst>
                                      </p:cBhvr>
                                      <p:tavLst>
                                        <p:tav tm="0">
                                          <p:val>
                                            <p:fltVal val="0"/>
                                          </p:val>
                                        </p:tav>
                                        <p:tav tm="100000">
                                          <p:val>
                                            <p:strVal val="#ppt_h"/>
                                          </p:val>
                                        </p:tav>
                                      </p:tavLst>
                                    </p:anim>
                                  </p:childTnLst>
                                </p:cTn>
                              </p:par>
                            </p:childTnLst>
                          </p:cTn>
                        </p:par>
                        <p:par>
                          <p:cTn id="26" fill="hold" nodeType="afterGroup">
                            <p:stCondLst>
                              <p:cond delay="1750"/>
                            </p:stCondLst>
                            <p:childTnLst>
                              <p:par>
                                <p:cTn id="27" presetID="12" presetClass="entr" presetSubtype="4" fill="hold" grpId="0" nodeType="afterEffect">
                                  <p:stCondLst>
                                    <p:cond delay="0"/>
                                  </p:stCondLst>
                                  <p:childTnLst>
                                    <p:set>
                                      <p:cBhvr>
                                        <p:cTn id="28" dur="1" fill="hold">
                                          <p:stCondLst>
                                            <p:cond delay="0"/>
                                          </p:stCondLst>
                                        </p:cTn>
                                        <p:tgtEl>
                                          <p:spTgt spid="22547"/>
                                        </p:tgtEl>
                                        <p:attrNameLst>
                                          <p:attrName>style.visibility</p:attrName>
                                        </p:attrNameLst>
                                      </p:cBhvr>
                                      <p:to>
                                        <p:strVal val="visible"/>
                                      </p:to>
                                    </p:set>
                                    <p:anim calcmode="lin" valueType="num">
                                      <p:cBhvr>
                                        <p:cTn id="29" dur="500"/>
                                        <p:tgtEl>
                                          <p:spTgt spid="22547"/>
                                        </p:tgtEl>
                                        <p:attrNameLst>
                                          <p:attrName>ppt_y</p:attrName>
                                        </p:attrNameLst>
                                      </p:cBhvr>
                                      <p:tavLst>
                                        <p:tav tm="0">
                                          <p:val>
                                            <p:strVal val="#ppt_y+#ppt_h*1.125000"/>
                                          </p:val>
                                        </p:tav>
                                        <p:tav tm="100000">
                                          <p:val>
                                            <p:strVal val="#ppt_y"/>
                                          </p:val>
                                        </p:tav>
                                      </p:tavLst>
                                    </p:anim>
                                    <p:animEffect>
                                      <p:cBhvr>
                                        <p:cTn id="30" dur="500"/>
                                        <p:tgtEl>
                                          <p:spTgt spid="22547"/>
                                        </p:tgtEl>
                                      </p:cBhvr>
                                    </p:animEffect>
                                  </p:childTnLst>
                                </p:cTn>
                              </p:par>
                            </p:childTnLst>
                          </p:cTn>
                        </p:par>
                        <p:par>
                          <p:cTn id="31" fill="hold" nodeType="afterGroup">
                            <p:stCondLst>
                              <p:cond delay="2250"/>
                            </p:stCondLst>
                            <p:childTnLst>
                              <p:par>
                                <p:cTn id="32" presetID="17" presetClass="entr" presetSubtype="1" fill="hold" nodeType="afterEffect">
                                  <p:stCondLst>
                                    <p:cond delay="0"/>
                                  </p:stCondLst>
                                  <p:childTnLst>
                                    <p:set>
                                      <p:cBhvr>
                                        <p:cTn id="33" dur="1" fill="hold">
                                          <p:stCondLst>
                                            <p:cond delay="0"/>
                                          </p:stCondLst>
                                        </p:cTn>
                                        <p:tgtEl>
                                          <p:spTgt spid="22548"/>
                                        </p:tgtEl>
                                        <p:attrNameLst>
                                          <p:attrName>style.visibility</p:attrName>
                                        </p:attrNameLst>
                                      </p:cBhvr>
                                      <p:to>
                                        <p:strVal val="visible"/>
                                      </p:to>
                                    </p:set>
                                    <p:anim calcmode="lin" valueType="num">
                                      <p:cBhvr>
                                        <p:cTn id="34" dur="750" fill="hold"/>
                                        <p:tgtEl>
                                          <p:spTgt spid="22548"/>
                                        </p:tgtEl>
                                        <p:attrNameLst>
                                          <p:attrName>ppt_x</p:attrName>
                                        </p:attrNameLst>
                                      </p:cBhvr>
                                      <p:tavLst>
                                        <p:tav tm="0">
                                          <p:val>
                                            <p:strVal val="#ppt_x"/>
                                          </p:val>
                                        </p:tav>
                                        <p:tav tm="100000">
                                          <p:val>
                                            <p:strVal val="#ppt_x"/>
                                          </p:val>
                                        </p:tav>
                                      </p:tavLst>
                                    </p:anim>
                                    <p:anim calcmode="lin" valueType="num">
                                      <p:cBhvr>
                                        <p:cTn id="35" dur="750" fill="hold"/>
                                        <p:tgtEl>
                                          <p:spTgt spid="22548"/>
                                        </p:tgtEl>
                                        <p:attrNameLst>
                                          <p:attrName>ppt_y</p:attrName>
                                        </p:attrNameLst>
                                      </p:cBhvr>
                                      <p:tavLst>
                                        <p:tav tm="0">
                                          <p:val>
                                            <p:strVal val="#ppt_y-#ppt_h/2"/>
                                          </p:val>
                                        </p:tav>
                                        <p:tav tm="100000">
                                          <p:val>
                                            <p:strVal val="#ppt_y"/>
                                          </p:val>
                                        </p:tav>
                                      </p:tavLst>
                                    </p:anim>
                                    <p:anim calcmode="lin" valueType="num">
                                      <p:cBhvr>
                                        <p:cTn id="36" dur="750" fill="hold"/>
                                        <p:tgtEl>
                                          <p:spTgt spid="22548"/>
                                        </p:tgtEl>
                                        <p:attrNameLst>
                                          <p:attrName>ppt_w</p:attrName>
                                        </p:attrNameLst>
                                      </p:cBhvr>
                                      <p:tavLst>
                                        <p:tav tm="0">
                                          <p:val>
                                            <p:strVal val="#ppt_w"/>
                                          </p:val>
                                        </p:tav>
                                        <p:tav tm="100000">
                                          <p:val>
                                            <p:strVal val="#ppt_w"/>
                                          </p:val>
                                        </p:tav>
                                      </p:tavLst>
                                    </p:anim>
                                    <p:anim calcmode="lin" valueType="num">
                                      <p:cBhvr>
                                        <p:cTn id="37" dur="750" fill="hold"/>
                                        <p:tgtEl>
                                          <p:spTgt spid="22548"/>
                                        </p:tgtEl>
                                        <p:attrNameLst>
                                          <p:attrName>ppt_h</p:attrName>
                                        </p:attrNameLst>
                                      </p:cBhvr>
                                      <p:tavLst>
                                        <p:tav tm="0">
                                          <p:val>
                                            <p:fltVal val="0"/>
                                          </p:val>
                                        </p:tav>
                                        <p:tav tm="100000">
                                          <p:val>
                                            <p:strVal val="#ppt_h"/>
                                          </p:val>
                                        </p:tav>
                                      </p:tavLst>
                                    </p:anim>
                                  </p:childTnLst>
                                </p:cTn>
                              </p:par>
                            </p:childTnLst>
                          </p:cTn>
                        </p:par>
                        <p:par>
                          <p:cTn id="38" fill="hold" nodeType="afterGroup">
                            <p:stCondLst>
                              <p:cond delay="3000"/>
                            </p:stCondLst>
                            <p:childTnLst>
                              <p:par>
                                <p:cTn id="39" presetID="12" presetClass="entr" presetSubtype="4" fill="hold" grpId="0" nodeType="afterEffect">
                                  <p:stCondLst>
                                    <p:cond delay="0"/>
                                  </p:stCondLst>
                                  <p:childTnLst>
                                    <p:set>
                                      <p:cBhvr>
                                        <p:cTn id="40" dur="1" fill="hold">
                                          <p:stCondLst>
                                            <p:cond delay="0"/>
                                          </p:stCondLst>
                                        </p:cTn>
                                        <p:tgtEl>
                                          <p:spTgt spid="22552"/>
                                        </p:tgtEl>
                                        <p:attrNameLst>
                                          <p:attrName>style.visibility</p:attrName>
                                        </p:attrNameLst>
                                      </p:cBhvr>
                                      <p:to>
                                        <p:strVal val="visible"/>
                                      </p:to>
                                    </p:set>
                                    <p:anim calcmode="lin" valueType="num">
                                      <p:cBhvr>
                                        <p:cTn id="41" dur="500"/>
                                        <p:tgtEl>
                                          <p:spTgt spid="22552"/>
                                        </p:tgtEl>
                                        <p:attrNameLst>
                                          <p:attrName>ppt_y</p:attrName>
                                        </p:attrNameLst>
                                      </p:cBhvr>
                                      <p:tavLst>
                                        <p:tav tm="0">
                                          <p:val>
                                            <p:strVal val="#ppt_y+#ppt_h*1.125000"/>
                                          </p:val>
                                        </p:tav>
                                        <p:tav tm="100000">
                                          <p:val>
                                            <p:strVal val="#ppt_y"/>
                                          </p:val>
                                        </p:tav>
                                      </p:tavLst>
                                    </p:anim>
                                    <p:animEffect>
                                      <p:cBhvr>
                                        <p:cTn id="42" dur="500"/>
                                        <p:tgtEl>
                                          <p:spTgt spid="22552"/>
                                        </p:tgtEl>
                                      </p:cBhvr>
                                    </p:animEffect>
                                  </p:childTnLst>
                                </p:cTn>
                              </p:par>
                            </p:childTnLst>
                          </p:cTn>
                        </p:par>
                        <p:par>
                          <p:cTn id="43" fill="hold" nodeType="afterGroup">
                            <p:stCondLst>
                              <p:cond delay="3500"/>
                            </p:stCondLst>
                            <p:childTnLst>
                              <p:par>
                                <p:cTn id="44" presetID="17" presetClass="entr" presetSubtype="1" fill="hold" nodeType="afterEffect">
                                  <p:stCondLst>
                                    <p:cond delay="0"/>
                                  </p:stCondLst>
                                  <p:childTnLst>
                                    <p:set>
                                      <p:cBhvr>
                                        <p:cTn id="45" dur="1" fill="hold">
                                          <p:stCondLst>
                                            <p:cond delay="0"/>
                                          </p:stCondLst>
                                        </p:cTn>
                                        <p:tgtEl>
                                          <p:spTgt spid="22553"/>
                                        </p:tgtEl>
                                        <p:attrNameLst>
                                          <p:attrName>style.visibility</p:attrName>
                                        </p:attrNameLst>
                                      </p:cBhvr>
                                      <p:to>
                                        <p:strVal val="visible"/>
                                      </p:to>
                                    </p:set>
                                    <p:anim calcmode="lin" valueType="num">
                                      <p:cBhvr>
                                        <p:cTn id="46" dur="750" fill="hold"/>
                                        <p:tgtEl>
                                          <p:spTgt spid="22553"/>
                                        </p:tgtEl>
                                        <p:attrNameLst>
                                          <p:attrName>ppt_x</p:attrName>
                                        </p:attrNameLst>
                                      </p:cBhvr>
                                      <p:tavLst>
                                        <p:tav tm="0">
                                          <p:val>
                                            <p:strVal val="#ppt_x"/>
                                          </p:val>
                                        </p:tav>
                                        <p:tav tm="100000">
                                          <p:val>
                                            <p:strVal val="#ppt_x"/>
                                          </p:val>
                                        </p:tav>
                                      </p:tavLst>
                                    </p:anim>
                                    <p:anim calcmode="lin" valueType="num">
                                      <p:cBhvr>
                                        <p:cTn id="47" dur="750" fill="hold"/>
                                        <p:tgtEl>
                                          <p:spTgt spid="22553"/>
                                        </p:tgtEl>
                                        <p:attrNameLst>
                                          <p:attrName>ppt_y</p:attrName>
                                        </p:attrNameLst>
                                      </p:cBhvr>
                                      <p:tavLst>
                                        <p:tav tm="0">
                                          <p:val>
                                            <p:strVal val="#ppt_y-#ppt_h/2"/>
                                          </p:val>
                                        </p:tav>
                                        <p:tav tm="100000">
                                          <p:val>
                                            <p:strVal val="#ppt_y"/>
                                          </p:val>
                                        </p:tav>
                                      </p:tavLst>
                                    </p:anim>
                                    <p:anim calcmode="lin" valueType="num">
                                      <p:cBhvr>
                                        <p:cTn id="48" dur="750" fill="hold"/>
                                        <p:tgtEl>
                                          <p:spTgt spid="22553"/>
                                        </p:tgtEl>
                                        <p:attrNameLst>
                                          <p:attrName>ppt_w</p:attrName>
                                        </p:attrNameLst>
                                      </p:cBhvr>
                                      <p:tavLst>
                                        <p:tav tm="0">
                                          <p:val>
                                            <p:strVal val="#ppt_w"/>
                                          </p:val>
                                        </p:tav>
                                        <p:tav tm="100000">
                                          <p:val>
                                            <p:strVal val="#ppt_w"/>
                                          </p:val>
                                        </p:tav>
                                      </p:tavLst>
                                    </p:anim>
                                    <p:anim calcmode="lin" valueType="num">
                                      <p:cBhvr>
                                        <p:cTn id="49" dur="750" fill="hold"/>
                                        <p:tgtEl>
                                          <p:spTgt spid="2255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ldLvl="0" autoUpdateAnimBg="0"/>
      <p:bldP spid="22542" grpId="0" bldLvl="0" animBg="1" autoUpdateAnimBg="0"/>
      <p:bldP spid="22547" grpId="0" bldLvl="0" animBg="1" autoUpdateAnimBg="0"/>
      <p:bldP spid="22552" grpId="0" bldLvl="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pic>
        <p:nvPicPr>
          <p:cNvPr id="21508"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矩形 3"/>
          <p:cNvSpPr>
            <a:spLocks noChangeArrowheads="1"/>
          </p:cNvSpPr>
          <p:nvPr/>
        </p:nvSpPr>
        <p:spPr bwMode="auto">
          <a:xfrm>
            <a:off x="0" y="2171700"/>
            <a:ext cx="12192000" cy="262890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3558" name="文本框 5"/>
          <p:cNvSpPr>
            <a:spLocks noChangeArrowheads="1"/>
          </p:cNvSpPr>
          <p:nvPr/>
        </p:nvSpPr>
        <p:spPr bwMode="auto">
          <a:xfrm>
            <a:off x="4097338" y="2652713"/>
            <a:ext cx="3987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000" b="1">
                <a:solidFill>
                  <a:schemeClr val="bg1"/>
                </a:solidFill>
                <a:latin typeface="Calibri" panose="020F0502020204030204" pitchFamily="34" charset="0"/>
                <a:sym typeface="Calibri" panose="020F0502020204030204" pitchFamily="34" charset="0"/>
              </a:rPr>
              <a:t>PRODUCTS</a:t>
            </a:r>
            <a:endParaRPr lang="zh-CN" altLang="en-US"/>
          </a:p>
        </p:txBody>
      </p:sp>
      <p:sp>
        <p:nvSpPr>
          <p:cNvPr id="23559" name="文本框 6"/>
          <p:cNvSpPr>
            <a:spLocks noChangeArrowheads="1"/>
          </p:cNvSpPr>
          <p:nvPr/>
        </p:nvSpPr>
        <p:spPr bwMode="auto">
          <a:xfrm>
            <a:off x="2584450" y="3581400"/>
            <a:ext cx="7010400"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ts val="2400"/>
              </a:lnSpc>
            </a:pPr>
            <a:r>
              <a:rPr lang="en-US" altLang="zh-CN" sz="2000">
                <a:solidFill>
                  <a:srgbClr val="F2F2F2"/>
                </a:solidFill>
                <a:sym typeface="Arial" panose="020B0604020202020204" pitchFamily="34" charset="0"/>
              </a:rPr>
              <a:t>Don't aim for success if you want it; just do what you love and believe in, and it will come naturally.</a:t>
            </a:r>
            <a:endParaRPr lang="zh-CN" altLang="en-US" sz="2000">
              <a:solidFill>
                <a:srgbClr val="F2F2F2"/>
              </a:solidFill>
              <a:sym typeface="Arial" panose="020B0604020202020204" pitchFamily="34" charset="0"/>
            </a:endParaRPr>
          </a:p>
        </p:txBody>
      </p:sp>
      <p:grpSp>
        <p:nvGrpSpPr>
          <p:cNvPr id="23560" name="Group 8"/>
          <p:cNvGrpSpPr>
            <a:grpSpLocks/>
          </p:cNvGrpSpPr>
          <p:nvPr/>
        </p:nvGrpSpPr>
        <p:grpSpPr bwMode="auto">
          <a:xfrm>
            <a:off x="5645150" y="1716088"/>
            <a:ext cx="889000" cy="889000"/>
            <a:chOff x="0" y="0"/>
            <a:chExt cx="888824" cy="888824"/>
          </a:xfrm>
        </p:grpSpPr>
        <p:sp>
          <p:nvSpPr>
            <p:cNvPr id="21513" name="矩形 4"/>
            <p:cNvSpPr>
              <a:spLocks noChangeArrowheads="1"/>
            </p:cNvSpPr>
            <p:nvPr/>
          </p:nvSpPr>
          <p:spPr bwMode="auto">
            <a:xfrm rot="2700000">
              <a:off x="0" y="0"/>
              <a:ext cx="888824" cy="888824"/>
            </a:xfrm>
            <a:prstGeom prst="rect">
              <a:avLst/>
            </a:prstGeom>
            <a:solidFill>
              <a:srgbClr val="2F374C"/>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A5A5A5"/>
                </a:solidFill>
                <a:latin typeface="宋体" panose="02010600030101010101" pitchFamily="2" charset="-122"/>
                <a:sym typeface="宋体" panose="02010600030101010101" pitchFamily="2" charset="-122"/>
              </a:endParaRPr>
            </a:p>
          </p:txBody>
        </p:sp>
        <p:sp>
          <p:nvSpPr>
            <p:cNvPr id="21514" name="Freeform 5"/>
            <p:cNvSpPr>
              <a:spLocks noEditPoints="1" noChangeArrowheads="1"/>
            </p:cNvSpPr>
            <p:nvPr/>
          </p:nvSpPr>
          <p:spPr bwMode="auto">
            <a:xfrm>
              <a:off x="245975" y="187237"/>
              <a:ext cx="396875" cy="514351"/>
            </a:xfrm>
            <a:custGeom>
              <a:avLst/>
              <a:gdLst>
                <a:gd name="T0" fmla="*/ 366050 w 103"/>
                <a:gd name="T1" fmla="*/ 514351 h 134"/>
                <a:gd name="T2" fmla="*/ 396875 w 103"/>
                <a:gd name="T3" fmla="*/ 149699 h 134"/>
                <a:gd name="T4" fmla="*/ 265868 w 103"/>
                <a:gd name="T5" fmla="*/ 118992 h 134"/>
                <a:gd name="T6" fmla="*/ 335225 w 103"/>
                <a:gd name="T7" fmla="*/ 72930 h 134"/>
                <a:gd name="T8" fmla="*/ 296693 w 103"/>
                <a:gd name="T9" fmla="*/ 3838 h 134"/>
                <a:gd name="T10" fmla="*/ 242749 w 103"/>
                <a:gd name="T11" fmla="*/ 42223 h 134"/>
                <a:gd name="T12" fmla="*/ 200364 w 103"/>
                <a:gd name="T13" fmla="*/ 99799 h 134"/>
                <a:gd name="T14" fmla="*/ 157979 w 103"/>
                <a:gd name="T15" fmla="*/ 42223 h 134"/>
                <a:gd name="T16" fmla="*/ 104035 w 103"/>
                <a:gd name="T17" fmla="*/ 3838 h 134"/>
                <a:gd name="T18" fmla="*/ 61650 w 103"/>
                <a:gd name="T19" fmla="*/ 72930 h 134"/>
                <a:gd name="T20" fmla="*/ 131007 w 103"/>
                <a:gd name="T21" fmla="*/ 118992 h 134"/>
                <a:gd name="T22" fmla="*/ 0 w 103"/>
                <a:gd name="T23" fmla="*/ 149699 h 134"/>
                <a:gd name="T24" fmla="*/ 34678 w 103"/>
                <a:gd name="T25" fmla="*/ 514351 h 134"/>
                <a:gd name="T26" fmla="*/ 34678 w 103"/>
                <a:gd name="T27" fmla="*/ 483643 h 134"/>
                <a:gd name="T28" fmla="*/ 30825 w 103"/>
                <a:gd name="T29" fmla="*/ 364652 h 134"/>
                <a:gd name="T30" fmla="*/ 150273 w 103"/>
                <a:gd name="T31" fmla="*/ 483643 h 134"/>
                <a:gd name="T32" fmla="*/ 173392 w 103"/>
                <a:gd name="T33" fmla="*/ 487482 h 134"/>
                <a:gd name="T34" fmla="*/ 223483 w 103"/>
                <a:gd name="T35" fmla="*/ 364652 h 134"/>
                <a:gd name="T36" fmla="*/ 369903 w 103"/>
                <a:gd name="T37" fmla="*/ 479805 h 134"/>
                <a:gd name="T38" fmla="*/ 246602 w 103"/>
                <a:gd name="T39" fmla="*/ 483643 h 134"/>
                <a:gd name="T40" fmla="*/ 369903 w 103"/>
                <a:gd name="T41" fmla="*/ 364652 h 134"/>
                <a:gd name="T42" fmla="*/ 366050 w 103"/>
                <a:gd name="T43" fmla="*/ 145861 h 134"/>
                <a:gd name="T44" fmla="*/ 369903 w 103"/>
                <a:gd name="T45" fmla="*/ 268691 h 134"/>
                <a:gd name="T46" fmla="*/ 246602 w 103"/>
                <a:gd name="T47" fmla="*/ 145861 h 134"/>
                <a:gd name="T48" fmla="*/ 246602 w 103"/>
                <a:gd name="T49" fmla="*/ 80607 h 134"/>
                <a:gd name="T50" fmla="*/ 288987 w 103"/>
                <a:gd name="T51" fmla="*/ 38384 h 134"/>
                <a:gd name="T52" fmla="*/ 319812 w 103"/>
                <a:gd name="T53" fmla="*/ 34546 h 134"/>
                <a:gd name="T54" fmla="*/ 296693 w 103"/>
                <a:gd name="T55" fmla="*/ 72930 h 134"/>
                <a:gd name="T56" fmla="*/ 246602 w 103"/>
                <a:gd name="T57" fmla="*/ 80607 h 134"/>
                <a:gd name="T58" fmla="*/ 177245 w 103"/>
                <a:gd name="T59" fmla="*/ 142022 h 134"/>
                <a:gd name="T60" fmla="*/ 177245 w 103"/>
                <a:gd name="T61" fmla="*/ 142022 h 134"/>
                <a:gd name="T62" fmla="*/ 223483 w 103"/>
                <a:gd name="T63" fmla="*/ 142022 h 134"/>
                <a:gd name="T64" fmla="*/ 223483 w 103"/>
                <a:gd name="T65" fmla="*/ 142022 h 134"/>
                <a:gd name="T66" fmla="*/ 173392 w 103"/>
                <a:gd name="T67" fmla="*/ 268691 h 134"/>
                <a:gd name="T68" fmla="*/ 100182 w 103"/>
                <a:gd name="T69" fmla="*/ 72930 h 134"/>
                <a:gd name="T70" fmla="*/ 80916 w 103"/>
                <a:gd name="T71" fmla="*/ 34546 h 134"/>
                <a:gd name="T72" fmla="*/ 111742 w 103"/>
                <a:gd name="T73" fmla="*/ 38384 h 134"/>
                <a:gd name="T74" fmla="*/ 154126 w 103"/>
                <a:gd name="T75" fmla="*/ 80607 h 134"/>
                <a:gd name="T76" fmla="*/ 100182 w 103"/>
                <a:gd name="T77" fmla="*/ 72930 h 134"/>
                <a:gd name="T78" fmla="*/ 34678 w 103"/>
                <a:gd name="T79" fmla="*/ 145861 h 134"/>
                <a:gd name="T80" fmla="*/ 150273 w 103"/>
                <a:gd name="T81" fmla="*/ 268691 h 134"/>
                <a:gd name="T82" fmla="*/ 30825 w 103"/>
                <a:gd name="T83" fmla="*/ 149699 h 134"/>
                <a:gd name="T84" fmla="*/ 373756 w 103"/>
                <a:gd name="T85" fmla="*/ 291721 h 134"/>
                <a:gd name="T86" fmla="*/ 26972 w 103"/>
                <a:gd name="T87" fmla="*/ 341621 h 1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03"/>
                <a:gd name="T133" fmla="*/ 0 h 134"/>
                <a:gd name="T134" fmla="*/ 103 w 103"/>
                <a:gd name="T135" fmla="*/ 134 h 1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03" h="134">
                  <a:moveTo>
                    <a:pt x="9" y="134"/>
                  </a:moveTo>
                  <a:cubicBezTo>
                    <a:pt x="95" y="134"/>
                    <a:pt x="95" y="134"/>
                    <a:pt x="95" y="134"/>
                  </a:cubicBezTo>
                  <a:cubicBezTo>
                    <a:pt x="100" y="134"/>
                    <a:pt x="103" y="130"/>
                    <a:pt x="103" y="125"/>
                  </a:cubicBezTo>
                  <a:cubicBezTo>
                    <a:pt x="103" y="39"/>
                    <a:pt x="103" y="39"/>
                    <a:pt x="103" y="39"/>
                  </a:cubicBezTo>
                  <a:cubicBezTo>
                    <a:pt x="103" y="34"/>
                    <a:pt x="100" y="31"/>
                    <a:pt x="95" y="31"/>
                  </a:cubicBezTo>
                  <a:cubicBezTo>
                    <a:pt x="69" y="31"/>
                    <a:pt x="69" y="31"/>
                    <a:pt x="69" y="31"/>
                  </a:cubicBezTo>
                  <a:cubicBezTo>
                    <a:pt x="74" y="29"/>
                    <a:pt x="78" y="27"/>
                    <a:pt x="81" y="25"/>
                  </a:cubicBezTo>
                  <a:cubicBezTo>
                    <a:pt x="83" y="24"/>
                    <a:pt x="85" y="22"/>
                    <a:pt x="87" y="19"/>
                  </a:cubicBezTo>
                  <a:cubicBezTo>
                    <a:pt x="91" y="15"/>
                    <a:pt x="92" y="9"/>
                    <a:pt x="89" y="5"/>
                  </a:cubicBezTo>
                  <a:cubicBezTo>
                    <a:pt x="87" y="1"/>
                    <a:pt x="82" y="0"/>
                    <a:pt x="77" y="1"/>
                  </a:cubicBezTo>
                  <a:cubicBezTo>
                    <a:pt x="75" y="2"/>
                    <a:pt x="73" y="3"/>
                    <a:pt x="70" y="4"/>
                  </a:cubicBezTo>
                  <a:cubicBezTo>
                    <a:pt x="68" y="6"/>
                    <a:pt x="65" y="8"/>
                    <a:pt x="63" y="11"/>
                  </a:cubicBezTo>
                  <a:cubicBezTo>
                    <a:pt x="61" y="13"/>
                    <a:pt x="59" y="15"/>
                    <a:pt x="58" y="17"/>
                  </a:cubicBezTo>
                  <a:cubicBezTo>
                    <a:pt x="55" y="21"/>
                    <a:pt x="53" y="24"/>
                    <a:pt x="52" y="26"/>
                  </a:cubicBezTo>
                  <a:cubicBezTo>
                    <a:pt x="50" y="24"/>
                    <a:pt x="48" y="21"/>
                    <a:pt x="46" y="17"/>
                  </a:cubicBezTo>
                  <a:cubicBezTo>
                    <a:pt x="44" y="15"/>
                    <a:pt x="43" y="13"/>
                    <a:pt x="41" y="11"/>
                  </a:cubicBezTo>
                  <a:cubicBezTo>
                    <a:pt x="38" y="8"/>
                    <a:pt x="36" y="6"/>
                    <a:pt x="33" y="4"/>
                  </a:cubicBezTo>
                  <a:cubicBezTo>
                    <a:pt x="31" y="3"/>
                    <a:pt x="29" y="2"/>
                    <a:pt x="27" y="1"/>
                  </a:cubicBezTo>
                  <a:cubicBezTo>
                    <a:pt x="22" y="0"/>
                    <a:pt x="17" y="1"/>
                    <a:pt x="15" y="5"/>
                  </a:cubicBezTo>
                  <a:cubicBezTo>
                    <a:pt x="12" y="9"/>
                    <a:pt x="13" y="15"/>
                    <a:pt x="16" y="19"/>
                  </a:cubicBezTo>
                  <a:cubicBezTo>
                    <a:pt x="18" y="22"/>
                    <a:pt x="21" y="24"/>
                    <a:pt x="22" y="25"/>
                  </a:cubicBezTo>
                  <a:cubicBezTo>
                    <a:pt x="26" y="27"/>
                    <a:pt x="29" y="29"/>
                    <a:pt x="34" y="31"/>
                  </a:cubicBezTo>
                  <a:cubicBezTo>
                    <a:pt x="9" y="31"/>
                    <a:pt x="9" y="31"/>
                    <a:pt x="9" y="31"/>
                  </a:cubicBezTo>
                  <a:cubicBezTo>
                    <a:pt x="4" y="31"/>
                    <a:pt x="0" y="34"/>
                    <a:pt x="0" y="39"/>
                  </a:cubicBezTo>
                  <a:cubicBezTo>
                    <a:pt x="0" y="125"/>
                    <a:pt x="0" y="125"/>
                    <a:pt x="0" y="125"/>
                  </a:cubicBezTo>
                  <a:cubicBezTo>
                    <a:pt x="0" y="130"/>
                    <a:pt x="4" y="134"/>
                    <a:pt x="9" y="134"/>
                  </a:cubicBezTo>
                  <a:close/>
                  <a:moveTo>
                    <a:pt x="39" y="126"/>
                  </a:moveTo>
                  <a:cubicBezTo>
                    <a:pt x="9" y="126"/>
                    <a:pt x="9" y="126"/>
                    <a:pt x="9" y="126"/>
                  </a:cubicBezTo>
                  <a:cubicBezTo>
                    <a:pt x="8" y="126"/>
                    <a:pt x="8" y="126"/>
                    <a:pt x="8" y="125"/>
                  </a:cubicBezTo>
                  <a:cubicBezTo>
                    <a:pt x="8" y="95"/>
                    <a:pt x="8" y="95"/>
                    <a:pt x="8" y="95"/>
                  </a:cubicBezTo>
                  <a:cubicBezTo>
                    <a:pt x="39" y="95"/>
                    <a:pt x="39" y="95"/>
                    <a:pt x="39" y="95"/>
                  </a:cubicBezTo>
                  <a:lnTo>
                    <a:pt x="39" y="126"/>
                  </a:lnTo>
                  <a:close/>
                  <a:moveTo>
                    <a:pt x="58" y="127"/>
                  </a:moveTo>
                  <a:cubicBezTo>
                    <a:pt x="45" y="127"/>
                    <a:pt x="45" y="127"/>
                    <a:pt x="45" y="127"/>
                  </a:cubicBezTo>
                  <a:cubicBezTo>
                    <a:pt x="45" y="95"/>
                    <a:pt x="45" y="95"/>
                    <a:pt x="45" y="95"/>
                  </a:cubicBezTo>
                  <a:cubicBezTo>
                    <a:pt x="58" y="95"/>
                    <a:pt x="58" y="95"/>
                    <a:pt x="58" y="95"/>
                  </a:cubicBezTo>
                  <a:lnTo>
                    <a:pt x="58" y="127"/>
                  </a:lnTo>
                  <a:close/>
                  <a:moveTo>
                    <a:pt x="96" y="125"/>
                  </a:moveTo>
                  <a:cubicBezTo>
                    <a:pt x="96" y="126"/>
                    <a:pt x="95" y="126"/>
                    <a:pt x="95" y="126"/>
                  </a:cubicBezTo>
                  <a:cubicBezTo>
                    <a:pt x="64" y="126"/>
                    <a:pt x="64" y="126"/>
                    <a:pt x="64" y="126"/>
                  </a:cubicBezTo>
                  <a:cubicBezTo>
                    <a:pt x="64" y="95"/>
                    <a:pt x="64" y="95"/>
                    <a:pt x="64" y="95"/>
                  </a:cubicBezTo>
                  <a:cubicBezTo>
                    <a:pt x="96" y="95"/>
                    <a:pt x="96" y="95"/>
                    <a:pt x="96" y="95"/>
                  </a:cubicBezTo>
                  <a:lnTo>
                    <a:pt x="96" y="125"/>
                  </a:lnTo>
                  <a:close/>
                  <a:moveTo>
                    <a:pt x="95" y="38"/>
                  </a:moveTo>
                  <a:cubicBezTo>
                    <a:pt x="95" y="38"/>
                    <a:pt x="96" y="39"/>
                    <a:pt x="96" y="39"/>
                  </a:cubicBezTo>
                  <a:cubicBezTo>
                    <a:pt x="96" y="70"/>
                    <a:pt x="96" y="70"/>
                    <a:pt x="96" y="70"/>
                  </a:cubicBezTo>
                  <a:cubicBezTo>
                    <a:pt x="64" y="70"/>
                    <a:pt x="64" y="70"/>
                    <a:pt x="64" y="70"/>
                  </a:cubicBezTo>
                  <a:cubicBezTo>
                    <a:pt x="64" y="38"/>
                    <a:pt x="64" y="38"/>
                    <a:pt x="64" y="38"/>
                  </a:cubicBezTo>
                  <a:lnTo>
                    <a:pt x="95" y="38"/>
                  </a:lnTo>
                  <a:close/>
                  <a:moveTo>
                    <a:pt x="64" y="21"/>
                  </a:moveTo>
                  <a:cubicBezTo>
                    <a:pt x="65" y="20"/>
                    <a:pt x="67" y="18"/>
                    <a:pt x="68" y="16"/>
                  </a:cubicBezTo>
                  <a:cubicBezTo>
                    <a:pt x="70" y="14"/>
                    <a:pt x="72" y="12"/>
                    <a:pt x="75" y="10"/>
                  </a:cubicBezTo>
                  <a:cubicBezTo>
                    <a:pt x="76" y="9"/>
                    <a:pt x="77" y="8"/>
                    <a:pt x="79" y="8"/>
                  </a:cubicBezTo>
                  <a:cubicBezTo>
                    <a:pt x="80" y="8"/>
                    <a:pt x="82" y="8"/>
                    <a:pt x="83" y="9"/>
                  </a:cubicBezTo>
                  <a:cubicBezTo>
                    <a:pt x="84" y="10"/>
                    <a:pt x="84" y="13"/>
                    <a:pt x="82" y="15"/>
                  </a:cubicBezTo>
                  <a:cubicBezTo>
                    <a:pt x="81" y="16"/>
                    <a:pt x="79" y="17"/>
                    <a:pt x="77" y="19"/>
                  </a:cubicBezTo>
                  <a:cubicBezTo>
                    <a:pt x="73" y="21"/>
                    <a:pt x="68" y="24"/>
                    <a:pt x="61" y="26"/>
                  </a:cubicBezTo>
                  <a:cubicBezTo>
                    <a:pt x="61" y="25"/>
                    <a:pt x="63" y="23"/>
                    <a:pt x="64" y="21"/>
                  </a:cubicBezTo>
                  <a:close/>
                  <a:moveTo>
                    <a:pt x="45" y="37"/>
                  </a:moveTo>
                  <a:cubicBezTo>
                    <a:pt x="46" y="37"/>
                    <a:pt x="46" y="37"/>
                    <a:pt x="46" y="37"/>
                  </a:cubicBezTo>
                  <a:cubicBezTo>
                    <a:pt x="46" y="37"/>
                    <a:pt x="46" y="37"/>
                    <a:pt x="46" y="37"/>
                  </a:cubicBezTo>
                  <a:cubicBezTo>
                    <a:pt x="46" y="37"/>
                    <a:pt x="46" y="37"/>
                    <a:pt x="46" y="37"/>
                  </a:cubicBezTo>
                  <a:cubicBezTo>
                    <a:pt x="57" y="37"/>
                    <a:pt x="57" y="37"/>
                    <a:pt x="57" y="37"/>
                  </a:cubicBezTo>
                  <a:cubicBezTo>
                    <a:pt x="58" y="37"/>
                    <a:pt x="58" y="37"/>
                    <a:pt x="58" y="37"/>
                  </a:cubicBezTo>
                  <a:cubicBezTo>
                    <a:pt x="58" y="37"/>
                    <a:pt x="58" y="37"/>
                    <a:pt x="58" y="37"/>
                  </a:cubicBezTo>
                  <a:cubicBezTo>
                    <a:pt x="58" y="37"/>
                    <a:pt x="58" y="37"/>
                    <a:pt x="58" y="37"/>
                  </a:cubicBezTo>
                  <a:cubicBezTo>
                    <a:pt x="58" y="70"/>
                    <a:pt x="58" y="70"/>
                    <a:pt x="58" y="70"/>
                  </a:cubicBezTo>
                  <a:cubicBezTo>
                    <a:pt x="45" y="70"/>
                    <a:pt x="45" y="70"/>
                    <a:pt x="45" y="70"/>
                  </a:cubicBezTo>
                  <a:lnTo>
                    <a:pt x="45" y="37"/>
                  </a:lnTo>
                  <a:close/>
                  <a:moveTo>
                    <a:pt x="26" y="19"/>
                  </a:moveTo>
                  <a:cubicBezTo>
                    <a:pt x="25" y="17"/>
                    <a:pt x="23" y="16"/>
                    <a:pt x="22" y="15"/>
                  </a:cubicBezTo>
                  <a:cubicBezTo>
                    <a:pt x="20" y="13"/>
                    <a:pt x="20" y="10"/>
                    <a:pt x="21" y="9"/>
                  </a:cubicBezTo>
                  <a:cubicBezTo>
                    <a:pt x="22" y="8"/>
                    <a:pt x="23" y="8"/>
                    <a:pt x="25" y="8"/>
                  </a:cubicBezTo>
                  <a:cubicBezTo>
                    <a:pt x="26" y="8"/>
                    <a:pt x="27" y="9"/>
                    <a:pt x="29" y="10"/>
                  </a:cubicBezTo>
                  <a:cubicBezTo>
                    <a:pt x="31" y="12"/>
                    <a:pt x="33" y="14"/>
                    <a:pt x="36" y="16"/>
                  </a:cubicBezTo>
                  <a:cubicBezTo>
                    <a:pt x="37" y="18"/>
                    <a:pt x="38" y="20"/>
                    <a:pt x="40" y="21"/>
                  </a:cubicBezTo>
                  <a:cubicBezTo>
                    <a:pt x="41" y="23"/>
                    <a:pt x="42" y="25"/>
                    <a:pt x="43" y="26"/>
                  </a:cubicBezTo>
                  <a:cubicBezTo>
                    <a:pt x="36" y="24"/>
                    <a:pt x="30" y="21"/>
                    <a:pt x="26" y="19"/>
                  </a:cubicBezTo>
                  <a:close/>
                  <a:moveTo>
                    <a:pt x="8" y="39"/>
                  </a:moveTo>
                  <a:cubicBezTo>
                    <a:pt x="8" y="39"/>
                    <a:pt x="8" y="38"/>
                    <a:pt x="9" y="38"/>
                  </a:cubicBezTo>
                  <a:cubicBezTo>
                    <a:pt x="39" y="38"/>
                    <a:pt x="39" y="38"/>
                    <a:pt x="39" y="38"/>
                  </a:cubicBezTo>
                  <a:cubicBezTo>
                    <a:pt x="39" y="70"/>
                    <a:pt x="39" y="70"/>
                    <a:pt x="39" y="70"/>
                  </a:cubicBezTo>
                  <a:cubicBezTo>
                    <a:pt x="8" y="70"/>
                    <a:pt x="8" y="70"/>
                    <a:pt x="8" y="70"/>
                  </a:cubicBezTo>
                  <a:lnTo>
                    <a:pt x="8" y="39"/>
                  </a:lnTo>
                  <a:close/>
                  <a:moveTo>
                    <a:pt x="7" y="76"/>
                  </a:moveTo>
                  <a:cubicBezTo>
                    <a:pt x="97" y="76"/>
                    <a:pt x="97" y="76"/>
                    <a:pt x="97" y="76"/>
                  </a:cubicBezTo>
                  <a:cubicBezTo>
                    <a:pt x="97" y="89"/>
                    <a:pt x="97" y="89"/>
                    <a:pt x="97" y="89"/>
                  </a:cubicBezTo>
                  <a:cubicBezTo>
                    <a:pt x="7" y="89"/>
                    <a:pt x="7" y="89"/>
                    <a:pt x="7" y="89"/>
                  </a:cubicBezTo>
                  <a:lnTo>
                    <a:pt x="7" y="76"/>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23557"/>
                                        </p:tgtEl>
                                        <p:attrNameLst>
                                          <p:attrName>style.visibility</p:attrName>
                                        </p:attrNameLst>
                                      </p:cBhvr>
                                      <p:to>
                                        <p:strVal val="visible"/>
                                      </p:to>
                                    </p:set>
                                    <p:animEffect>
                                      <p:cBhvr>
                                        <p:cTn id="7" dur="500"/>
                                        <p:tgtEl>
                                          <p:spTgt spid="23557"/>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23560"/>
                                        </p:tgtEl>
                                        <p:attrNameLst>
                                          <p:attrName>style.visibility</p:attrName>
                                        </p:attrNameLst>
                                      </p:cBhvr>
                                      <p:to>
                                        <p:strVal val="visible"/>
                                      </p:to>
                                    </p:set>
                                    <p:animEffect>
                                      <p:cBhvr>
                                        <p:cTn id="11" dur="500"/>
                                        <p:tgtEl>
                                          <p:spTgt spid="23560"/>
                                        </p:tgtEl>
                                      </p:cBhvr>
                                    </p:animEffect>
                                  </p:childTnLst>
                                </p:cTn>
                              </p:par>
                            </p:childTnLst>
                          </p:cTn>
                        </p:par>
                        <p:par>
                          <p:cTn id="12" fill="hold" nodeType="afterGroup">
                            <p:stCondLst>
                              <p:cond delay="1000"/>
                            </p:stCondLst>
                            <p:childTnLst>
                              <p:par>
                                <p:cTn id="13" presetID="23" presetClass="entr" presetSubtype="36" fill="hold" grpId="0" nodeType="afterEffect">
                                  <p:stCondLst>
                                    <p:cond delay="0"/>
                                  </p:stCondLst>
                                  <p:iterate type="lt">
                                    <p:tmPct val="17000"/>
                                  </p:iterate>
                                  <p:childTnLst>
                                    <p:set>
                                      <p:cBhvr>
                                        <p:cTn id="14" dur="1" fill="hold">
                                          <p:stCondLst>
                                            <p:cond delay="0"/>
                                          </p:stCondLst>
                                        </p:cTn>
                                        <p:tgtEl>
                                          <p:spTgt spid="23558"/>
                                        </p:tgtEl>
                                        <p:attrNameLst>
                                          <p:attrName>style.visibility</p:attrName>
                                        </p:attrNameLst>
                                      </p:cBhvr>
                                      <p:to>
                                        <p:strVal val="visible"/>
                                      </p:to>
                                    </p:set>
                                    <p:anim calcmode="lin" valueType="num">
                                      <p:cBhvr>
                                        <p:cTn id="15" dur="500" fill="hold"/>
                                        <p:tgtEl>
                                          <p:spTgt spid="23558"/>
                                        </p:tgtEl>
                                        <p:attrNameLst>
                                          <p:attrName>ppt_w</p:attrName>
                                        </p:attrNameLst>
                                      </p:cBhvr>
                                      <p:tavLst>
                                        <p:tav tm="0">
                                          <p:val>
                                            <p:strVal val="(6*min(max(#ppt_w*#ppt_h,.3),1)-7.4)/-.7*#ppt_w"/>
                                          </p:val>
                                        </p:tav>
                                        <p:tav tm="100000">
                                          <p:val>
                                            <p:strVal val="#ppt_w"/>
                                          </p:val>
                                        </p:tav>
                                      </p:tavLst>
                                    </p:anim>
                                    <p:anim calcmode="lin" valueType="num">
                                      <p:cBhvr>
                                        <p:cTn id="16" dur="500" fill="hold"/>
                                        <p:tgtEl>
                                          <p:spTgt spid="23558"/>
                                        </p:tgtEl>
                                        <p:attrNameLst>
                                          <p:attrName>ppt_h</p:attrName>
                                        </p:attrNameLst>
                                      </p:cBhvr>
                                      <p:tavLst>
                                        <p:tav tm="0">
                                          <p:val>
                                            <p:strVal val="(6*min(max(#ppt_w*#ppt_h,.3),1)-7.4)/-.7*#ppt_h"/>
                                          </p:val>
                                        </p:tav>
                                        <p:tav tm="100000">
                                          <p:val>
                                            <p:strVal val="#ppt_h"/>
                                          </p:val>
                                        </p:tav>
                                      </p:tavLst>
                                    </p:anim>
                                    <p:anim calcmode="lin" valueType="num">
                                      <p:cBhvr>
                                        <p:cTn id="17" dur="500" fill="hold"/>
                                        <p:tgtEl>
                                          <p:spTgt spid="23558"/>
                                        </p:tgtEl>
                                        <p:attrNameLst>
                                          <p:attrName>ppt_x</p:attrName>
                                        </p:attrNameLst>
                                      </p:cBhvr>
                                      <p:tavLst>
                                        <p:tav tm="0">
                                          <p:val>
                                            <p:fltVal val="0.5"/>
                                          </p:val>
                                        </p:tav>
                                        <p:tav tm="100000">
                                          <p:val>
                                            <p:strVal val="#ppt_x"/>
                                          </p:val>
                                        </p:tav>
                                      </p:tavLst>
                                    </p:anim>
                                    <p:anim calcmode="lin" valueType="num">
                                      <p:cBhvr>
                                        <p:cTn id="18" dur="500" fill="hold"/>
                                        <p:tgtEl>
                                          <p:spTgt spid="23558"/>
                                        </p:tgtEl>
                                        <p:attrNameLst>
                                          <p:attrName>ppt_y</p:attrName>
                                        </p:attrNameLst>
                                      </p:cBhvr>
                                      <p:tavLst>
                                        <p:tav tm="0">
                                          <p:val>
                                            <p:strVal val="1+(6*min(max(#ppt_w*#ppt_h,.3),1)-7.4)/-.7*#ppt_h/2"/>
                                          </p:val>
                                        </p:tav>
                                        <p:tav tm="100000">
                                          <p:val>
                                            <p:strVal val="#ppt_y"/>
                                          </p:val>
                                        </p:tav>
                                      </p:tavLst>
                                    </p:anim>
                                  </p:childTnLst>
                                </p:cTn>
                              </p:par>
                            </p:childTnLst>
                          </p:cTn>
                        </p:par>
                        <p:par>
                          <p:cTn id="19" fill="hold" nodeType="afterGroup">
                            <p:stCondLst>
                              <p:cond delay="2095"/>
                            </p:stCondLst>
                            <p:childTnLst>
                              <p:par>
                                <p:cTn id="20" presetID="9" presetClass="entr" presetSubtype="0" fill="hold" grpId="0" nodeType="afterEffect">
                                  <p:stCondLst>
                                    <p:cond delay="0"/>
                                  </p:stCondLst>
                                  <p:childTnLst>
                                    <p:set>
                                      <p:cBhvr>
                                        <p:cTn id="21" dur="1" fill="hold">
                                          <p:stCondLst>
                                            <p:cond delay="0"/>
                                          </p:stCondLst>
                                        </p:cTn>
                                        <p:tgtEl>
                                          <p:spTgt spid="23559"/>
                                        </p:tgtEl>
                                        <p:attrNameLst>
                                          <p:attrName>style.visibility</p:attrName>
                                        </p:attrNameLst>
                                      </p:cBhvr>
                                      <p:to>
                                        <p:strVal val="visible"/>
                                      </p:to>
                                    </p:set>
                                    <p:animEffect>
                                      <p:cBhvr>
                                        <p:cTn id="22" dur="500"/>
                                        <p:tgtEl>
                                          <p:spTgt spid="235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7" grpId="0" bldLvl="0" animBg="1" autoUpdateAnimBg="0"/>
      <p:bldP spid="23558" grpId="0" bldLvl="0" autoUpdateAnimBg="0"/>
      <p:bldP spid="23559"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4580" name="文本框 4"/>
          <p:cNvSpPr>
            <a:spLocks noChangeArrowheads="1"/>
          </p:cNvSpPr>
          <p:nvPr/>
        </p:nvSpPr>
        <p:spPr bwMode="auto">
          <a:xfrm>
            <a:off x="247650" y="55563"/>
            <a:ext cx="273843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Products</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24581" name="Group 5"/>
          <p:cNvGrpSpPr>
            <a:grpSpLocks/>
          </p:cNvGrpSpPr>
          <p:nvPr/>
        </p:nvGrpSpPr>
        <p:grpSpPr bwMode="auto">
          <a:xfrm>
            <a:off x="10790238" y="257175"/>
            <a:ext cx="1017587" cy="577850"/>
            <a:chOff x="0" y="0"/>
            <a:chExt cx="1016794" cy="578108"/>
          </a:xfrm>
        </p:grpSpPr>
        <p:grpSp>
          <p:nvGrpSpPr>
            <p:cNvPr id="22581" name="Group 6"/>
            <p:cNvGrpSpPr>
              <a:grpSpLocks/>
            </p:cNvGrpSpPr>
            <p:nvPr/>
          </p:nvGrpSpPr>
          <p:grpSpPr bwMode="auto">
            <a:xfrm>
              <a:off x="0" y="0"/>
              <a:ext cx="1016794" cy="360857"/>
              <a:chOff x="0" y="0"/>
              <a:chExt cx="1016794" cy="360857"/>
            </a:xfrm>
          </p:grpSpPr>
          <p:sp>
            <p:nvSpPr>
              <p:cNvPr id="22583"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84"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22582"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24586" name="Group 10"/>
          <p:cNvGrpSpPr>
            <a:grpSpLocks/>
          </p:cNvGrpSpPr>
          <p:nvPr/>
        </p:nvGrpSpPr>
        <p:grpSpPr bwMode="auto">
          <a:xfrm>
            <a:off x="5780088" y="6584950"/>
            <a:ext cx="638175" cy="254000"/>
            <a:chOff x="0" y="0"/>
            <a:chExt cx="637959" cy="253916"/>
          </a:xfrm>
        </p:grpSpPr>
        <p:sp>
          <p:nvSpPr>
            <p:cNvPr id="22578"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22579"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22580"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14</a:t>
              </a:r>
              <a:endParaRPr lang="zh-CN" altLang="en-US" sz="1000">
                <a:solidFill>
                  <a:schemeClr val="bg1"/>
                </a:solidFill>
                <a:latin typeface="Calibri" panose="020F0502020204030204" pitchFamily="34" charset="0"/>
                <a:sym typeface="宋体" panose="02010600030101010101" pitchFamily="2" charset="-122"/>
              </a:endParaRPr>
            </a:p>
          </p:txBody>
        </p:sp>
      </p:grpSp>
      <p:grpSp>
        <p:nvGrpSpPr>
          <p:cNvPr id="24590" name="Group 14"/>
          <p:cNvGrpSpPr>
            <a:grpSpLocks noChangeAspect="1"/>
          </p:cNvGrpSpPr>
          <p:nvPr/>
        </p:nvGrpSpPr>
        <p:grpSpPr bwMode="auto">
          <a:xfrm>
            <a:off x="1035050" y="1427163"/>
            <a:ext cx="3822700" cy="5056187"/>
            <a:chOff x="0" y="0"/>
            <a:chExt cx="4008689" cy="5300662"/>
          </a:xfrm>
        </p:grpSpPr>
        <p:pic>
          <p:nvPicPr>
            <p:cNvPr id="22576" name="图片 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4008689" cy="530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77" name="图片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68845" y="325830"/>
              <a:ext cx="3670998" cy="434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93" name="文本框 29"/>
          <p:cNvSpPr>
            <a:spLocks noChangeArrowheads="1"/>
          </p:cNvSpPr>
          <p:nvPr/>
        </p:nvSpPr>
        <p:spPr bwMode="auto">
          <a:xfrm>
            <a:off x="5297488" y="1435100"/>
            <a:ext cx="6154737" cy="19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3600"/>
              </a:lnSpc>
            </a:pPr>
            <a:r>
              <a:rPr lang="en-US" altLang="zh-CN" sz="3600" b="1">
                <a:solidFill>
                  <a:schemeClr val="bg1"/>
                </a:solidFill>
                <a:sym typeface="Arial" panose="020B0604020202020204" pitchFamily="34" charset="0"/>
              </a:rPr>
              <a:t>Don't aim for success if you want it; just do what you love and believe in, and it will come naturally.</a:t>
            </a:r>
            <a:endParaRPr lang="zh-CN" altLang="en-US" sz="3600" b="1">
              <a:solidFill>
                <a:schemeClr val="bg1"/>
              </a:solidFill>
              <a:sym typeface="Arial" panose="020B0604020202020204" pitchFamily="34" charset="0"/>
            </a:endParaRPr>
          </a:p>
        </p:txBody>
      </p:sp>
      <p:sp>
        <p:nvSpPr>
          <p:cNvPr id="24594" name="矩形 30"/>
          <p:cNvSpPr>
            <a:spLocks noChangeArrowheads="1"/>
          </p:cNvSpPr>
          <p:nvPr/>
        </p:nvSpPr>
        <p:spPr bwMode="auto">
          <a:xfrm>
            <a:off x="5329238" y="3432175"/>
            <a:ext cx="61372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chemeClr val="bg1"/>
                </a:solidFill>
                <a:latin typeface="Calibri" panose="020F0502020204030204" pitchFamily="34" charset="0"/>
                <a:sym typeface="Calibri" panose="020F0502020204030204" pitchFamily="34" charset="0"/>
              </a:rPr>
              <a:t>But all sunshine without shade, all pleasure without pain, is not life at all. Take the lot of the happiest - it is a tangled yarn. Bereavements and blessings, one following another, make us sad and blessed by turns. Even death itself makes life more loving. one following another, make us sad and blessed by turns. Even death itself makes life more loving. </a:t>
            </a:r>
            <a:endParaRPr lang="zh-CN" altLang="en-US" sz="1600">
              <a:solidFill>
                <a:schemeClr val="bg1"/>
              </a:solidFill>
              <a:latin typeface="Calibri" panose="020F0502020204030204" pitchFamily="34" charset="0"/>
              <a:sym typeface="宋体" panose="02010600030101010101" pitchFamily="2" charset="-122"/>
            </a:endParaRPr>
          </a:p>
          <a:p>
            <a:pPr eaLnBrk="1" hangingPunct="1"/>
            <a:endParaRPr lang="zh-CN" altLang="en-US" sz="1600">
              <a:solidFill>
                <a:schemeClr val="bg1"/>
              </a:solidFill>
              <a:latin typeface="Calibri" panose="020F0502020204030204" pitchFamily="34" charset="0"/>
              <a:sym typeface="宋体" panose="02010600030101010101" pitchFamily="2" charset="-122"/>
            </a:endParaRPr>
          </a:p>
        </p:txBody>
      </p:sp>
      <p:grpSp>
        <p:nvGrpSpPr>
          <p:cNvPr id="24595" name="Group 19"/>
          <p:cNvGrpSpPr>
            <a:grpSpLocks/>
          </p:cNvGrpSpPr>
          <p:nvPr/>
        </p:nvGrpSpPr>
        <p:grpSpPr bwMode="auto">
          <a:xfrm>
            <a:off x="5416550" y="4865688"/>
            <a:ext cx="1439863" cy="1439862"/>
            <a:chOff x="0" y="0"/>
            <a:chExt cx="1440000" cy="1440000"/>
          </a:xfrm>
        </p:grpSpPr>
        <p:sp>
          <p:nvSpPr>
            <p:cNvPr id="22574" name="矩形 32"/>
            <p:cNvSpPr>
              <a:spLocks noChangeArrowheads="1"/>
            </p:cNvSpPr>
            <p:nvPr/>
          </p:nvSpPr>
          <p:spPr bwMode="auto">
            <a:xfrm>
              <a:off x="0" y="0"/>
              <a:ext cx="1440000" cy="1440000"/>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2575" name="Freeform 7"/>
            <p:cNvSpPr>
              <a:spLocks noEditPoints="1" noChangeArrowheads="1"/>
            </p:cNvSpPr>
            <p:nvPr/>
          </p:nvSpPr>
          <p:spPr bwMode="auto">
            <a:xfrm>
              <a:off x="395506" y="434224"/>
              <a:ext cx="648989" cy="571553"/>
            </a:xfrm>
            <a:custGeom>
              <a:avLst/>
              <a:gdLst>
                <a:gd name="T0" fmla="*/ 121958 w 149"/>
                <a:gd name="T1" fmla="*/ 366492 h 131"/>
                <a:gd name="T2" fmla="*/ 509609 w 149"/>
                <a:gd name="T3" fmla="*/ 383944 h 131"/>
                <a:gd name="T4" fmla="*/ 535743 w 149"/>
                <a:gd name="T5" fmla="*/ 445026 h 131"/>
                <a:gd name="T6" fmla="*/ 135025 w 149"/>
                <a:gd name="T7" fmla="*/ 458115 h 131"/>
                <a:gd name="T8" fmla="*/ 143736 w 149"/>
                <a:gd name="T9" fmla="*/ 488656 h 131"/>
                <a:gd name="T10" fmla="*/ 152447 w 149"/>
                <a:gd name="T11" fmla="*/ 514834 h 131"/>
                <a:gd name="T12" fmla="*/ 265693 w 149"/>
                <a:gd name="T13" fmla="*/ 514834 h 131"/>
                <a:gd name="T14" fmla="*/ 461697 w 149"/>
                <a:gd name="T15" fmla="*/ 488656 h 131"/>
                <a:gd name="T16" fmla="*/ 509609 w 149"/>
                <a:gd name="T17" fmla="*/ 571553 h 131"/>
                <a:gd name="T18" fmla="*/ 557521 w 149"/>
                <a:gd name="T19" fmla="*/ 488656 h 131"/>
                <a:gd name="T20" fmla="*/ 596721 w 149"/>
                <a:gd name="T21" fmla="*/ 475567 h 131"/>
                <a:gd name="T22" fmla="*/ 596721 w 149"/>
                <a:gd name="T23" fmla="*/ 375218 h 131"/>
                <a:gd name="T24" fmla="*/ 596721 w 149"/>
                <a:gd name="T25" fmla="*/ 139616 h 131"/>
                <a:gd name="T26" fmla="*/ 579299 w 149"/>
                <a:gd name="T27" fmla="*/ 0 h 131"/>
                <a:gd name="T28" fmla="*/ 30489 w 149"/>
                <a:gd name="T29" fmla="*/ 52356 h 131"/>
                <a:gd name="T30" fmla="*/ 0 w 149"/>
                <a:gd name="T31" fmla="*/ 122164 h 131"/>
                <a:gd name="T32" fmla="*/ 209070 w 149"/>
                <a:gd name="T33" fmla="*/ 541012 h 131"/>
                <a:gd name="T34" fmla="*/ 209070 w 149"/>
                <a:gd name="T35" fmla="*/ 488656 h 131"/>
                <a:gd name="T36" fmla="*/ 209070 w 149"/>
                <a:gd name="T37" fmla="*/ 541012 h 131"/>
                <a:gd name="T38" fmla="*/ 483475 w 149"/>
                <a:gd name="T39" fmla="*/ 514834 h 131"/>
                <a:gd name="T40" fmla="*/ 535743 w 149"/>
                <a:gd name="T41" fmla="*/ 514834 h 131"/>
                <a:gd name="T42" fmla="*/ 579299 w 149"/>
                <a:gd name="T43" fmla="*/ 34904 h 131"/>
                <a:gd name="T44" fmla="*/ 579299 w 149"/>
                <a:gd name="T45" fmla="*/ 104712 h 131"/>
                <a:gd name="T46" fmla="*/ 579299 w 149"/>
                <a:gd name="T47" fmla="*/ 34904 h 131"/>
                <a:gd name="T48" fmla="*/ 509609 w 149"/>
                <a:gd name="T49" fmla="*/ 87260 h 131"/>
                <a:gd name="T50" fmla="*/ 561876 w 149"/>
                <a:gd name="T51" fmla="*/ 152705 h 131"/>
                <a:gd name="T52" fmla="*/ 483475 w 149"/>
                <a:gd name="T53" fmla="*/ 87260 h 131"/>
                <a:gd name="T54" fmla="*/ 561876 w 149"/>
                <a:gd name="T55" fmla="*/ 183246 h 131"/>
                <a:gd name="T56" fmla="*/ 483475 w 149"/>
                <a:gd name="T57" fmla="*/ 253054 h 131"/>
                <a:gd name="T58" fmla="*/ 483475 w 149"/>
                <a:gd name="T59" fmla="*/ 283595 h 131"/>
                <a:gd name="T60" fmla="*/ 561876 w 149"/>
                <a:gd name="T61" fmla="*/ 349040 h 131"/>
                <a:gd name="T62" fmla="*/ 483475 w 149"/>
                <a:gd name="T63" fmla="*/ 349040 h 131"/>
                <a:gd name="T64" fmla="*/ 370229 w 149"/>
                <a:gd name="T65" fmla="*/ 87260 h 131"/>
                <a:gd name="T66" fmla="*/ 452986 w 149"/>
                <a:gd name="T67" fmla="*/ 152705 h 131"/>
                <a:gd name="T68" fmla="*/ 370229 w 149"/>
                <a:gd name="T69" fmla="*/ 87260 h 131"/>
                <a:gd name="T70" fmla="*/ 452986 w 149"/>
                <a:gd name="T71" fmla="*/ 183246 h 131"/>
                <a:gd name="T72" fmla="*/ 370229 w 149"/>
                <a:gd name="T73" fmla="*/ 253054 h 131"/>
                <a:gd name="T74" fmla="*/ 370229 w 149"/>
                <a:gd name="T75" fmla="*/ 283595 h 131"/>
                <a:gd name="T76" fmla="*/ 452986 w 149"/>
                <a:gd name="T77" fmla="*/ 349040 h 131"/>
                <a:gd name="T78" fmla="*/ 370229 w 149"/>
                <a:gd name="T79" fmla="*/ 283595 h 131"/>
                <a:gd name="T80" fmla="*/ 339739 w 149"/>
                <a:gd name="T81" fmla="*/ 87260 h 131"/>
                <a:gd name="T82" fmla="*/ 256982 w 149"/>
                <a:gd name="T83" fmla="*/ 152705 h 131"/>
                <a:gd name="T84" fmla="*/ 256982 w 149"/>
                <a:gd name="T85" fmla="*/ 183246 h 131"/>
                <a:gd name="T86" fmla="*/ 339739 w 149"/>
                <a:gd name="T87" fmla="*/ 253054 h 131"/>
                <a:gd name="T88" fmla="*/ 256982 w 149"/>
                <a:gd name="T89" fmla="*/ 183246 h 131"/>
                <a:gd name="T90" fmla="*/ 339739 w 149"/>
                <a:gd name="T91" fmla="*/ 283595 h 131"/>
                <a:gd name="T92" fmla="*/ 256982 w 149"/>
                <a:gd name="T93" fmla="*/ 349040 h 131"/>
                <a:gd name="T94" fmla="*/ 143736 w 149"/>
                <a:gd name="T95" fmla="*/ 87260 h 131"/>
                <a:gd name="T96" fmla="*/ 226493 w 149"/>
                <a:gd name="T97" fmla="*/ 152705 h 131"/>
                <a:gd name="T98" fmla="*/ 143736 w 149"/>
                <a:gd name="T99" fmla="*/ 87260 h 131"/>
                <a:gd name="T100" fmla="*/ 226493 w 149"/>
                <a:gd name="T101" fmla="*/ 183246 h 131"/>
                <a:gd name="T102" fmla="*/ 143736 w 149"/>
                <a:gd name="T103" fmla="*/ 253054 h 131"/>
                <a:gd name="T104" fmla="*/ 143736 w 149"/>
                <a:gd name="T105" fmla="*/ 283595 h 131"/>
                <a:gd name="T106" fmla="*/ 226493 w 149"/>
                <a:gd name="T107" fmla="*/ 349040 h 131"/>
                <a:gd name="T108" fmla="*/ 143736 w 149"/>
                <a:gd name="T109" fmla="*/ 322862 h 131"/>
                <a:gd name="T110" fmla="*/ 113246 w 149"/>
                <a:gd name="T111" fmla="*/ 253054 h 131"/>
                <a:gd name="T112" fmla="*/ 69690 w 149"/>
                <a:gd name="T113" fmla="*/ 183246 h 131"/>
                <a:gd name="T114" fmla="*/ 113246 w 149"/>
                <a:gd name="T115" fmla="*/ 253054 h 131"/>
                <a:gd name="T116" fmla="*/ 113246 w 149"/>
                <a:gd name="T117" fmla="*/ 152705 h 131"/>
                <a:gd name="T118" fmla="*/ 34845 w 149"/>
                <a:gd name="T119" fmla="*/ 122164 h 131"/>
                <a:gd name="T120" fmla="*/ 113246 w 149"/>
                <a:gd name="T121" fmla="*/ 87260 h 13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9"/>
                <a:gd name="T184" fmla="*/ 0 h 131"/>
                <a:gd name="T185" fmla="*/ 149 w 149"/>
                <a:gd name="T186" fmla="*/ 131 h 13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9" h="131">
                  <a:moveTo>
                    <a:pt x="1" y="31"/>
                  </a:moveTo>
                  <a:cubicBezTo>
                    <a:pt x="1" y="31"/>
                    <a:pt x="28" y="84"/>
                    <a:pt x="28" y="84"/>
                  </a:cubicBezTo>
                  <a:cubicBezTo>
                    <a:pt x="29" y="87"/>
                    <a:pt x="32" y="88"/>
                    <a:pt x="35" y="88"/>
                  </a:cubicBezTo>
                  <a:cubicBezTo>
                    <a:pt x="117" y="88"/>
                    <a:pt x="117" y="88"/>
                    <a:pt x="117" y="88"/>
                  </a:cubicBezTo>
                  <a:cubicBezTo>
                    <a:pt x="117" y="88"/>
                    <a:pt x="120" y="88"/>
                    <a:pt x="123" y="88"/>
                  </a:cubicBezTo>
                  <a:cubicBezTo>
                    <a:pt x="123" y="102"/>
                    <a:pt x="123" y="102"/>
                    <a:pt x="123" y="102"/>
                  </a:cubicBezTo>
                  <a:cubicBezTo>
                    <a:pt x="33" y="102"/>
                    <a:pt x="33" y="102"/>
                    <a:pt x="33" y="102"/>
                  </a:cubicBezTo>
                  <a:cubicBezTo>
                    <a:pt x="32" y="102"/>
                    <a:pt x="31" y="104"/>
                    <a:pt x="31" y="105"/>
                  </a:cubicBezTo>
                  <a:cubicBezTo>
                    <a:pt x="31" y="109"/>
                    <a:pt x="31" y="109"/>
                    <a:pt x="31" y="109"/>
                  </a:cubicBezTo>
                  <a:cubicBezTo>
                    <a:pt x="31" y="111"/>
                    <a:pt x="32" y="112"/>
                    <a:pt x="33" y="112"/>
                  </a:cubicBezTo>
                  <a:cubicBezTo>
                    <a:pt x="37" y="112"/>
                    <a:pt x="37" y="112"/>
                    <a:pt x="37" y="112"/>
                  </a:cubicBezTo>
                  <a:cubicBezTo>
                    <a:pt x="36" y="114"/>
                    <a:pt x="35" y="116"/>
                    <a:pt x="35" y="118"/>
                  </a:cubicBezTo>
                  <a:cubicBezTo>
                    <a:pt x="35" y="125"/>
                    <a:pt x="41" y="131"/>
                    <a:pt x="48" y="131"/>
                  </a:cubicBezTo>
                  <a:cubicBezTo>
                    <a:pt x="55" y="131"/>
                    <a:pt x="61" y="125"/>
                    <a:pt x="61" y="118"/>
                  </a:cubicBezTo>
                  <a:cubicBezTo>
                    <a:pt x="61" y="116"/>
                    <a:pt x="60" y="114"/>
                    <a:pt x="59" y="112"/>
                  </a:cubicBezTo>
                  <a:cubicBezTo>
                    <a:pt x="106" y="112"/>
                    <a:pt x="106" y="112"/>
                    <a:pt x="106" y="112"/>
                  </a:cubicBezTo>
                  <a:cubicBezTo>
                    <a:pt x="105" y="114"/>
                    <a:pt x="104" y="116"/>
                    <a:pt x="104" y="118"/>
                  </a:cubicBezTo>
                  <a:cubicBezTo>
                    <a:pt x="104" y="125"/>
                    <a:pt x="110" y="131"/>
                    <a:pt x="117" y="131"/>
                  </a:cubicBezTo>
                  <a:cubicBezTo>
                    <a:pt x="124" y="131"/>
                    <a:pt x="130" y="125"/>
                    <a:pt x="130" y="118"/>
                  </a:cubicBezTo>
                  <a:cubicBezTo>
                    <a:pt x="130" y="116"/>
                    <a:pt x="130" y="114"/>
                    <a:pt x="128" y="112"/>
                  </a:cubicBezTo>
                  <a:cubicBezTo>
                    <a:pt x="134" y="112"/>
                    <a:pt x="134" y="112"/>
                    <a:pt x="134" y="112"/>
                  </a:cubicBezTo>
                  <a:cubicBezTo>
                    <a:pt x="136" y="112"/>
                    <a:pt x="137" y="111"/>
                    <a:pt x="137" y="109"/>
                  </a:cubicBezTo>
                  <a:cubicBezTo>
                    <a:pt x="137" y="88"/>
                    <a:pt x="137" y="88"/>
                    <a:pt x="137" y="88"/>
                  </a:cubicBezTo>
                  <a:cubicBezTo>
                    <a:pt x="137" y="86"/>
                    <a:pt x="137" y="86"/>
                    <a:pt x="137" y="86"/>
                  </a:cubicBezTo>
                  <a:cubicBezTo>
                    <a:pt x="137" y="84"/>
                    <a:pt x="137" y="84"/>
                    <a:pt x="137" y="84"/>
                  </a:cubicBezTo>
                  <a:cubicBezTo>
                    <a:pt x="137" y="32"/>
                    <a:pt x="137" y="32"/>
                    <a:pt x="137" y="32"/>
                  </a:cubicBezTo>
                  <a:cubicBezTo>
                    <a:pt x="144" y="30"/>
                    <a:pt x="149" y="24"/>
                    <a:pt x="149" y="16"/>
                  </a:cubicBezTo>
                  <a:cubicBezTo>
                    <a:pt x="149" y="7"/>
                    <a:pt x="142" y="0"/>
                    <a:pt x="133" y="0"/>
                  </a:cubicBezTo>
                  <a:cubicBezTo>
                    <a:pt x="125" y="0"/>
                    <a:pt x="119" y="5"/>
                    <a:pt x="117" y="12"/>
                  </a:cubicBezTo>
                  <a:cubicBezTo>
                    <a:pt x="7" y="12"/>
                    <a:pt x="7" y="12"/>
                    <a:pt x="7" y="12"/>
                  </a:cubicBezTo>
                  <a:cubicBezTo>
                    <a:pt x="3" y="12"/>
                    <a:pt x="0" y="15"/>
                    <a:pt x="0" y="19"/>
                  </a:cubicBezTo>
                  <a:cubicBezTo>
                    <a:pt x="0" y="19"/>
                    <a:pt x="0" y="28"/>
                    <a:pt x="0" y="28"/>
                  </a:cubicBezTo>
                  <a:cubicBezTo>
                    <a:pt x="0" y="29"/>
                    <a:pt x="0" y="30"/>
                    <a:pt x="1" y="31"/>
                  </a:cubicBezTo>
                  <a:close/>
                  <a:moveTo>
                    <a:pt x="48" y="124"/>
                  </a:moveTo>
                  <a:cubicBezTo>
                    <a:pt x="45" y="124"/>
                    <a:pt x="42" y="121"/>
                    <a:pt x="42" y="118"/>
                  </a:cubicBezTo>
                  <a:cubicBezTo>
                    <a:pt x="42" y="115"/>
                    <a:pt x="45" y="112"/>
                    <a:pt x="48" y="112"/>
                  </a:cubicBezTo>
                  <a:cubicBezTo>
                    <a:pt x="51" y="112"/>
                    <a:pt x="54" y="115"/>
                    <a:pt x="54" y="118"/>
                  </a:cubicBezTo>
                  <a:cubicBezTo>
                    <a:pt x="54" y="121"/>
                    <a:pt x="51" y="124"/>
                    <a:pt x="48" y="124"/>
                  </a:cubicBezTo>
                  <a:close/>
                  <a:moveTo>
                    <a:pt x="117" y="124"/>
                  </a:moveTo>
                  <a:cubicBezTo>
                    <a:pt x="114" y="124"/>
                    <a:pt x="111" y="121"/>
                    <a:pt x="111" y="118"/>
                  </a:cubicBezTo>
                  <a:cubicBezTo>
                    <a:pt x="111" y="115"/>
                    <a:pt x="114" y="112"/>
                    <a:pt x="117" y="112"/>
                  </a:cubicBezTo>
                  <a:cubicBezTo>
                    <a:pt x="121" y="112"/>
                    <a:pt x="123" y="115"/>
                    <a:pt x="123" y="118"/>
                  </a:cubicBezTo>
                  <a:cubicBezTo>
                    <a:pt x="123" y="121"/>
                    <a:pt x="121" y="124"/>
                    <a:pt x="117" y="124"/>
                  </a:cubicBezTo>
                  <a:close/>
                  <a:moveTo>
                    <a:pt x="133" y="8"/>
                  </a:moveTo>
                  <a:cubicBezTo>
                    <a:pt x="137" y="8"/>
                    <a:pt x="141" y="12"/>
                    <a:pt x="141" y="16"/>
                  </a:cubicBezTo>
                  <a:cubicBezTo>
                    <a:pt x="141" y="21"/>
                    <a:pt x="137" y="24"/>
                    <a:pt x="133" y="24"/>
                  </a:cubicBezTo>
                  <a:cubicBezTo>
                    <a:pt x="129" y="24"/>
                    <a:pt x="125" y="21"/>
                    <a:pt x="125" y="16"/>
                  </a:cubicBezTo>
                  <a:cubicBezTo>
                    <a:pt x="125" y="12"/>
                    <a:pt x="129" y="8"/>
                    <a:pt x="133" y="8"/>
                  </a:cubicBezTo>
                  <a:close/>
                  <a:moveTo>
                    <a:pt x="111" y="20"/>
                  </a:moveTo>
                  <a:cubicBezTo>
                    <a:pt x="117" y="20"/>
                    <a:pt x="117" y="20"/>
                    <a:pt x="117" y="20"/>
                  </a:cubicBezTo>
                  <a:cubicBezTo>
                    <a:pt x="118" y="26"/>
                    <a:pt x="123" y="31"/>
                    <a:pt x="129" y="32"/>
                  </a:cubicBezTo>
                  <a:cubicBezTo>
                    <a:pt x="129" y="35"/>
                    <a:pt x="129" y="35"/>
                    <a:pt x="129" y="35"/>
                  </a:cubicBezTo>
                  <a:cubicBezTo>
                    <a:pt x="111" y="35"/>
                    <a:pt x="111" y="35"/>
                    <a:pt x="111" y="35"/>
                  </a:cubicBezTo>
                  <a:lnTo>
                    <a:pt x="111" y="20"/>
                  </a:lnTo>
                  <a:close/>
                  <a:moveTo>
                    <a:pt x="111" y="42"/>
                  </a:moveTo>
                  <a:cubicBezTo>
                    <a:pt x="129" y="42"/>
                    <a:pt x="129" y="42"/>
                    <a:pt x="129" y="42"/>
                  </a:cubicBezTo>
                  <a:cubicBezTo>
                    <a:pt x="129" y="58"/>
                    <a:pt x="129" y="58"/>
                    <a:pt x="129" y="58"/>
                  </a:cubicBezTo>
                  <a:cubicBezTo>
                    <a:pt x="111" y="58"/>
                    <a:pt x="111" y="58"/>
                    <a:pt x="111" y="58"/>
                  </a:cubicBezTo>
                  <a:lnTo>
                    <a:pt x="111" y="42"/>
                  </a:lnTo>
                  <a:close/>
                  <a:moveTo>
                    <a:pt x="111" y="65"/>
                  </a:moveTo>
                  <a:cubicBezTo>
                    <a:pt x="129" y="65"/>
                    <a:pt x="129" y="65"/>
                    <a:pt x="129" y="65"/>
                  </a:cubicBezTo>
                  <a:cubicBezTo>
                    <a:pt x="129" y="80"/>
                    <a:pt x="129" y="80"/>
                    <a:pt x="129" y="80"/>
                  </a:cubicBezTo>
                  <a:cubicBezTo>
                    <a:pt x="124" y="80"/>
                    <a:pt x="117" y="80"/>
                    <a:pt x="117" y="80"/>
                  </a:cubicBezTo>
                  <a:cubicBezTo>
                    <a:pt x="111" y="80"/>
                    <a:pt x="111" y="80"/>
                    <a:pt x="111" y="80"/>
                  </a:cubicBezTo>
                  <a:lnTo>
                    <a:pt x="111" y="65"/>
                  </a:lnTo>
                  <a:close/>
                  <a:moveTo>
                    <a:pt x="85" y="20"/>
                  </a:moveTo>
                  <a:cubicBezTo>
                    <a:pt x="104" y="20"/>
                    <a:pt x="104" y="20"/>
                    <a:pt x="104" y="20"/>
                  </a:cubicBezTo>
                  <a:cubicBezTo>
                    <a:pt x="104" y="35"/>
                    <a:pt x="104" y="35"/>
                    <a:pt x="104" y="35"/>
                  </a:cubicBezTo>
                  <a:cubicBezTo>
                    <a:pt x="85" y="35"/>
                    <a:pt x="85" y="35"/>
                    <a:pt x="85" y="35"/>
                  </a:cubicBezTo>
                  <a:lnTo>
                    <a:pt x="85" y="20"/>
                  </a:lnTo>
                  <a:close/>
                  <a:moveTo>
                    <a:pt x="85" y="42"/>
                  </a:moveTo>
                  <a:cubicBezTo>
                    <a:pt x="104" y="42"/>
                    <a:pt x="104" y="42"/>
                    <a:pt x="104" y="42"/>
                  </a:cubicBezTo>
                  <a:cubicBezTo>
                    <a:pt x="104" y="58"/>
                    <a:pt x="104" y="58"/>
                    <a:pt x="104" y="58"/>
                  </a:cubicBezTo>
                  <a:cubicBezTo>
                    <a:pt x="85" y="58"/>
                    <a:pt x="85" y="58"/>
                    <a:pt x="85" y="58"/>
                  </a:cubicBezTo>
                  <a:lnTo>
                    <a:pt x="85" y="42"/>
                  </a:lnTo>
                  <a:close/>
                  <a:moveTo>
                    <a:pt x="85" y="65"/>
                  </a:moveTo>
                  <a:cubicBezTo>
                    <a:pt x="104" y="65"/>
                    <a:pt x="104" y="65"/>
                    <a:pt x="104" y="65"/>
                  </a:cubicBezTo>
                  <a:cubicBezTo>
                    <a:pt x="104" y="80"/>
                    <a:pt x="104" y="80"/>
                    <a:pt x="104" y="80"/>
                  </a:cubicBezTo>
                  <a:cubicBezTo>
                    <a:pt x="85" y="80"/>
                    <a:pt x="85" y="80"/>
                    <a:pt x="85" y="80"/>
                  </a:cubicBezTo>
                  <a:lnTo>
                    <a:pt x="85" y="65"/>
                  </a:lnTo>
                  <a:close/>
                  <a:moveTo>
                    <a:pt x="59" y="20"/>
                  </a:moveTo>
                  <a:cubicBezTo>
                    <a:pt x="78" y="20"/>
                    <a:pt x="78" y="20"/>
                    <a:pt x="78" y="20"/>
                  </a:cubicBezTo>
                  <a:cubicBezTo>
                    <a:pt x="78" y="35"/>
                    <a:pt x="78" y="35"/>
                    <a:pt x="78" y="35"/>
                  </a:cubicBezTo>
                  <a:cubicBezTo>
                    <a:pt x="59" y="35"/>
                    <a:pt x="59" y="35"/>
                    <a:pt x="59" y="35"/>
                  </a:cubicBezTo>
                  <a:lnTo>
                    <a:pt x="59" y="20"/>
                  </a:lnTo>
                  <a:close/>
                  <a:moveTo>
                    <a:pt x="59" y="42"/>
                  </a:moveTo>
                  <a:cubicBezTo>
                    <a:pt x="78" y="42"/>
                    <a:pt x="78" y="42"/>
                    <a:pt x="78" y="42"/>
                  </a:cubicBezTo>
                  <a:cubicBezTo>
                    <a:pt x="78" y="58"/>
                    <a:pt x="78" y="58"/>
                    <a:pt x="78" y="58"/>
                  </a:cubicBezTo>
                  <a:cubicBezTo>
                    <a:pt x="59" y="58"/>
                    <a:pt x="59" y="58"/>
                    <a:pt x="59" y="58"/>
                  </a:cubicBezTo>
                  <a:lnTo>
                    <a:pt x="59" y="42"/>
                  </a:lnTo>
                  <a:close/>
                  <a:moveTo>
                    <a:pt x="59" y="65"/>
                  </a:moveTo>
                  <a:cubicBezTo>
                    <a:pt x="78" y="65"/>
                    <a:pt x="78" y="65"/>
                    <a:pt x="78" y="65"/>
                  </a:cubicBezTo>
                  <a:cubicBezTo>
                    <a:pt x="78" y="80"/>
                    <a:pt x="78" y="80"/>
                    <a:pt x="78" y="80"/>
                  </a:cubicBezTo>
                  <a:cubicBezTo>
                    <a:pt x="59" y="80"/>
                    <a:pt x="59" y="80"/>
                    <a:pt x="59" y="80"/>
                  </a:cubicBezTo>
                  <a:lnTo>
                    <a:pt x="59" y="65"/>
                  </a:lnTo>
                  <a:close/>
                  <a:moveTo>
                    <a:pt x="33" y="20"/>
                  </a:moveTo>
                  <a:cubicBezTo>
                    <a:pt x="52" y="20"/>
                    <a:pt x="52" y="20"/>
                    <a:pt x="52" y="20"/>
                  </a:cubicBezTo>
                  <a:cubicBezTo>
                    <a:pt x="52" y="35"/>
                    <a:pt x="52" y="35"/>
                    <a:pt x="52" y="35"/>
                  </a:cubicBezTo>
                  <a:cubicBezTo>
                    <a:pt x="33" y="35"/>
                    <a:pt x="33" y="35"/>
                    <a:pt x="33" y="35"/>
                  </a:cubicBezTo>
                  <a:lnTo>
                    <a:pt x="33" y="20"/>
                  </a:lnTo>
                  <a:close/>
                  <a:moveTo>
                    <a:pt x="33" y="42"/>
                  </a:moveTo>
                  <a:cubicBezTo>
                    <a:pt x="52" y="42"/>
                    <a:pt x="52" y="42"/>
                    <a:pt x="52" y="42"/>
                  </a:cubicBezTo>
                  <a:cubicBezTo>
                    <a:pt x="52" y="58"/>
                    <a:pt x="52" y="58"/>
                    <a:pt x="52" y="58"/>
                  </a:cubicBezTo>
                  <a:cubicBezTo>
                    <a:pt x="33" y="58"/>
                    <a:pt x="33" y="58"/>
                    <a:pt x="33" y="58"/>
                  </a:cubicBezTo>
                  <a:lnTo>
                    <a:pt x="33" y="42"/>
                  </a:lnTo>
                  <a:close/>
                  <a:moveTo>
                    <a:pt x="33" y="65"/>
                  </a:moveTo>
                  <a:cubicBezTo>
                    <a:pt x="52" y="65"/>
                    <a:pt x="52" y="65"/>
                    <a:pt x="52" y="65"/>
                  </a:cubicBezTo>
                  <a:cubicBezTo>
                    <a:pt x="52" y="80"/>
                    <a:pt x="52" y="80"/>
                    <a:pt x="52" y="80"/>
                  </a:cubicBezTo>
                  <a:cubicBezTo>
                    <a:pt x="35" y="80"/>
                    <a:pt x="35" y="80"/>
                    <a:pt x="35" y="80"/>
                  </a:cubicBezTo>
                  <a:cubicBezTo>
                    <a:pt x="35" y="79"/>
                    <a:pt x="34" y="77"/>
                    <a:pt x="33" y="74"/>
                  </a:cubicBezTo>
                  <a:lnTo>
                    <a:pt x="33" y="65"/>
                  </a:lnTo>
                  <a:close/>
                  <a:moveTo>
                    <a:pt x="26" y="58"/>
                  </a:moveTo>
                  <a:cubicBezTo>
                    <a:pt x="24" y="58"/>
                    <a:pt x="24" y="58"/>
                    <a:pt x="24" y="58"/>
                  </a:cubicBezTo>
                  <a:cubicBezTo>
                    <a:pt x="21" y="53"/>
                    <a:pt x="18" y="47"/>
                    <a:pt x="16" y="42"/>
                  </a:cubicBezTo>
                  <a:cubicBezTo>
                    <a:pt x="26" y="42"/>
                    <a:pt x="26" y="42"/>
                    <a:pt x="26" y="42"/>
                  </a:cubicBezTo>
                  <a:lnTo>
                    <a:pt x="26" y="58"/>
                  </a:lnTo>
                  <a:close/>
                  <a:moveTo>
                    <a:pt x="26" y="20"/>
                  </a:moveTo>
                  <a:cubicBezTo>
                    <a:pt x="26" y="35"/>
                    <a:pt x="26" y="35"/>
                    <a:pt x="26" y="35"/>
                  </a:cubicBezTo>
                  <a:cubicBezTo>
                    <a:pt x="12" y="35"/>
                    <a:pt x="12" y="35"/>
                    <a:pt x="12" y="35"/>
                  </a:cubicBezTo>
                  <a:cubicBezTo>
                    <a:pt x="10" y="31"/>
                    <a:pt x="9" y="28"/>
                    <a:pt x="8" y="28"/>
                  </a:cubicBezTo>
                  <a:cubicBezTo>
                    <a:pt x="8" y="27"/>
                    <a:pt x="8" y="23"/>
                    <a:pt x="8" y="20"/>
                  </a:cubicBezTo>
                  <a:lnTo>
                    <a:pt x="26" y="2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4598" name="Group 22"/>
          <p:cNvGrpSpPr>
            <a:grpSpLocks/>
          </p:cNvGrpSpPr>
          <p:nvPr/>
        </p:nvGrpSpPr>
        <p:grpSpPr bwMode="auto">
          <a:xfrm>
            <a:off x="9885363" y="4865688"/>
            <a:ext cx="1439862" cy="1439862"/>
            <a:chOff x="0" y="0"/>
            <a:chExt cx="1440000" cy="1440000"/>
          </a:xfrm>
        </p:grpSpPr>
        <p:sp>
          <p:nvSpPr>
            <p:cNvPr id="22558" name="矩形 46"/>
            <p:cNvSpPr>
              <a:spLocks noChangeArrowheads="1"/>
            </p:cNvSpPr>
            <p:nvPr/>
          </p:nvSpPr>
          <p:spPr bwMode="auto">
            <a:xfrm>
              <a:off x="0" y="0"/>
              <a:ext cx="1440000" cy="1440000"/>
            </a:xfrm>
            <a:prstGeom prst="rect">
              <a:avLst/>
            </a:prstGeom>
            <a:solidFill>
              <a:srgbClr val="28AE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22559" name="Group 24"/>
            <p:cNvGrpSpPr>
              <a:grpSpLocks/>
            </p:cNvGrpSpPr>
            <p:nvPr/>
          </p:nvGrpSpPr>
          <p:grpSpPr bwMode="auto">
            <a:xfrm>
              <a:off x="429614" y="500598"/>
              <a:ext cx="580772" cy="438805"/>
              <a:chOff x="0" y="0"/>
              <a:chExt cx="500063" cy="377825"/>
            </a:xfrm>
          </p:grpSpPr>
          <p:sp>
            <p:nvSpPr>
              <p:cNvPr id="22560" name="Freeform 8"/>
              <p:cNvSpPr>
                <a:spLocks noEditPoints="1" noChangeArrowheads="1"/>
              </p:cNvSpPr>
              <p:nvPr/>
            </p:nvSpPr>
            <p:spPr bwMode="auto">
              <a:xfrm>
                <a:off x="0" y="0"/>
                <a:ext cx="500063" cy="377825"/>
              </a:xfrm>
              <a:custGeom>
                <a:avLst/>
                <a:gdLst>
                  <a:gd name="T0" fmla="*/ 500063 w 133"/>
                  <a:gd name="T1" fmla="*/ 329194 h 101"/>
                  <a:gd name="T2" fmla="*/ 451185 w 133"/>
                  <a:gd name="T3" fmla="*/ 26186 h 101"/>
                  <a:gd name="T4" fmla="*/ 409826 w 133"/>
                  <a:gd name="T5" fmla="*/ 7482 h 101"/>
                  <a:gd name="T6" fmla="*/ 387267 w 133"/>
                  <a:gd name="T7" fmla="*/ 0 h 101"/>
                  <a:gd name="T8" fmla="*/ 379747 w 133"/>
                  <a:gd name="T9" fmla="*/ 26186 h 101"/>
                  <a:gd name="T10" fmla="*/ 353428 w 133"/>
                  <a:gd name="T11" fmla="*/ 7482 h 101"/>
                  <a:gd name="T12" fmla="*/ 327109 w 133"/>
                  <a:gd name="T13" fmla="*/ 0 h 101"/>
                  <a:gd name="T14" fmla="*/ 319589 w 133"/>
                  <a:gd name="T15" fmla="*/ 26186 h 101"/>
                  <a:gd name="T16" fmla="*/ 293270 w 133"/>
                  <a:gd name="T17" fmla="*/ 7482 h 101"/>
                  <a:gd name="T18" fmla="*/ 266951 w 133"/>
                  <a:gd name="T19" fmla="*/ 0 h 101"/>
                  <a:gd name="T20" fmla="*/ 259431 w 133"/>
                  <a:gd name="T21" fmla="*/ 26186 h 101"/>
                  <a:gd name="T22" fmla="*/ 233112 w 133"/>
                  <a:gd name="T23" fmla="*/ 7482 h 101"/>
                  <a:gd name="T24" fmla="*/ 206793 w 133"/>
                  <a:gd name="T25" fmla="*/ 0 h 101"/>
                  <a:gd name="T26" fmla="*/ 203033 w 133"/>
                  <a:gd name="T27" fmla="*/ 26186 h 101"/>
                  <a:gd name="T28" fmla="*/ 172954 w 133"/>
                  <a:gd name="T29" fmla="*/ 7482 h 101"/>
                  <a:gd name="T30" fmla="*/ 146635 w 133"/>
                  <a:gd name="T31" fmla="*/ 0 h 101"/>
                  <a:gd name="T32" fmla="*/ 142875 w 133"/>
                  <a:gd name="T33" fmla="*/ 26186 h 101"/>
                  <a:gd name="T34" fmla="*/ 112796 w 133"/>
                  <a:gd name="T35" fmla="*/ 7482 h 101"/>
                  <a:gd name="T36" fmla="*/ 90237 w 133"/>
                  <a:gd name="T37" fmla="*/ 0 h 101"/>
                  <a:gd name="T38" fmla="*/ 82717 w 133"/>
                  <a:gd name="T39" fmla="*/ 26186 h 101"/>
                  <a:gd name="T40" fmla="*/ 0 w 133"/>
                  <a:gd name="T41" fmla="*/ 74817 h 101"/>
                  <a:gd name="T42" fmla="*/ 48878 w 133"/>
                  <a:gd name="T43" fmla="*/ 377825 h 101"/>
                  <a:gd name="T44" fmla="*/ 30079 w 133"/>
                  <a:gd name="T45" fmla="*/ 329194 h 101"/>
                  <a:gd name="T46" fmla="*/ 48878 w 133"/>
                  <a:gd name="T47" fmla="*/ 56113 h 101"/>
                  <a:gd name="T48" fmla="*/ 82717 w 133"/>
                  <a:gd name="T49" fmla="*/ 74817 h 101"/>
                  <a:gd name="T50" fmla="*/ 109036 w 133"/>
                  <a:gd name="T51" fmla="*/ 82299 h 101"/>
                  <a:gd name="T52" fmla="*/ 112796 w 133"/>
                  <a:gd name="T53" fmla="*/ 56113 h 101"/>
                  <a:gd name="T54" fmla="*/ 142875 w 133"/>
                  <a:gd name="T55" fmla="*/ 74817 h 101"/>
                  <a:gd name="T56" fmla="*/ 165434 w 133"/>
                  <a:gd name="T57" fmla="*/ 82299 h 101"/>
                  <a:gd name="T58" fmla="*/ 172954 w 133"/>
                  <a:gd name="T59" fmla="*/ 56113 h 101"/>
                  <a:gd name="T60" fmla="*/ 203033 w 133"/>
                  <a:gd name="T61" fmla="*/ 74817 h 101"/>
                  <a:gd name="T62" fmla="*/ 225592 w 133"/>
                  <a:gd name="T63" fmla="*/ 82299 h 101"/>
                  <a:gd name="T64" fmla="*/ 233112 w 133"/>
                  <a:gd name="T65" fmla="*/ 56113 h 101"/>
                  <a:gd name="T66" fmla="*/ 259431 w 133"/>
                  <a:gd name="T67" fmla="*/ 74817 h 101"/>
                  <a:gd name="T68" fmla="*/ 285750 w 133"/>
                  <a:gd name="T69" fmla="*/ 82299 h 101"/>
                  <a:gd name="T70" fmla="*/ 293270 w 133"/>
                  <a:gd name="T71" fmla="*/ 56113 h 101"/>
                  <a:gd name="T72" fmla="*/ 319589 w 133"/>
                  <a:gd name="T73" fmla="*/ 74817 h 101"/>
                  <a:gd name="T74" fmla="*/ 345908 w 133"/>
                  <a:gd name="T75" fmla="*/ 82299 h 101"/>
                  <a:gd name="T76" fmla="*/ 353428 w 133"/>
                  <a:gd name="T77" fmla="*/ 56113 h 101"/>
                  <a:gd name="T78" fmla="*/ 379747 w 133"/>
                  <a:gd name="T79" fmla="*/ 74817 h 101"/>
                  <a:gd name="T80" fmla="*/ 406066 w 133"/>
                  <a:gd name="T81" fmla="*/ 82299 h 101"/>
                  <a:gd name="T82" fmla="*/ 409826 w 133"/>
                  <a:gd name="T83" fmla="*/ 56113 h 101"/>
                  <a:gd name="T84" fmla="*/ 469984 w 133"/>
                  <a:gd name="T85" fmla="*/ 74817 h 101"/>
                  <a:gd name="T86" fmla="*/ 451185 w 133"/>
                  <a:gd name="T87" fmla="*/ 347898 h 101"/>
                  <a:gd name="T88" fmla="*/ 30079 w 133"/>
                  <a:gd name="T89" fmla="*/ 329194 h 10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3"/>
                  <a:gd name="T136" fmla="*/ 0 h 101"/>
                  <a:gd name="T137" fmla="*/ 133 w 133"/>
                  <a:gd name="T138" fmla="*/ 101 h 10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3" h="101">
                    <a:moveTo>
                      <a:pt x="120" y="101"/>
                    </a:moveTo>
                    <a:cubicBezTo>
                      <a:pt x="127" y="101"/>
                      <a:pt x="133" y="95"/>
                      <a:pt x="133" y="88"/>
                    </a:cubicBezTo>
                    <a:cubicBezTo>
                      <a:pt x="133" y="20"/>
                      <a:pt x="133" y="20"/>
                      <a:pt x="133" y="20"/>
                    </a:cubicBezTo>
                    <a:cubicBezTo>
                      <a:pt x="133" y="13"/>
                      <a:pt x="127" y="7"/>
                      <a:pt x="120" y="7"/>
                    </a:cubicBezTo>
                    <a:cubicBezTo>
                      <a:pt x="109" y="7"/>
                      <a:pt x="109" y="7"/>
                      <a:pt x="109" y="7"/>
                    </a:cubicBezTo>
                    <a:cubicBezTo>
                      <a:pt x="109" y="2"/>
                      <a:pt x="109" y="2"/>
                      <a:pt x="109" y="2"/>
                    </a:cubicBezTo>
                    <a:cubicBezTo>
                      <a:pt x="109" y="1"/>
                      <a:pt x="109" y="0"/>
                      <a:pt x="108" y="0"/>
                    </a:cubicBezTo>
                    <a:cubicBezTo>
                      <a:pt x="103" y="0"/>
                      <a:pt x="103" y="0"/>
                      <a:pt x="103" y="0"/>
                    </a:cubicBezTo>
                    <a:cubicBezTo>
                      <a:pt x="102" y="0"/>
                      <a:pt x="101" y="1"/>
                      <a:pt x="101" y="2"/>
                    </a:cubicBezTo>
                    <a:cubicBezTo>
                      <a:pt x="101" y="7"/>
                      <a:pt x="101" y="7"/>
                      <a:pt x="101" y="7"/>
                    </a:cubicBezTo>
                    <a:cubicBezTo>
                      <a:pt x="94" y="7"/>
                      <a:pt x="94" y="7"/>
                      <a:pt x="94" y="7"/>
                    </a:cubicBezTo>
                    <a:cubicBezTo>
                      <a:pt x="94" y="2"/>
                      <a:pt x="94" y="2"/>
                      <a:pt x="94" y="2"/>
                    </a:cubicBezTo>
                    <a:cubicBezTo>
                      <a:pt x="94" y="1"/>
                      <a:pt x="93" y="0"/>
                      <a:pt x="92" y="0"/>
                    </a:cubicBezTo>
                    <a:cubicBezTo>
                      <a:pt x="87" y="0"/>
                      <a:pt x="87" y="0"/>
                      <a:pt x="87" y="0"/>
                    </a:cubicBezTo>
                    <a:cubicBezTo>
                      <a:pt x="86" y="0"/>
                      <a:pt x="85" y="1"/>
                      <a:pt x="85" y="2"/>
                    </a:cubicBezTo>
                    <a:cubicBezTo>
                      <a:pt x="85" y="7"/>
                      <a:pt x="85" y="7"/>
                      <a:pt x="85" y="7"/>
                    </a:cubicBezTo>
                    <a:cubicBezTo>
                      <a:pt x="78" y="7"/>
                      <a:pt x="78" y="7"/>
                      <a:pt x="78" y="7"/>
                    </a:cubicBezTo>
                    <a:cubicBezTo>
                      <a:pt x="78" y="2"/>
                      <a:pt x="78" y="2"/>
                      <a:pt x="78" y="2"/>
                    </a:cubicBezTo>
                    <a:cubicBezTo>
                      <a:pt x="78" y="1"/>
                      <a:pt x="77" y="0"/>
                      <a:pt x="76" y="0"/>
                    </a:cubicBezTo>
                    <a:cubicBezTo>
                      <a:pt x="71" y="0"/>
                      <a:pt x="71" y="0"/>
                      <a:pt x="71" y="0"/>
                    </a:cubicBezTo>
                    <a:cubicBezTo>
                      <a:pt x="70" y="0"/>
                      <a:pt x="69" y="1"/>
                      <a:pt x="69" y="2"/>
                    </a:cubicBezTo>
                    <a:cubicBezTo>
                      <a:pt x="69" y="7"/>
                      <a:pt x="69" y="7"/>
                      <a:pt x="69" y="7"/>
                    </a:cubicBezTo>
                    <a:cubicBezTo>
                      <a:pt x="62" y="7"/>
                      <a:pt x="62" y="7"/>
                      <a:pt x="62" y="7"/>
                    </a:cubicBezTo>
                    <a:cubicBezTo>
                      <a:pt x="62" y="2"/>
                      <a:pt x="62" y="2"/>
                      <a:pt x="62" y="2"/>
                    </a:cubicBezTo>
                    <a:cubicBezTo>
                      <a:pt x="62" y="1"/>
                      <a:pt x="61" y="0"/>
                      <a:pt x="60" y="0"/>
                    </a:cubicBezTo>
                    <a:cubicBezTo>
                      <a:pt x="55" y="0"/>
                      <a:pt x="55" y="0"/>
                      <a:pt x="55" y="0"/>
                    </a:cubicBezTo>
                    <a:cubicBezTo>
                      <a:pt x="54" y="0"/>
                      <a:pt x="54" y="1"/>
                      <a:pt x="54" y="2"/>
                    </a:cubicBezTo>
                    <a:cubicBezTo>
                      <a:pt x="54" y="7"/>
                      <a:pt x="54" y="7"/>
                      <a:pt x="54" y="7"/>
                    </a:cubicBezTo>
                    <a:cubicBezTo>
                      <a:pt x="46" y="7"/>
                      <a:pt x="46" y="7"/>
                      <a:pt x="46" y="7"/>
                    </a:cubicBezTo>
                    <a:cubicBezTo>
                      <a:pt x="46" y="2"/>
                      <a:pt x="46" y="2"/>
                      <a:pt x="46" y="2"/>
                    </a:cubicBezTo>
                    <a:cubicBezTo>
                      <a:pt x="46" y="1"/>
                      <a:pt x="45" y="0"/>
                      <a:pt x="44" y="0"/>
                    </a:cubicBezTo>
                    <a:cubicBezTo>
                      <a:pt x="39" y="0"/>
                      <a:pt x="39" y="0"/>
                      <a:pt x="39" y="0"/>
                    </a:cubicBezTo>
                    <a:cubicBezTo>
                      <a:pt x="38" y="0"/>
                      <a:pt x="38" y="1"/>
                      <a:pt x="38" y="2"/>
                    </a:cubicBezTo>
                    <a:cubicBezTo>
                      <a:pt x="38" y="7"/>
                      <a:pt x="38" y="7"/>
                      <a:pt x="38" y="7"/>
                    </a:cubicBezTo>
                    <a:cubicBezTo>
                      <a:pt x="30" y="7"/>
                      <a:pt x="30" y="7"/>
                      <a:pt x="30" y="7"/>
                    </a:cubicBezTo>
                    <a:cubicBezTo>
                      <a:pt x="30" y="2"/>
                      <a:pt x="30" y="2"/>
                      <a:pt x="30" y="2"/>
                    </a:cubicBezTo>
                    <a:cubicBezTo>
                      <a:pt x="30" y="1"/>
                      <a:pt x="30" y="0"/>
                      <a:pt x="29" y="0"/>
                    </a:cubicBezTo>
                    <a:cubicBezTo>
                      <a:pt x="24" y="0"/>
                      <a:pt x="24" y="0"/>
                      <a:pt x="24" y="0"/>
                    </a:cubicBezTo>
                    <a:cubicBezTo>
                      <a:pt x="23" y="0"/>
                      <a:pt x="22" y="1"/>
                      <a:pt x="22" y="2"/>
                    </a:cubicBezTo>
                    <a:cubicBezTo>
                      <a:pt x="22" y="7"/>
                      <a:pt x="22" y="7"/>
                      <a:pt x="22" y="7"/>
                    </a:cubicBezTo>
                    <a:cubicBezTo>
                      <a:pt x="13" y="7"/>
                      <a:pt x="13" y="7"/>
                      <a:pt x="13" y="7"/>
                    </a:cubicBezTo>
                    <a:cubicBezTo>
                      <a:pt x="6" y="7"/>
                      <a:pt x="0" y="13"/>
                      <a:pt x="0" y="20"/>
                    </a:cubicBezTo>
                    <a:cubicBezTo>
                      <a:pt x="0" y="88"/>
                      <a:pt x="0" y="88"/>
                      <a:pt x="0" y="88"/>
                    </a:cubicBezTo>
                    <a:cubicBezTo>
                      <a:pt x="0" y="95"/>
                      <a:pt x="6" y="101"/>
                      <a:pt x="13" y="101"/>
                    </a:cubicBezTo>
                    <a:lnTo>
                      <a:pt x="120" y="101"/>
                    </a:lnTo>
                    <a:close/>
                    <a:moveTo>
                      <a:pt x="8" y="88"/>
                    </a:moveTo>
                    <a:cubicBezTo>
                      <a:pt x="8" y="20"/>
                      <a:pt x="8" y="20"/>
                      <a:pt x="8" y="20"/>
                    </a:cubicBezTo>
                    <a:cubicBezTo>
                      <a:pt x="8" y="18"/>
                      <a:pt x="11" y="15"/>
                      <a:pt x="13" y="15"/>
                    </a:cubicBezTo>
                    <a:cubicBezTo>
                      <a:pt x="22" y="15"/>
                      <a:pt x="22" y="15"/>
                      <a:pt x="22" y="15"/>
                    </a:cubicBezTo>
                    <a:cubicBezTo>
                      <a:pt x="22" y="20"/>
                      <a:pt x="22" y="20"/>
                      <a:pt x="22" y="20"/>
                    </a:cubicBezTo>
                    <a:cubicBezTo>
                      <a:pt x="22" y="21"/>
                      <a:pt x="23" y="22"/>
                      <a:pt x="24" y="22"/>
                    </a:cubicBezTo>
                    <a:cubicBezTo>
                      <a:pt x="29" y="22"/>
                      <a:pt x="29" y="22"/>
                      <a:pt x="29" y="22"/>
                    </a:cubicBezTo>
                    <a:cubicBezTo>
                      <a:pt x="30" y="22"/>
                      <a:pt x="30" y="21"/>
                      <a:pt x="30" y="20"/>
                    </a:cubicBezTo>
                    <a:cubicBezTo>
                      <a:pt x="30" y="15"/>
                      <a:pt x="30" y="15"/>
                      <a:pt x="30" y="15"/>
                    </a:cubicBezTo>
                    <a:cubicBezTo>
                      <a:pt x="38" y="15"/>
                      <a:pt x="38" y="15"/>
                      <a:pt x="38" y="15"/>
                    </a:cubicBezTo>
                    <a:cubicBezTo>
                      <a:pt x="38" y="20"/>
                      <a:pt x="38" y="20"/>
                      <a:pt x="38" y="20"/>
                    </a:cubicBezTo>
                    <a:cubicBezTo>
                      <a:pt x="38" y="21"/>
                      <a:pt x="38" y="22"/>
                      <a:pt x="39" y="22"/>
                    </a:cubicBezTo>
                    <a:cubicBezTo>
                      <a:pt x="44" y="22"/>
                      <a:pt x="44" y="22"/>
                      <a:pt x="44" y="22"/>
                    </a:cubicBezTo>
                    <a:cubicBezTo>
                      <a:pt x="45" y="22"/>
                      <a:pt x="46" y="21"/>
                      <a:pt x="46" y="20"/>
                    </a:cubicBezTo>
                    <a:cubicBezTo>
                      <a:pt x="46" y="15"/>
                      <a:pt x="46" y="15"/>
                      <a:pt x="46" y="15"/>
                    </a:cubicBezTo>
                    <a:cubicBezTo>
                      <a:pt x="54" y="15"/>
                      <a:pt x="54" y="15"/>
                      <a:pt x="54" y="15"/>
                    </a:cubicBezTo>
                    <a:cubicBezTo>
                      <a:pt x="54" y="20"/>
                      <a:pt x="54" y="20"/>
                      <a:pt x="54" y="20"/>
                    </a:cubicBezTo>
                    <a:cubicBezTo>
                      <a:pt x="54" y="21"/>
                      <a:pt x="54" y="22"/>
                      <a:pt x="55" y="22"/>
                    </a:cubicBezTo>
                    <a:cubicBezTo>
                      <a:pt x="60" y="22"/>
                      <a:pt x="60" y="22"/>
                      <a:pt x="60" y="22"/>
                    </a:cubicBezTo>
                    <a:cubicBezTo>
                      <a:pt x="61" y="22"/>
                      <a:pt x="62" y="21"/>
                      <a:pt x="62" y="20"/>
                    </a:cubicBezTo>
                    <a:cubicBezTo>
                      <a:pt x="62" y="15"/>
                      <a:pt x="62" y="15"/>
                      <a:pt x="62" y="15"/>
                    </a:cubicBezTo>
                    <a:cubicBezTo>
                      <a:pt x="69" y="15"/>
                      <a:pt x="69" y="15"/>
                      <a:pt x="69" y="15"/>
                    </a:cubicBezTo>
                    <a:cubicBezTo>
                      <a:pt x="69" y="20"/>
                      <a:pt x="69" y="20"/>
                      <a:pt x="69" y="20"/>
                    </a:cubicBezTo>
                    <a:cubicBezTo>
                      <a:pt x="69" y="21"/>
                      <a:pt x="70" y="22"/>
                      <a:pt x="71" y="22"/>
                    </a:cubicBezTo>
                    <a:cubicBezTo>
                      <a:pt x="76" y="22"/>
                      <a:pt x="76" y="22"/>
                      <a:pt x="76" y="22"/>
                    </a:cubicBezTo>
                    <a:cubicBezTo>
                      <a:pt x="77" y="22"/>
                      <a:pt x="78" y="21"/>
                      <a:pt x="78" y="20"/>
                    </a:cubicBezTo>
                    <a:cubicBezTo>
                      <a:pt x="78" y="15"/>
                      <a:pt x="78" y="15"/>
                      <a:pt x="78" y="15"/>
                    </a:cubicBezTo>
                    <a:cubicBezTo>
                      <a:pt x="85" y="15"/>
                      <a:pt x="85" y="15"/>
                      <a:pt x="85" y="15"/>
                    </a:cubicBezTo>
                    <a:cubicBezTo>
                      <a:pt x="85" y="20"/>
                      <a:pt x="85" y="20"/>
                      <a:pt x="85" y="20"/>
                    </a:cubicBezTo>
                    <a:cubicBezTo>
                      <a:pt x="85" y="21"/>
                      <a:pt x="86" y="22"/>
                      <a:pt x="87" y="22"/>
                    </a:cubicBezTo>
                    <a:cubicBezTo>
                      <a:pt x="92" y="22"/>
                      <a:pt x="92" y="22"/>
                      <a:pt x="92" y="22"/>
                    </a:cubicBezTo>
                    <a:cubicBezTo>
                      <a:pt x="93" y="22"/>
                      <a:pt x="94" y="21"/>
                      <a:pt x="94" y="20"/>
                    </a:cubicBezTo>
                    <a:cubicBezTo>
                      <a:pt x="94" y="15"/>
                      <a:pt x="94" y="15"/>
                      <a:pt x="94" y="15"/>
                    </a:cubicBezTo>
                    <a:cubicBezTo>
                      <a:pt x="101" y="15"/>
                      <a:pt x="101" y="15"/>
                      <a:pt x="101" y="15"/>
                    </a:cubicBezTo>
                    <a:cubicBezTo>
                      <a:pt x="101" y="20"/>
                      <a:pt x="101" y="20"/>
                      <a:pt x="101" y="20"/>
                    </a:cubicBezTo>
                    <a:cubicBezTo>
                      <a:pt x="101" y="21"/>
                      <a:pt x="102" y="22"/>
                      <a:pt x="103" y="22"/>
                    </a:cubicBezTo>
                    <a:cubicBezTo>
                      <a:pt x="108" y="22"/>
                      <a:pt x="108" y="22"/>
                      <a:pt x="108" y="22"/>
                    </a:cubicBezTo>
                    <a:cubicBezTo>
                      <a:pt x="109" y="22"/>
                      <a:pt x="109" y="21"/>
                      <a:pt x="109" y="20"/>
                    </a:cubicBezTo>
                    <a:cubicBezTo>
                      <a:pt x="109" y="15"/>
                      <a:pt x="109" y="15"/>
                      <a:pt x="109" y="15"/>
                    </a:cubicBezTo>
                    <a:cubicBezTo>
                      <a:pt x="120" y="15"/>
                      <a:pt x="120" y="15"/>
                      <a:pt x="120" y="15"/>
                    </a:cubicBezTo>
                    <a:cubicBezTo>
                      <a:pt x="123" y="15"/>
                      <a:pt x="125" y="18"/>
                      <a:pt x="125" y="20"/>
                    </a:cubicBezTo>
                    <a:cubicBezTo>
                      <a:pt x="125" y="88"/>
                      <a:pt x="125" y="88"/>
                      <a:pt x="125" y="88"/>
                    </a:cubicBezTo>
                    <a:cubicBezTo>
                      <a:pt x="125" y="91"/>
                      <a:pt x="123" y="93"/>
                      <a:pt x="120" y="93"/>
                    </a:cubicBezTo>
                    <a:cubicBezTo>
                      <a:pt x="13" y="93"/>
                      <a:pt x="13" y="93"/>
                      <a:pt x="13" y="93"/>
                    </a:cubicBezTo>
                    <a:cubicBezTo>
                      <a:pt x="11" y="93"/>
                      <a:pt x="8" y="91"/>
                      <a:pt x="8" y="88"/>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61" name="Freeform 9"/>
              <p:cNvSpPr>
                <a:spLocks noChangeArrowheads="1"/>
              </p:cNvSpPr>
              <p:nvPr/>
            </p:nvSpPr>
            <p:spPr bwMode="auto">
              <a:xfrm>
                <a:off x="52388" y="119063"/>
                <a:ext cx="87313" cy="82550"/>
              </a:xfrm>
              <a:custGeom>
                <a:avLst/>
                <a:gdLst>
                  <a:gd name="T0" fmla="*/ 15185 w 23"/>
                  <a:gd name="T1" fmla="*/ 82550 h 22"/>
                  <a:gd name="T2" fmla="*/ 72128 w 23"/>
                  <a:gd name="T3" fmla="*/ 82550 h 22"/>
                  <a:gd name="T4" fmla="*/ 87313 w 23"/>
                  <a:gd name="T5" fmla="*/ 67541 h 22"/>
                  <a:gd name="T6" fmla="*/ 87313 w 23"/>
                  <a:gd name="T7" fmla="*/ 15009 h 22"/>
                  <a:gd name="T8" fmla="*/ 72128 w 23"/>
                  <a:gd name="T9" fmla="*/ 0 h 22"/>
                  <a:gd name="T10" fmla="*/ 15185 w 23"/>
                  <a:gd name="T11" fmla="*/ 0 h 22"/>
                  <a:gd name="T12" fmla="*/ 0 w 23"/>
                  <a:gd name="T13" fmla="*/ 15009 h 22"/>
                  <a:gd name="T14" fmla="*/ 0 w 23"/>
                  <a:gd name="T15" fmla="*/ 67541 h 22"/>
                  <a:gd name="T16" fmla="*/ 15185 w 23"/>
                  <a:gd name="T17" fmla="*/ 82550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
                  <a:gd name="T28" fmla="*/ 0 h 22"/>
                  <a:gd name="T29" fmla="*/ 23 w 23"/>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 h="22">
                    <a:moveTo>
                      <a:pt x="4" y="22"/>
                    </a:moveTo>
                    <a:cubicBezTo>
                      <a:pt x="19" y="22"/>
                      <a:pt x="19" y="22"/>
                      <a:pt x="19" y="22"/>
                    </a:cubicBezTo>
                    <a:cubicBezTo>
                      <a:pt x="21" y="22"/>
                      <a:pt x="23" y="20"/>
                      <a:pt x="23" y="18"/>
                    </a:cubicBezTo>
                    <a:cubicBezTo>
                      <a:pt x="23" y="4"/>
                      <a:pt x="23" y="4"/>
                      <a:pt x="23" y="4"/>
                    </a:cubicBezTo>
                    <a:cubicBezTo>
                      <a:pt x="23" y="2"/>
                      <a:pt x="21" y="0"/>
                      <a:pt x="19" y="0"/>
                    </a:cubicBezTo>
                    <a:cubicBezTo>
                      <a:pt x="4" y="0"/>
                      <a:pt x="4" y="0"/>
                      <a:pt x="4" y="0"/>
                    </a:cubicBezTo>
                    <a:cubicBezTo>
                      <a:pt x="2" y="0"/>
                      <a:pt x="0" y="2"/>
                      <a:pt x="0" y="4"/>
                    </a:cubicBezTo>
                    <a:cubicBezTo>
                      <a:pt x="0" y="18"/>
                      <a:pt x="0" y="18"/>
                      <a:pt x="0" y="18"/>
                    </a:cubicBezTo>
                    <a:cubicBezTo>
                      <a:pt x="0" y="20"/>
                      <a:pt x="2" y="22"/>
                      <a:pt x="4" y="2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62" name="Freeform 10"/>
              <p:cNvSpPr>
                <a:spLocks noChangeArrowheads="1"/>
              </p:cNvSpPr>
              <p:nvPr/>
            </p:nvSpPr>
            <p:spPr bwMode="auto">
              <a:xfrm>
                <a:off x="161925" y="119063"/>
                <a:ext cx="55563" cy="52388"/>
              </a:xfrm>
              <a:custGeom>
                <a:avLst/>
                <a:gdLst>
                  <a:gd name="T0" fmla="*/ 7408 w 15"/>
                  <a:gd name="T1" fmla="*/ 52388 h 14"/>
                  <a:gd name="T2" fmla="*/ 44450 w 15"/>
                  <a:gd name="T3" fmla="*/ 52388 h 14"/>
                  <a:gd name="T4" fmla="*/ 55563 w 15"/>
                  <a:gd name="T5" fmla="*/ 44904 h 14"/>
                  <a:gd name="T6" fmla="*/ 55563 w 15"/>
                  <a:gd name="T7" fmla="*/ 7484 h 14"/>
                  <a:gd name="T8" fmla="*/ 44450 w 15"/>
                  <a:gd name="T9" fmla="*/ 0 h 14"/>
                  <a:gd name="T10" fmla="*/ 7408 w 15"/>
                  <a:gd name="T11" fmla="*/ 0 h 14"/>
                  <a:gd name="T12" fmla="*/ 0 w 15"/>
                  <a:gd name="T13" fmla="*/ 7484 h 14"/>
                  <a:gd name="T14" fmla="*/ 0 w 15"/>
                  <a:gd name="T15" fmla="*/ 44904 h 14"/>
                  <a:gd name="T16" fmla="*/ 7408 w 15"/>
                  <a:gd name="T17" fmla="*/ 52388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4"/>
                  <a:gd name="T29" fmla="*/ 15 w 15"/>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4">
                    <a:moveTo>
                      <a:pt x="2" y="14"/>
                    </a:moveTo>
                    <a:cubicBezTo>
                      <a:pt x="12" y="14"/>
                      <a:pt x="12" y="14"/>
                      <a:pt x="12" y="14"/>
                    </a:cubicBezTo>
                    <a:cubicBezTo>
                      <a:pt x="13" y="14"/>
                      <a:pt x="15" y="13"/>
                      <a:pt x="15" y="12"/>
                    </a:cubicBezTo>
                    <a:cubicBezTo>
                      <a:pt x="15" y="2"/>
                      <a:pt x="15" y="2"/>
                      <a:pt x="15" y="2"/>
                    </a:cubicBezTo>
                    <a:cubicBezTo>
                      <a:pt x="15"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63" name="Freeform 11"/>
              <p:cNvSpPr>
                <a:spLocks noChangeArrowheads="1"/>
              </p:cNvSpPr>
              <p:nvPr/>
            </p:nvSpPr>
            <p:spPr bwMode="auto">
              <a:xfrm>
                <a:off x="236538" y="119063"/>
                <a:ext cx="52388" cy="52388"/>
              </a:xfrm>
              <a:custGeom>
                <a:avLst/>
                <a:gdLst>
                  <a:gd name="T0" fmla="*/ 7484 w 14"/>
                  <a:gd name="T1" fmla="*/ 52388 h 14"/>
                  <a:gd name="T2" fmla="*/ 44904 w 14"/>
                  <a:gd name="T3" fmla="*/ 52388 h 14"/>
                  <a:gd name="T4" fmla="*/ 52388 w 14"/>
                  <a:gd name="T5" fmla="*/ 44904 h 14"/>
                  <a:gd name="T6" fmla="*/ 52388 w 14"/>
                  <a:gd name="T7" fmla="*/ 7484 h 14"/>
                  <a:gd name="T8" fmla="*/ 44904 w 14"/>
                  <a:gd name="T9" fmla="*/ 0 h 14"/>
                  <a:gd name="T10" fmla="*/ 7484 w 14"/>
                  <a:gd name="T11" fmla="*/ 0 h 14"/>
                  <a:gd name="T12" fmla="*/ 0 w 14"/>
                  <a:gd name="T13" fmla="*/ 7484 h 14"/>
                  <a:gd name="T14" fmla="*/ 0 w 14"/>
                  <a:gd name="T15" fmla="*/ 44904 h 14"/>
                  <a:gd name="T16" fmla="*/ 7484 w 14"/>
                  <a:gd name="T17" fmla="*/ 52388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4"/>
                  <a:gd name="T29" fmla="*/ 14 w 1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4">
                    <a:moveTo>
                      <a:pt x="2" y="14"/>
                    </a:moveTo>
                    <a:cubicBezTo>
                      <a:pt x="12" y="14"/>
                      <a:pt x="12" y="14"/>
                      <a:pt x="12" y="14"/>
                    </a:cubicBezTo>
                    <a:cubicBezTo>
                      <a:pt x="13" y="14"/>
                      <a:pt x="14" y="13"/>
                      <a:pt x="14" y="12"/>
                    </a:cubicBezTo>
                    <a:cubicBezTo>
                      <a:pt x="14" y="2"/>
                      <a:pt x="14" y="2"/>
                      <a:pt x="14" y="2"/>
                    </a:cubicBezTo>
                    <a:cubicBezTo>
                      <a:pt x="14"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64" name="Freeform 12"/>
              <p:cNvSpPr>
                <a:spLocks noChangeArrowheads="1"/>
              </p:cNvSpPr>
              <p:nvPr/>
            </p:nvSpPr>
            <p:spPr bwMode="auto">
              <a:xfrm>
                <a:off x="311150" y="119063"/>
                <a:ext cx="53975" cy="52388"/>
              </a:xfrm>
              <a:custGeom>
                <a:avLst/>
                <a:gdLst>
                  <a:gd name="T0" fmla="*/ 7711 w 14"/>
                  <a:gd name="T1" fmla="*/ 52388 h 14"/>
                  <a:gd name="T2" fmla="*/ 46264 w 14"/>
                  <a:gd name="T3" fmla="*/ 52388 h 14"/>
                  <a:gd name="T4" fmla="*/ 53975 w 14"/>
                  <a:gd name="T5" fmla="*/ 44904 h 14"/>
                  <a:gd name="T6" fmla="*/ 53975 w 14"/>
                  <a:gd name="T7" fmla="*/ 7484 h 14"/>
                  <a:gd name="T8" fmla="*/ 46264 w 14"/>
                  <a:gd name="T9" fmla="*/ 0 h 14"/>
                  <a:gd name="T10" fmla="*/ 7711 w 14"/>
                  <a:gd name="T11" fmla="*/ 0 h 14"/>
                  <a:gd name="T12" fmla="*/ 0 w 14"/>
                  <a:gd name="T13" fmla="*/ 7484 h 14"/>
                  <a:gd name="T14" fmla="*/ 0 w 14"/>
                  <a:gd name="T15" fmla="*/ 44904 h 14"/>
                  <a:gd name="T16" fmla="*/ 7711 w 14"/>
                  <a:gd name="T17" fmla="*/ 52388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4"/>
                  <a:gd name="T29" fmla="*/ 14 w 1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4">
                    <a:moveTo>
                      <a:pt x="2" y="14"/>
                    </a:moveTo>
                    <a:cubicBezTo>
                      <a:pt x="12" y="14"/>
                      <a:pt x="12" y="14"/>
                      <a:pt x="12" y="14"/>
                    </a:cubicBezTo>
                    <a:cubicBezTo>
                      <a:pt x="13" y="14"/>
                      <a:pt x="14" y="13"/>
                      <a:pt x="14" y="12"/>
                    </a:cubicBezTo>
                    <a:cubicBezTo>
                      <a:pt x="14" y="2"/>
                      <a:pt x="14" y="2"/>
                      <a:pt x="14" y="2"/>
                    </a:cubicBezTo>
                    <a:cubicBezTo>
                      <a:pt x="14"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65" name="Freeform 13"/>
              <p:cNvSpPr>
                <a:spLocks noChangeArrowheads="1"/>
              </p:cNvSpPr>
              <p:nvPr/>
            </p:nvSpPr>
            <p:spPr bwMode="auto">
              <a:xfrm>
                <a:off x="387350" y="119063"/>
                <a:ext cx="52388" cy="52388"/>
              </a:xfrm>
              <a:custGeom>
                <a:avLst/>
                <a:gdLst>
                  <a:gd name="T0" fmla="*/ 7484 w 14"/>
                  <a:gd name="T1" fmla="*/ 52388 h 14"/>
                  <a:gd name="T2" fmla="*/ 44904 w 14"/>
                  <a:gd name="T3" fmla="*/ 52388 h 14"/>
                  <a:gd name="T4" fmla="*/ 52388 w 14"/>
                  <a:gd name="T5" fmla="*/ 44904 h 14"/>
                  <a:gd name="T6" fmla="*/ 52388 w 14"/>
                  <a:gd name="T7" fmla="*/ 7484 h 14"/>
                  <a:gd name="T8" fmla="*/ 44904 w 14"/>
                  <a:gd name="T9" fmla="*/ 0 h 14"/>
                  <a:gd name="T10" fmla="*/ 7484 w 14"/>
                  <a:gd name="T11" fmla="*/ 0 h 14"/>
                  <a:gd name="T12" fmla="*/ 0 w 14"/>
                  <a:gd name="T13" fmla="*/ 7484 h 14"/>
                  <a:gd name="T14" fmla="*/ 0 w 14"/>
                  <a:gd name="T15" fmla="*/ 44904 h 14"/>
                  <a:gd name="T16" fmla="*/ 7484 w 14"/>
                  <a:gd name="T17" fmla="*/ 52388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4"/>
                  <a:gd name="T29" fmla="*/ 14 w 1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4">
                    <a:moveTo>
                      <a:pt x="2" y="14"/>
                    </a:moveTo>
                    <a:cubicBezTo>
                      <a:pt x="12" y="14"/>
                      <a:pt x="12" y="14"/>
                      <a:pt x="12" y="14"/>
                    </a:cubicBezTo>
                    <a:cubicBezTo>
                      <a:pt x="13" y="14"/>
                      <a:pt x="14" y="13"/>
                      <a:pt x="14" y="12"/>
                    </a:cubicBezTo>
                    <a:cubicBezTo>
                      <a:pt x="14" y="2"/>
                      <a:pt x="14" y="2"/>
                      <a:pt x="14" y="2"/>
                    </a:cubicBezTo>
                    <a:cubicBezTo>
                      <a:pt x="14"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66" name="Freeform 14"/>
              <p:cNvSpPr>
                <a:spLocks noChangeArrowheads="1"/>
              </p:cNvSpPr>
              <p:nvPr/>
            </p:nvSpPr>
            <p:spPr bwMode="auto">
              <a:xfrm>
                <a:off x="161925" y="190500"/>
                <a:ext cx="55563" cy="57150"/>
              </a:xfrm>
              <a:custGeom>
                <a:avLst/>
                <a:gdLst>
                  <a:gd name="T0" fmla="*/ 7408 w 15"/>
                  <a:gd name="T1" fmla="*/ 57150 h 15"/>
                  <a:gd name="T2" fmla="*/ 44450 w 15"/>
                  <a:gd name="T3" fmla="*/ 57150 h 15"/>
                  <a:gd name="T4" fmla="*/ 55563 w 15"/>
                  <a:gd name="T5" fmla="*/ 45720 h 15"/>
                  <a:gd name="T6" fmla="*/ 55563 w 15"/>
                  <a:gd name="T7" fmla="*/ 11430 h 15"/>
                  <a:gd name="T8" fmla="*/ 44450 w 15"/>
                  <a:gd name="T9" fmla="*/ 0 h 15"/>
                  <a:gd name="T10" fmla="*/ 7408 w 15"/>
                  <a:gd name="T11" fmla="*/ 0 h 15"/>
                  <a:gd name="T12" fmla="*/ 0 w 15"/>
                  <a:gd name="T13" fmla="*/ 11430 h 15"/>
                  <a:gd name="T14" fmla="*/ 0 w 15"/>
                  <a:gd name="T15" fmla="*/ 45720 h 15"/>
                  <a:gd name="T16" fmla="*/ 7408 w 15"/>
                  <a:gd name="T17" fmla="*/ 5715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5"/>
                  <a:gd name="T29" fmla="*/ 15 w 15"/>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5">
                    <a:moveTo>
                      <a:pt x="2" y="15"/>
                    </a:moveTo>
                    <a:cubicBezTo>
                      <a:pt x="12" y="15"/>
                      <a:pt x="12" y="15"/>
                      <a:pt x="12" y="15"/>
                    </a:cubicBezTo>
                    <a:cubicBezTo>
                      <a:pt x="13" y="15"/>
                      <a:pt x="15" y="14"/>
                      <a:pt x="15" y="12"/>
                    </a:cubicBezTo>
                    <a:cubicBezTo>
                      <a:pt x="15" y="3"/>
                      <a:pt x="15" y="3"/>
                      <a:pt x="15" y="3"/>
                    </a:cubicBezTo>
                    <a:cubicBezTo>
                      <a:pt x="15" y="1"/>
                      <a:pt x="13" y="0"/>
                      <a:pt x="12" y="0"/>
                    </a:cubicBezTo>
                    <a:cubicBezTo>
                      <a:pt x="2" y="0"/>
                      <a:pt x="2" y="0"/>
                      <a:pt x="2" y="0"/>
                    </a:cubicBezTo>
                    <a:cubicBezTo>
                      <a:pt x="1" y="0"/>
                      <a:pt x="0" y="1"/>
                      <a:pt x="0" y="3"/>
                    </a:cubicBezTo>
                    <a:cubicBezTo>
                      <a:pt x="0" y="12"/>
                      <a:pt x="0" y="12"/>
                      <a:pt x="0" y="12"/>
                    </a:cubicBezTo>
                    <a:cubicBezTo>
                      <a:pt x="0" y="14"/>
                      <a:pt x="1" y="15"/>
                      <a:pt x="2" y="1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67" name="Freeform 15"/>
              <p:cNvSpPr>
                <a:spLocks noChangeArrowheads="1"/>
              </p:cNvSpPr>
              <p:nvPr/>
            </p:nvSpPr>
            <p:spPr bwMode="auto">
              <a:xfrm>
                <a:off x="236538" y="190500"/>
                <a:ext cx="52388" cy="57150"/>
              </a:xfrm>
              <a:custGeom>
                <a:avLst/>
                <a:gdLst>
                  <a:gd name="T0" fmla="*/ 7484 w 14"/>
                  <a:gd name="T1" fmla="*/ 57150 h 15"/>
                  <a:gd name="T2" fmla="*/ 44904 w 14"/>
                  <a:gd name="T3" fmla="*/ 57150 h 15"/>
                  <a:gd name="T4" fmla="*/ 52388 w 14"/>
                  <a:gd name="T5" fmla="*/ 45720 h 15"/>
                  <a:gd name="T6" fmla="*/ 52388 w 14"/>
                  <a:gd name="T7" fmla="*/ 11430 h 15"/>
                  <a:gd name="T8" fmla="*/ 44904 w 14"/>
                  <a:gd name="T9" fmla="*/ 0 h 15"/>
                  <a:gd name="T10" fmla="*/ 7484 w 14"/>
                  <a:gd name="T11" fmla="*/ 0 h 15"/>
                  <a:gd name="T12" fmla="*/ 0 w 14"/>
                  <a:gd name="T13" fmla="*/ 11430 h 15"/>
                  <a:gd name="T14" fmla="*/ 0 w 14"/>
                  <a:gd name="T15" fmla="*/ 45720 h 15"/>
                  <a:gd name="T16" fmla="*/ 7484 w 14"/>
                  <a:gd name="T17" fmla="*/ 5715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5"/>
                  <a:gd name="T29" fmla="*/ 14 w 14"/>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5">
                    <a:moveTo>
                      <a:pt x="2" y="15"/>
                    </a:moveTo>
                    <a:cubicBezTo>
                      <a:pt x="12" y="15"/>
                      <a:pt x="12" y="15"/>
                      <a:pt x="12" y="15"/>
                    </a:cubicBezTo>
                    <a:cubicBezTo>
                      <a:pt x="13" y="15"/>
                      <a:pt x="14" y="14"/>
                      <a:pt x="14" y="12"/>
                    </a:cubicBezTo>
                    <a:cubicBezTo>
                      <a:pt x="14" y="3"/>
                      <a:pt x="14" y="3"/>
                      <a:pt x="14" y="3"/>
                    </a:cubicBezTo>
                    <a:cubicBezTo>
                      <a:pt x="14" y="1"/>
                      <a:pt x="13" y="0"/>
                      <a:pt x="12" y="0"/>
                    </a:cubicBezTo>
                    <a:cubicBezTo>
                      <a:pt x="2" y="0"/>
                      <a:pt x="2" y="0"/>
                      <a:pt x="2" y="0"/>
                    </a:cubicBezTo>
                    <a:cubicBezTo>
                      <a:pt x="1" y="0"/>
                      <a:pt x="0" y="1"/>
                      <a:pt x="0" y="3"/>
                    </a:cubicBezTo>
                    <a:cubicBezTo>
                      <a:pt x="0" y="12"/>
                      <a:pt x="0" y="12"/>
                      <a:pt x="0" y="12"/>
                    </a:cubicBezTo>
                    <a:cubicBezTo>
                      <a:pt x="0" y="14"/>
                      <a:pt x="1" y="15"/>
                      <a:pt x="2" y="1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68" name="Freeform 16"/>
              <p:cNvSpPr>
                <a:spLocks noChangeArrowheads="1"/>
              </p:cNvSpPr>
              <p:nvPr/>
            </p:nvSpPr>
            <p:spPr bwMode="auto">
              <a:xfrm>
                <a:off x="311150" y="190500"/>
                <a:ext cx="53975" cy="57150"/>
              </a:xfrm>
              <a:custGeom>
                <a:avLst/>
                <a:gdLst>
                  <a:gd name="T0" fmla="*/ 7711 w 14"/>
                  <a:gd name="T1" fmla="*/ 57150 h 15"/>
                  <a:gd name="T2" fmla="*/ 46264 w 14"/>
                  <a:gd name="T3" fmla="*/ 57150 h 15"/>
                  <a:gd name="T4" fmla="*/ 53975 w 14"/>
                  <a:gd name="T5" fmla="*/ 45720 h 15"/>
                  <a:gd name="T6" fmla="*/ 53975 w 14"/>
                  <a:gd name="T7" fmla="*/ 11430 h 15"/>
                  <a:gd name="T8" fmla="*/ 46264 w 14"/>
                  <a:gd name="T9" fmla="*/ 0 h 15"/>
                  <a:gd name="T10" fmla="*/ 7711 w 14"/>
                  <a:gd name="T11" fmla="*/ 0 h 15"/>
                  <a:gd name="T12" fmla="*/ 0 w 14"/>
                  <a:gd name="T13" fmla="*/ 11430 h 15"/>
                  <a:gd name="T14" fmla="*/ 0 w 14"/>
                  <a:gd name="T15" fmla="*/ 45720 h 15"/>
                  <a:gd name="T16" fmla="*/ 7711 w 14"/>
                  <a:gd name="T17" fmla="*/ 5715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5"/>
                  <a:gd name="T29" fmla="*/ 14 w 14"/>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5">
                    <a:moveTo>
                      <a:pt x="2" y="15"/>
                    </a:moveTo>
                    <a:cubicBezTo>
                      <a:pt x="12" y="15"/>
                      <a:pt x="12" y="15"/>
                      <a:pt x="12" y="15"/>
                    </a:cubicBezTo>
                    <a:cubicBezTo>
                      <a:pt x="13" y="15"/>
                      <a:pt x="14" y="14"/>
                      <a:pt x="14" y="12"/>
                    </a:cubicBezTo>
                    <a:cubicBezTo>
                      <a:pt x="14" y="3"/>
                      <a:pt x="14" y="3"/>
                      <a:pt x="14" y="3"/>
                    </a:cubicBezTo>
                    <a:cubicBezTo>
                      <a:pt x="14" y="1"/>
                      <a:pt x="13" y="0"/>
                      <a:pt x="12" y="0"/>
                    </a:cubicBezTo>
                    <a:cubicBezTo>
                      <a:pt x="2" y="0"/>
                      <a:pt x="2" y="0"/>
                      <a:pt x="2" y="0"/>
                    </a:cubicBezTo>
                    <a:cubicBezTo>
                      <a:pt x="1" y="0"/>
                      <a:pt x="0" y="1"/>
                      <a:pt x="0" y="3"/>
                    </a:cubicBezTo>
                    <a:cubicBezTo>
                      <a:pt x="0" y="12"/>
                      <a:pt x="0" y="12"/>
                      <a:pt x="0" y="12"/>
                    </a:cubicBezTo>
                    <a:cubicBezTo>
                      <a:pt x="0" y="14"/>
                      <a:pt x="1" y="15"/>
                      <a:pt x="2" y="1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69" name="Freeform 17"/>
              <p:cNvSpPr>
                <a:spLocks noChangeArrowheads="1"/>
              </p:cNvSpPr>
              <p:nvPr/>
            </p:nvSpPr>
            <p:spPr bwMode="auto">
              <a:xfrm>
                <a:off x="387350" y="190500"/>
                <a:ext cx="52388" cy="57150"/>
              </a:xfrm>
              <a:custGeom>
                <a:avLst/>
                <a:gdLst>
                  <a:gd name="T0" fmla="*/ 7484 w 14"/>
                  <a:gd name="T1" fmla="*/ 57150 h 15"/>
                  <a:gd name="T2" fmla="*/ 44904 w 14"/>
                  <a:gd name="T3" fmla="*/ 57150 h 15"/>
                  <a:gd name="T4" fmla="*/ 52388 w 14"/>
                  <a:gd name="T5" fmla="*/ 45720 h 15"/>
                  <a:gd name="T6" fmla="*/ 52388 w 14"/>
                  <a:gd name="T7" fmla="*/ 11430 h 15"/>
                  <a:gd name="T8" fmla="*/ 44904 w 14"/>
                  <a:gd name="T9" fmla="*/ 0 h 15"/>
                  <a:gd name="T10" fmla="*/ 7484 w 14"/>
                  <a:gd name="T11" fmla="*/ 0 h 15"/>
                  <a:gd name="T12" fmla="*/ 0 w 14"/>
                  <a:gd name="T13" fmla="*/ 11430 h 15"/>
                  <a:gd name="T14" fmla="*/ 0 w 14"/>
                  <a:gd name="T15" fmla="*/ 45720 h 15"/>
                  <a:gd name="T16" fmla="*/ 7484 w 14"/>
                  <a:gd name="T17" fmla="*/ 5715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5"/>
                  <a:gd name="T29" fmla="*/ 14 w 14"/>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5">
                    <a:moveTo>
                      <a:pt x="2" y="15"/>
                    </a:moveTo>
                    <a:cubicBezTo>
                      <a:pt x="12" y="15"/>
                      <a:pt x="12" y="15"/>
                      <a:pt x="12" y="15"/>
                    </a:cubicBezTo>
                    <a:cubicBezTo>
                      <a:pt x="13" y="15"/>
                      <a:pt x="14" y="14"/>
                      <a:pt x="14" y="12"/>
                    </a:cubicBezTo>
                    <a:cubicBezTo>
                      <a:pt x="14" y="3"/>
                      <a:pt x="14" y="3"/>
                      <a:pt x="14" y="3"/>
                    </a:cubicBezTo>
                    <a:cubicBezTo>
                      <a:pt x="14" y="1"/>
                      <a:pt x="13" y="0"/>
                      <a:pt x="12" y="0"/>
                    </a:cubicBezTo>
                    <a:cubicBezTo>
                      <a:pt x="2" y="0"/>
                      <a:pt x="2" y="0"/>
                      <a:pt x="2" y="0"/>
                    </a:cubicBezTo>
                    <a:cubicBezTo>
                      <a:pt x="1" y="0"/>
                      <a:pt x="0" y="1"/>
                      <a:pt x="0" y="3"/>
                    </a:cubicBezTo>
                    <a:cubicBezTo>
                      <a:pt x="0" y="12"/>
                      <a:pt x="0" y="12"/>
                      <a:pt x="0" y="12"/>
                    </a:cubicBezTo>
                    <a:cubicBezTo>
                      <a:pt x="0" y="14"/>
                      <a:pt x="1" y="15"/>
                      <a:pt x="2" y="1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70" name="Freeform 18"/>
              <p:cNvSpPr>
                <a:spLocks noChangeArrowheads="1"/>
              </p:cNvSpPr>
              <p:nvPr/>
            </p:nvSpPr>
            <p:spPr bwMode="auto">
              <a:xfrm>
                <a:off x="161925" y="265113"/>
                <a:ext cx="55563" cy="53975"/>
              </a:xfrm>
              <a:custGeom>
                <a:avLst/>
                <a:gdLst>
                  <a:gd name="T0" fmla="*/ 7408 w 15"/>
                  <a:gd name="T1" fmla="*/ 53975 h 14"/>
                  <a:gd name="T2" fmla="*/ 44450 w 15"/>
                  <a:gd name="T3" fmla="*/ 53975 h 14"/>
                  <a:gd name="T4" fmla="*/ 55563 w 15"/>
                  <a:gd name="T5" fmla="*/ 46264 h 14"/>
                  <a:gd name="T6" fmla="*/ 55563 w 15"/>
                  <a:gd name="T7" fmla="*/ 7711 h 14"/>
                  <a:gd name="T8" fmla="*/ 44450 w 15"/>
                  <a:gd name="T9" fmla="*/ 0 h 14"/>
                  <a:gd name="T10" fmla="*/ 7408 w 15"/>
                  <a:gd name="T11" fmla="*/ 0 h 14"/>
                  <a:gd name="T12" fmla="*/ 0 w 15"/>
                  <a:gd name="T13" fmla="*/ 7711 h 14"/>
                  <a:gd name="T14" fmla="*/ 0 w 15"/>
                  <a:gd name="T15" fmla="*/ 46264 h 14"/>
                  <a:gd name="T16" fmla="*/ 7408 w 15"/>
                  <a:gd name="T17" fmla="*/ 53975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4"/>
                  <a:gd name="T29" fmla="*/ 15 w 15"/>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4">
                    <a:moveTo>
                      <a:pt x="2" y="14"/>
                    </a:moveTo>
                    <a:cubicBezTo>
                      <a:pt x="12" y="14"/>
                      <a:pt x="12" y="14"/>
                      <a:pt x="12" y="14"/>
                    </a:cubicBezTo>
                    <a:cubicBezTo>
                      <a:pt x="13" y="14"/>
                      <a:pt x="15" y="13"/>
                      <a:pt x="15" y="12"/>
                    </a:cubicBezTo>
                    <a:cubicBezTo>
                      <a:pt x="15" y="2"/>
                      <a:pt x="15" y="2"/>
                      <a:pt x="15" y="2"/>
                    </a:cubicBezTo>
                    <a:cubicBezTo>
                      <a:pt x="15"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71" name="Freeform 19"/>
              <p:cNvSpPr>
                <a:spLocks noChangeArrowheads="1"/>
              </p:cNvSpPr>
              <p:nvPr/>
            </p:nvSpPr>
            <p:spPr bwMode="auto">
              <a:xfrm>
                <a:off x="236538" y="265113"/>
                <a:ext cx="52388" cy="53975"/>
              </a:xfrm>
              <a:custGeom>
                <a:avLst/>
                <a:gdLst>
                  <a:gd name="T0" fmla="*/ 7484 w 14"/>
                  <a:gd name="T1" fmla="*/ 53975 h 14"/>
                  <a:gd name="T2" fmla="*/ 44904 w 14"/>
                  <a:gd name="T3" fmla="*/ 53975 h 14"/>
                  <a:gd name="T4" fmla="*/ 52388 w 14"/>
                  <a:gd name="T5" fmla="*/ 46264 h 14"/>
                  <a:gd name="T6" fmla="*/ 52388 w 14"/>
                  <a:gd name="T7" fmla="*/ 7711 h 14"/>
                  <a:gd name="T8" fmla="*/ 44904 w 14"/>
                  <a:gd name="T9" fmla="*/ 0 h 14"/>
                  <a:gd name="T10" fmla="*/ 7484 w 14"/>
                  <a:gd name="T11" fmla="*/ 0 h 14"/>
                  <a:gd name="T12" fmla="*/ 0 w 14"/>
                  <a:gd name="T13" fmla="*/ 7711 h 14"/>
                  <a:gd name="T14" fmla="*/ 0 w 14"/>
                  <a:gd name="T15" fmla="*/ 46264 h 14"/>
                  <a:gd name="T16" fmla="*/ 7484 w 14"/>
                  <a:gd name="T17" fmla="*/ 53975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4"/>
                  <a:gd name="T29" fmla="*/ 14 w 1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4">
                    <a:moveTo>
                      <a:pt x="2" y="14"/>
                    </a:moveTo>
                    <a:cubicBezTo>
                      <a:pt x="12" y="14"/>
                      <a:pt x="12" y="14"/>
                      <a:pt x="12" y="14"/>
                    </a:cubicBezTo>
                    <a:cubicBezTo>
                      <a:pt x="13" y="14"/>
                      <a:pt x="14" y="13"/>
                      <a:pt x="14" y="12"/>
                    </a:cubicBezTo>
                    <a:cubicBezTo>
                      <a:pt x="14" y="2"/>
                      <a:pt x="14" y="2"/>
                      <a:pt x="14" y="2"/>
                    </a:cubicBezTo>
                    <a:cubicBezTo>
                      <a:pt x="14"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72" name="Freeform 20"/>
              <p:cNvSpPr>
                <a:spLocks noChangeArrowheads="1"/>
              </p:cNvSpPr>
              <p:nvPr/>
            </p:nvSpPr>
            <p:spPr bwMode="auto">
              <a:xfrm>
                <a:off x="311150" y="265113"/>
                <a:ext cx="53975" cy="53975"/>
              </a:xfrm>
              <a:custGeom>
                <a:avLst/>
                <a:gdLst>
                  <a:gd name="T0" fmla="*/ 7711 w 14"/>
                  <a:gd name="T1" fmla="*/ 53975 h 14"/>
                  <a:gd name="T2" fmla="*/ 46264 w 14"/>
                  <a:gd name="T3" fmla="*/ 53975 h 14"/>
                  <a:gd name="T4" fmla="*/ 53975 w 14"/>
                  <a:gd name="T5" fmla="*/ 46264 h 14"/>
                  <a:gd name="T6" fmla="*/ 53975 w 14"/>
                  <a:gd name="T7" fmla="*/ 7711 h 14"/>
                  <a:gd name="T8" fmla="*/ 46264 w 14"/>
                  <a:gd name="T9" fmla="*/ 0 h 14"/>
                  <a:gd name="T10" fmla="*/ 7711 w 14"/>
                  <a:gd name="T11" fmla="*/ 0 h 14"/>
                  <a:gd name="T12" fmla="*/ 0 w 14"/>
                  <a:gd name="T13" fmla="*/ 7711 h 14"/>
                  <a:gd name="T14" fmla="*/ 0 w 14"/>
                  <a:gd name="T15" fmla="*/ 46264 h 14"/>
                  <a:gd name="T16" fmla="*/ 7711 w 14"/>
                  <a:gd name="T17" fmla="*/ 53975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4"/>
                  <a:gd name="T29" fmla="*/ 14 w 1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4">
                    <a:moveTo>
                      <a:pt x="2" y="14"/>
                    </a:moveTo>
                    <a:cubicBezTo>
                      <a:pt x="12" y="14"/>
                      <a:pt x="12" y="14"/>
                      <a:pt x="12" y="14"/>
                    </a:cubicBezTo>
                    <a:cubicBezTo>
                      <a:pt x="13" y="14"/>
                      <a:pt x="14" y="13"/>
                      <a:pt x="14" y="12"/>
                    </a:cubicBezTo>
                    <a:cubicBezTo>
                      <a:pt x="14" y="2"/>
                      <a:pt x="14" y="2"/>
                      <a:pt x="14" y="2"/>
                    </a:cubicBezTo>
                    <a:cubicBezTo>
                      <a:pt x="14"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73" name="Freeform 21"/>
              <p:cNvSpPr>
                <a:spLocks noChangeArrowheads="1"/>
              </p:cNvSpPr>
              <p:nvPr/>
            </p:nvSpPr>
            <p:spPr bwMode="auto">
              <a:xfrm>
                <a:off x="387350" y="265113"/>
                <a:ext cx="52388" cy="53975"/>
              </a:xfrm>
              <a:custGeom>
                <a:avLst/>
                <a:gdLst>
                  <a:gd name="T0" fmla="*/ 7484 w 14"/>
                  <a:gd name="T1" fmla="*/ 53975 h 14"/>
                  <a:gd name="T2" fmla="*/ 44904 w 14"/>
                  <a:gd name="T3" fmla="*/ 53975 h 14"/>
                  <a:gd name="T4" fmla="*/ 52388 w 14"/>
                  <a:gd name="T5" fmla="*/ 46264 h 14"/>
                  <a:gd name="T6" fmla="*/ 52388 w 14"/>
                  <a:gd name="T7" fmla="*/ 7711 h 14"/>
                  <a:gd name="T8" fmla="*/ 44904 w 14"/>
                  <a:gd name="T9" fmla="*/ 0 h 14"/>
                  <a:gd name="T10" fmla="*/ 7484 w 14"/>
                  <a:gd name="T11" fmla="*/ 0 h 14"/>
                  <a:gd name="T12" fmla="*/ 0 w 14"/>
                  <a:gd name="T13" fmla="*/ 7711 h 14"/>
                  <a:gd name="T14" fmla="*/ 0 w 14"/>
                  <a:gd name="T15" fmla="*/ 46264 h 14"/>
                  <a:gd name="T16" fmla="*/ 7484 w 14"/>
                  <a:gd name="T17" fmla="*/ 53975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4"/>
                  <a:gd name="T29" fmla="*/ 14 w 1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4">
                    <a:moveTo>
                      <a:pt x="2" y="14"/>
                    </a:moveTo>
                    <a:cubicBezTo>
                      <a:pt x="12" y="14"/>
                      <a:pt x="12" y="14"/>
                      <a:pt x="12" y="14"/>
                    </a:cubicBezTo>
                    <a:cubicBezTo>
                      <a:pt x="13" y="14"/>
                      <a:pt x="14" y="13"/>
                      <a:pt x="14" y="12"/>
                    </a:cubicBezTo>
                    <a:cubicBezTo>
                      <a:pt x="14" y="2"/>
                      <a:pt x="14" y="2"/>
                      <a:pt x="14" y="2"/>
                    </a:cubicBezTo>
                    <a:cubicBezTo>
                      <a:pt x="14"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24615" name="Group 39"/>
          <p:cNvGrpSpPr>
            <a:grpSpLocks/>
          </p:cNvGrpSpPr>
          <p:nvPr/>
        </p:nvGrpSpPr>
        <p:grpSpPr bwMode="auto">
          <a:xfrm>
            <a:off x="8394700" y="4865688"/>
            <a:ext cx="1441450" cy="1439862"/>
            <a:chOff x="0" y="0"/>
            <a:chExt cx="1440000" cy="1440000"/>
          </a:xfrm>
        </p:grpSpPr>
        <p:sp>
          <p:nvSpPr>
            <p:cNvPr id="22553" name="矩形 67"/>
            <p:cNvSpPr>
              <a:spLocks noChangeArrowheads="1"/>
            </p:cNvSpPr>
            <p:nvPr/>
          </p:nvSpPr>
          <p:spPr bwMode="auto">
            <a:xfrm>
              <a:off x="0" y="0"/>
              <a:ext cx="1440000" cy="1440000"/>
            </a:xfrm>
            <a:prstGeom prst="rect">
              <a:avLst/>
            </a:prstGeom>
            <a:solidFill>
              <a:srgbClr val="187D69"/>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22554" name="Group 41"/>
            <p:cNvGrpSpPr>
              <a:grpSpLocks/>
            </p:cNvGrpSpPr>
            <p:nvPr/>
          </p:nvGrpSpPr>
          <p:grpSpPr bwMode="auto">
            <a:xfrm>
              <a:off x="417630" y="448051"/>
              <a:ext cx="604740" cy="543898"/>
              <a:chOff x="0" y="0"/>
              <a:chExt cx="520700" cy="468313"/>
            </a:xfrm>
          </p:grpSpPr>
          <p:sp>
            <p:nvSpPr>
              <p:cNvPr id="22555" name="Freeform 22"/>
              <p:cNvSpPr>
                <a:spLocks noEditPoints="1" noChangeArrowheads="1"/>
              </p:cNvSpPr>
              <p:nvPr/>
            </p:nvSpPr>
            <p:spPr bwMode="auto">
              <a:xfrm>
                <a:off x="0" y="0"/>
                <a:ext cx="520700" cy="468313"/>
              </a:xfrm>
              <a:custGeom>
                <a:avLst/>
                <a:gdLst>
                  <a:gd name="T0" fmla="*/ 29968 w 139"/>
                  <a:gd name="T1" fmla="*/ 468313 h 125"/>
                  <a:gd name="T2" fmla="*/ 408319 w 139"/>
                  <a:gd name="T3" fmla="*/ 468313 h 125"/>
                  <a:gd name="T4" fmla="*/ 438287 w 139"/>
                  <a:gd name="T5" fmla="*/ 438341 h 125"/>
                  <a:gd name="T6" fmla="*/ 438287 w 139"/>
                  <a:gd name="T7" fmla="*/ 303467 h 125"/>
                  <a:gd name="T8" fmla="*/ 490732 w 139"/>
                  <a:gd name="T9" fmla="*/ 303467 h 125"/>
                  <a:gd name="T10" fmla="*/ 520700 w 139"/>
                  <a:gd name="T11" fmla="*/ 273495 h 125"/>
                  <a:gd name="T12" fmla="*/ 520700 w 139"/>
                  <a:gd name="T13" fmla="*/ 29972 h 125"/>
                  <a:gd name="T14" fmla="*/ 490732 w 139"/>
                  <a:gd name="T15" fmla="*/ 0 h 125"/>
                  <a:gd name="T16" fmla="*/ 112381 w 139"/>
                  <a:gd name="T17" fmla="*/ 0 h 125"/>
                  <a:gd name="T18" fmla="*/ 82413 w 139"/>
                  <a:gd name="T19" fmla="*/ 29972 h 125"/>
                  <a:gd name="T20" fmla="*/ 82413 w 139"/>
                  <a:gd name="T21" fmla="*/ 164846 h 125"/>
                  <a:gd name="T22" fmla="*/ 29968 w 139"/>
                  <a:gd name="T23" fmla="*/ 164846 h 125"/>
                  <a:gd name="T24" fmla="*/ 0 w 139"/>
                  <a:gd name="T25" fmla="*/ 194818 h 125"/>
                  <a:gd name="T26" fmla="*/ 0 w 139"/>
                  <a:gd name="T27" fmla="*/ 438341 h 125"/>
                  <a:gd name="T28" fmla="*/ 29968 w 139"/>
                  <a:gd name="T29" fmla="*/ 468313 h 125"/>
                  <a:gd name="T30" fmla="*/ 408319 w 139"/>
                  <a:gd name="T31" fmla="*/ 198565 h 125"/>
                  <a:gd name="T32" fmla="*/ 408319 w 139"/>
                  <a:gd name="T33" fmla="*/ 434594 h 125"/>
                  <a:gd name="T34" fmla="*/ 33714 w 139"/>
                  <a:gd name="T35" fmla="*/ 434594 h 125"/>
                  <a:gd name="T36" fmla="*/ 33714 w 139"/>
                  <a:gd name="T37" fmla="*/ 198565 h 125"/>
                  <a:gd name="T38" fmla="*/ 408319 w 139"/>
                  <a:gd name="T39" fmla="*/ 198565 h 125"/>
                  <a:gd name="T40" fmla="*/ 490732 w 139"/>
                  <a:gd name="T41" fmla="*/ 71184 h 125"/>
                  <a:gd name="T42" fmla="*/ 116127 w 139"/>
                  <a:gd name="T43" fmla="*/ 71184 h 125"/>
                  <a:gd name="T44" fmla="*/ 116127 w 139"/>
                  <a:gd name="T45" fmla="*/ 33719 h 125"/>
                  <a:gd name="T46" fmla="*/ 490732 w 139"/>
                  <a:gd name="T47" fmla="*/ 33719 h 125"/>
                  <a:gd name="T48" fmla="*/ 490732 w 139"/>
                  <a:gd name="T49" fmla="*/ 71184 h 125"/>
                  <a:gd name="T50" fmla="*/ 116127 w 139"/>
                  <a:gd name="T51" fmla="*/ 116142 h 125"/>
                  <a:gd name="T52" fmla="*/ 490732 w 139"/>
                  <a:gd name="T53" fmla="*/ 116142 h 125"/>
                  <a:gd name="T54" fmla="*/ 490732 w 139"/>
                  <a:gd name="T55" fmla="*/ 269748 h 125"/>
                  <a:gd name="T56" fmla="*/ 438287 w 139"/>
                  <a:gd name="T57" fmla="*/ 269748 h 125"/>
                  <a:gd name="T58" fmla="*/ 438287 w 139"/>
                  <a:gd name="T59" fmla="*/ 194818 h 125"/>
                  <a:gd name="T60" fmla="*/ 408319 w 139"/>
                  <a:gd name="T61" fmla="*/ 164846 h 125"/>
                  <a:gd name="T62" fmla="*/ 116127 w 139"/>
                  <a:gd name="T63" fmla="*/ 164846 h 125"/>
                  <a:gd name="T64" fmla="*/ 116127 w 139"/>
                  <a:gd name="T65" fmla="*/ 116142 h 12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9"/>
                  <a:gd name="T100" fmla="*/ 0 h 125"/>
                  <a:gd name="T101" fmla="*/ 139 w 139"/>
                  <a:gd name="T102" fmla="*/ 125 h 12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9" h="125">
                    <a:moveTo>
                      <a:pt x="8" y="125"/>
                    </a:moveTo>
                    <a:cubicBezTo>
                      <a:pt x="109" y="125"/>
                      <a:pt x="109" y="125"/>
                      <a:pt x="109" y="125"/>
                    </a:cubicBezTo>
                    <a:cubicBezTo>
                      <a:pt x="114" y="125"/>
                      <a:pt x="117" y="121"/>
                      <a:pt x="117" y="117"/>
                    </a:cubicBezTo>
                    <a:cubicBezTo>
                      <a:pt x="117" y="81"/>
                      <a:pt x="117" y="81"/>
                      <a:pt x="117" y="81"/>
                    </a:cubicBezTo>
                    <a:cubicBezTo>
                      <a:pt x="131" y="81"/>
                      <a:pt x="131" y="81"/>
                      <a:pt x="131" y="81"/>
                    </a:cubicBezTo>
                    <a:cubicBezTo>
                      <a:pt x="136" y="81"/>
                      <a:pt x="139" y="77"/>
                      <a:pt x="139" y="73"/>
                    </a:cubicBezTo>
                    <a:cubicBezTo>
                      <a:pt x="139" y="8"/>
                      <a:pt x="139" y="8"/>
                      <a:pt x="139" y="8"/>
                    </a:cubicBezTo>
                    <a:cubicBezTo>
                      <a:pt x="139" y="3"/>
                      <a:pt x="136" y="0"/>
                      <a:pt x="131" y="0"/>
                    </a:cubicBezTo>
                    <a:cubicBezTo>
                      <a:pt x="30" y="0"/>
                      <a:pt x="30" y="0"/>
                      <a:pt x="30" y="0"/>
                    </a:cubicBezTo>
                    <a:cubicBezTo>
                      <a:pt x="26" y="0"/>
                      <a:pt x="22" y="3"/>
                      <a:pt x="22" y="8"/>
                    </a:cubicBezTo>
                    <a:cubicBezTo>
                      <a:pt x="22" y="44"/>
                      <a:pt x="22" y="44"/>
                      <a:pt x="22" y="44"/>
                    </a:cubicBezTo>
                    <a:cubicBezTo>
                      <a:pt x="8" y="44"/>
                      <a:pt x="8" y="44"/>
                      <a:pt x="8" y="44"/>
                    </a:cubicBezTo>
                    <a:cubicBezTo>
                      <a:pt x="4" y="44"/>
                      <a:pt x="0" y="48"/>
                      <a:pt x="0" y="52"/>
                    </a:cubicBezTo>
                    <a:cubicBezTo>
                      <a:pt x="0" y="117"/>
                      <a:pt x="0" y="117"/>
                      <a:pt x="0" y="117"/>
                    </a:cubicBezTo>
                    <a:cubicBezTo>
                      <a:pt x="0" y="121"/>
                      <a:pt x="4" y="125"/>
                      <a:pt x="8" y="125"/>
                    </a:cubicBezTo>
                    <a:close/>
                    <a:moveTo>
                      <a:pt x="109" y="53"/>
                    </a:moveTo>
                    <a:cubicBezTo>
                      <a:pt x="109" y="116"/>
                      <a:pt x="109" y="116"/>
                      <a:pt x="109" y="116"/>
                    </a:cubicBezTo>
                    <a:cubicBezTo>
                      <a:pt x="9" y="116"/>
                      <a:pt x="9" y="116"/>
                      <a:pt x="9" y="116"/>
                    </a:cubicBezTo>
                    <a:cubicBezTo>
                      <a:pt x="9" y="53"/>
                      <a:pt x="9" y="53"/>
                      <a:pt x="9" y="53"/>
                    </a:cubicBezTo>
                    <a:lnTo>
                      <a:pt x="109" y="53"/>
                    </a:lnTo>
                    <a:close/>
                    <a:moveTo>
                      <a:pt x="131" y="19"/>
                    </a:moveTo>
                    <a:cubicBezTo>
                      <a:pt x="31" y="19"/>
                      <a:pt x="31" y="19"/>
                      <a:pt x="31" y="19"/>
                    </a:cubicBezTo>
                    <a:cubicBezTo>
                      <a:pt x="31" y="9"/>
                      <a:pt x="31" y="9"/>
                      <a:pt x="31" y="9"/>
                    </a:cubicBezTo>
                    <a:cubicBezTo>
                      <a:pt x="131" y="9"/>
                      <a:pt x="131" y="9"/>
                      <a:pt x="131" y="9"/>
                    </a:cubicBezTo>
                    <a:lnTo>
                      <a:pt x="131" y="19"/>
                    </a:lnTo>
                    <a:close/>
                    <a:moveTo>
                      <a:pt x="31" y="31"/>
                    </a:moveTo>
                    <a:cubicBezTo>
                      <a:pt x="131" y="31"/>
                      <a:pt x="131" y="31"/>
                      <a:pt x="131" y="31"/>
                    </a:cubicBezTo>
                    <a:cubicBezTo>
                      <a:pt x="131" y="72"/>
                      <a:pt x="131" y="72"/>
                      <a:pt x="131" y="72"/>
                    </a:cubicBezTo>
                    <a:cubicBezTo>
                      <a:pt x="117" y="72"/>
                      <a:pt x="117" y="72"/>
                      <a:pt x="117" y="72"/>
                    </a:cubicBezTo>
                    <a:cubicBezTo>
                      <a:pt x="117" y="52"/>
                      <a:pt x="117" y="52"/>
                      <a:pt x="117" y="52"/>
                    </a:cubicBezTo>
                    <a:cubicBezTo>
                      <a:pt x="117" y="48"/>
                      <a:pt x="114" y="44"/>
                      <a:pt x="109" y="44"/>
                    </a:cubicBezTo>
                    <a:cubicBezTo>
                      <a:pt x="31" y="44"/>
                      <a:pt x="31" y="44"/>
                      <a:pt x="31" y="44"/>
                    </a:cubicBezTo>
                    <a:lnTo>
                      <a:pt x="31" y="3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56" name="Freeform 23"/>
              <p:cNvSpPr>
                <a:spLocks noChangeArrowheads="1"/>
              </p:cNvSpPr>
              <p:nvPr/>
            </p:nvSpPr>
            <p:spPr bwMode="auto">
              <a:xfrm>
                <a:off x="269875" y="322263"/>
                <a:ext cx="107950" cy="90488"/>
              </a:xfrm>
              <a:custGeom>
                <a:avLst/>
                <a:gdLst>
                  <a:gd name="T0" fmla="*/ 100505 w 29"/>
                  <a:gd name="T1" fmla="*/ 0 h 24"/>
                  <a:gd name="T2" fmla="*/ 7445 w 29"/>
                  <a:gd name="T3" fmla="*/ 0 h 24"/>
                  <a:gd name="T4" fmla="*/ 0 w 29"/>
                  <a:gd name="T5" fmla="*/ 7541 h 24"/>
                  <a:gd name="T6" fmla="*/ 0 w 29"/>
                  <a:gd name="T7" fmla="*/ 82947 h 24"/>
                  <a:gd name="T8" fmla="*/ 7445 w 29"/>
                  <a:gd name="T9" fmla="*/ 90488 h 24"/>
                  <a:gd name="T10" fmla="*/ 100505 w 29"/>
                  <a:gd name="T11" fmla="*/ 90488 h 24"/>
                  <a:gd name="T12" fmla="*/ 107950 w 29"/>
                  <a:gd name="T13" fmla="*/ 82947 h 24"/>
                  <a:gd name="T14" fmla="*/ 107950 w 29"/>
                  <a:gd name="T15" fmla="*/ 7541 h 24"/>
                  <a:gd name="T16" fmla="*/ 100505 w 29"/>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
                  <a:gd name="T28" fmla="*/ 0 h 24"/>
                  <a:gd name="T29" fmla="*/ 29 w 29"/>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 h="24">
                    <a:moveTo>
                      <a:pt x="27" y="0"/>
                    </a:moveTo>
                    <a:cubicBezTo>
                      <a:pt x="2" y="0"/>
                      <a:pt x="2" y="0"/>
                      <a:pt x="2" y="0"/>
                    </a:cubicBezTo>
                    <a:cubicBezTo>
                      <a:pt x="1" y="0"/>
                      <a:pt x="0" y="1"/>
                      <a:pt x="0" y="2"/>
                    </a:cubicBezTo>
                    <a:cubicBezTo>
                      <a:pt x="0" y="22"/>
                      <a:pt x="0" y="22"/>
                      <a:pt x="0" y="22"/>
                    </a:cubicBezTo>
                    <a:cubicBezTo>
                      <a:pt x="0" y="23"/>
                      <a:pt x="1" y="24"/>
                      <a:pt x="2" y="24"/>
                    </a:cubicBezTo>
                    <a:cubicBezTo>
                      <a:pt x="27" y="24"/>
                      <a:pt x="27" y="24"/>
                      <a:pt x="27" y="24"/>
                    </a:cubicBezTo>
                    <a:cubicBezTo>
                      <a:pt x="28" y="24"/>
                      <a:pt x="29" y="23"/>
                      <a:pt x="29" y="22"/>
                    </a:cubicBezTo>
                    <a:cubicBezTo>
                      <a:pt x="29" y="2"/>
                      <a:pt x="29" y="2"/>
                      <a:pt x="29" y="2"/>
                    </a:cubicBezTo>
                    <a:cubicBezTo>
                      <a:pt x="29" y="1"/>
                      <a:pt x="28" y="0"/>
                      <a:pt x="27"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57" name="Freeform 24"/>
              <p:cNvSpPr>
                <a:spLocks noChangeArrowheads="1"/>
              </p:cNvSpPr>
              <p:nvPr/>
            </p:nvSpPr>
            <p:spPr bwMode="auto">
              <a:xfrm>
                <a:off x="66675" y="231775"/>
                <a:ext cx="57150" cy="57150"/>
              </a:xfrm>
              <a:custGeom>
                <a:avLst/>
                <a:gdLst>
                  <a:gd name="T0" fmla="*/ 0 w 15"/>
                  <a:gd name="T1" fmla="*/ 22860 h 15"/>
                  <a:gd name="T2" fmla="*/ 0 w 15"/>
                  <a:gd name="T3" fmla="*/ 26670 h 15"/>
                  <a:gd name="T4" fmla="*/ 0 w 15"/>
                  <a:gd name="T5" fmla="*/ 30480 h 15"/>
                  <a:gd name="T6" fmla="*/ 53340 w 15"/>
                  <a:gd name="T7" fmla="*/ 53340 h 15"/>
                  <a:gd name="T8" fmla="*/ 57150 w 15"/>
                  <a:gd name="T9" fmla="*/ 53340 h 15"/>
                  <a:gd name="T10" fmla="*/ 57150 w 15"/>
                  <a:gd name="T11" fmla="*/ 53340 h 15"/>
                  <a:gd name="T12" fmla="*/ 57150 w 15"/>
                  <a:gd name="T13" fmla="*/ 3810 h 15"/>
                  <a:gd name="T14" fmla="*/ 57150 w 15"/>
                  <a:gd name="T15" fmla="*/ 0 h 15"/>
                  <a:gd name="T16" fmla="*/ 53340 w 15"/>
                  <a:gd name="T17" fmla="*/ 0 h 15"/>
                  <a:gd name="T18" fmla="*/ 0 w 15"/>
                  <a:gd name="T19" fmla="*/ 2286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
                  <a:gd name="T31" fmla="*/ 0 h 15"/>
                  <a:gd name="T32" fmla="*/ 15 w 15"/>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 h="15">
                    <a:moveTo>
                      <a:pt x="0" y="6"/>
                    </a:moveTo>
                    <a:cubicBezTo>
                      <a:pt x="0" y="6"/>
                      <a:pt x="0" y="7"/>
                      <a:pt x="0" y="7"/>
                    </a:cubicBezTo>
                    <a:cubicBezTo>
                      <a:pt x="0" y="7"/>
                      <a:pt x="0" y="8"/>
                      <a:pt x="0" y="8"/>
                    </a:cubicBezTo>
                    <a:cubicBezTo>
                      <a:pt x="14" y="14"/>
                      <a:pt x="14" y="14"/>
                      <a:pt x="14" y="14"/>
                    </a:cubicBezTo>
                    <a:cubicBezTo>
                      <a:pt x="14" y="15"/>
                      <a:pt x="15" y="14"/>
                      <a:pt x="15" y="14"/>
                    </a:cubicBezTo>
                    <a:cubicBezTo>
                      <a:pt x="15" y="14"/>
                      <a:pt x="15" y="14"/>
                      <a:pt x="15" y="14"/>
                    </a:cubicBezTo>
                    <a:cubicBezTo>
                      <a:pt x="15" y="1"/>
                      <a:pt x="15" y="1"/>
                      <a:pt x="15" y="1"/>
                    </a:cubicBezTo>
                    <a:cubicBezTo>
                      <a:pt x="15" y="0"/>
                      <a:pt x="15" y="0"/>
                      <a:pt x="15" y="0"/>
                    </a:cubicBezTo>
                    <a:cubicBezTo>
                      <a:pt x="15" y="0"/>
                      <a:pt x="14" y="0"/>
                      <a:pt x="14" y="0"/>
                    </a:cubicBezTo>
                    <a:lnTo>
                      <a:pt x="0" y="6"/>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24621" name="Group 45"/>
          <p:cNvGrpSpPr>
            <a:grpSpLocks/>
          </p:cNvGrpSpPr>
          <p:nvPr/>
        </p:nvGrpSpPr>
        <p:grpSpPr bwMode="auto">
          <a:xfrm>
            <a:off x="6905625" y="4865688"/>
            <a:ext cx="1439863" cy="1439862"/>
            <a:chOff x="0" y="0"/>
            <a:chExt cx="1440000" cy="1440000"/>
          </a:xfrm>
        </p:grpSpPr>
        <p:sp>
          <p:nvSpPr>
            <p:cNvPr id="22542" name="矩形 73"/>
            <p:cNvSpPr>
              <a:spLocks noChangeArrowheads="1"/>
            </p:cNvSpPr>
            <p:nvPr/>
          </p:nvSpPr>
          <p:spPr bwMode="auto">
            <a:xfrm>
              <a:off x="0" y="0"/>
              <a:ext cx="1440000" cy="1440000"/>
            </a:xfrm>
            <a:prstGeom prst="rect">
              <a:avLst/>
            </a:prstGeom>
            <a:solidFill>
              <a:srgbClr val="339423"/>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22543" name="Group 47"/>
            <p:cNvGrpSpPr>
              <a:grpSpLocks/>
            </p:cNvGrpSpPr>
            <p:nvPr/>
          </p:nvGrpSpPr>
          <p:grpSpPr bwMode="auto">
            <a:xfrm>
              <a:off x="384443" y="438833"/>
              <a:ext cx="671114" cy="562335"/>
              <a:chOff x="0" y="0"/>
              <a:chExt cx="577850" cy="484188"/>
            </a:xfrm>
          </p:grpSpPr>
          <p:sp>
            <p:nvSpPr>
              <p:cNvPr id="22544" name="Freeform 25"/>
              <p:cNvSpPr>
                <a:spLocks noEditPoints="1" noChangeArrowheads="1"/>
              </p:cNvSpPr>
              <p:nvPr/>
            </p:nvSpPr>
            <p:spPr bwMode="auto">
              <a:xfrm>
                <a:off x="0" y="0"/>
                <a:ext cx="577850" cy="484188"/>
              </a:xfrm>
              <a:custGeom>
                <a:avLst/>
                <a:gdLst>
                  <a:gd name="T0" fmla="*/ 273916 w 154"/>
                  <a:gd name="T1" fmla="*/ 480435 h 129"/>
                  <a:gd name="T2" fmla="*/ 303934 w 154"/>
                  <a:gd name="T3" fmla="*/ 480435 h 129"/>
                  <a:gd name="T4" fmla="*/ 547832 w 154"/>
                  <a:gd name="T5" fmla="*/ 450407 h 129"/>
                  <a:gd name="T6" fmla="*/ 570345 w 154"/>
                  <a:gd name="T7" fmla="*/ 446654 h 129"/>
                  <a:gd name="T8" fmla="*/ 577850 w 154"/>
                  <a:gd name="T9" fmla="*/ 427887 h 129"/>
                  <a:gd name="T10" fmla="*/ 577850 w 154"/>
                  <a:gd name="T11" fmla="*/ 63808 h 129"/>
                  <a:gd name="T12" fmla="*/ 559089 w 154"/>
                  <a:gd name="T13" fmla="*/ 37534 h 129"/>
                  <a:gd name="T14" fmla="*/ 288925 w 154"/>
                  <a:gd name="T15" fmla="*/ 67561 h 129"/>
                  <a:gd name="T16" fmla="*/ 18761 w 154"/>
                  <a:gd name="T17" fmla="*/ 37534 h 129"/>
                  <a:gd name="T18" fmla="*/ 0 w 154"/>
                  <a:gd name="T19" fmla="*/ 63808 h 129"/>
                  <a:gd name="T20" fmla="*/ 0 w 154"/>
                  <a:gd name="T21" fmla="*/ 427887 h 129"/>
                  <a:gd name="T22" fmla="*/ 11257 w 154"/>
                  <a:gd name="T23" fmla="*/ 446654 h 129"/>
                  <a:gd name="T24" fmla="*/ 30018 w 154"/>
                  <a:gd name="T25" fmla="*/ 450407 h 129"/>
                  <a:gd name="T26" fmla="*/ 273916 w 154"/>
                  <a:gd name="T27" fmla="*/ 480435 h 129"/>
                  <a:gd name="T28" fmla="*/ 300182 w 154"/>
                  <a:gd name="T29" fmla="*/ 97588 h 129"/>
                  <a:gd name="T30" fmla="*/ 547832 w 154"/>
                  <a:gd name="T31" fmla="*/ 67561 h 129"/>
                  <a:gd name="T32" fmla="*/ 547832 w 154"/>
                  <a:gd name="T33" fmla="*/ 420380 h 129"/>
                  <a:gd name="T34" fmla="*/ 300182 w 154"/>
                  <a:gd name="T35" fmla="*/ 446654 h 129"/>
                  <a:gd name="T36" fmla="*/ 300182 w 154"/>
                  <a:gd name="T37" fmla="*/ 97588 h 129"/>
                  <a:gd name="T38" fmla="*/ 30018 w 154"/>
                  <a:gd name="T39" fmla="*/ 420380 h 129"/>
                  <a:gd name="T40" fmla="*/ 30018 w 154"/>
                  <a:gd name="T41" fmla="*/ 67561 h 129"/>
                  <a:gd name="T42" fmla="*/ 277668 w 154"/>
                  <a:gd name="T43" fmla="*/ 97588 h 129"/>
                  <a:gd name="T44" fmla="*/ 277668 w 154"/>
                  <a:gd name="T45" fmla="*/ 446654 h 129"/>
                  <a:gd name="T46" fmla="*/ 30018 w 154"/>
                  <a:gd name="T47" fmla="*/ 420380 h 12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4"/>
                  <a:gd name="T73" fmla="*/ 0 h 129"/>
                  <a:gd name="T74" fmla="*/ 154 w 154"/>
                  <a:gd name="T75" fmla="*/ 129 h 12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4" h="129">
                    <a:moveTo>
                      <a:pt x="73" y="128"/>
                    </a:moveTo>
                    <a:cubicBezTo>
                      <a:pt x="75" y="129"/>
                      <a:pt x="79" y="129"/>
                      <a:pt x="81" y="128"/>
                    </a:cubicBezTo>
                    <a:cubicBezTo>
                      <a:pt x="88" y="122"/>
                      <a:pt x="109" y="111"/>
                      <a:pt x="146" y="120"/>
                    </a:cubicBezTo>
                    <a:cubicBezTo>
                      <a:pt x="148" y="121"/>
                      <a:pt x="150" y="120"/>
                      <a:pt x="152" y="119"/>
                    </a:cubicBezTo>
                    <a:cubicBezTo>
                      <a:pt x="153" y="118"/>
                      <a:pt x="154" y="116"/>
                      <a:pt x="154" y="114"/>
                    </a:cubicBezTo>
                    <a:cubicBezTo>
                      <a:pt x="154" y="17"/>
                      <a:pt x="154" y="17"/>
                      <a:pt x="154" y="17"/>
                    </a:cubicBezTo>
                    <a:cubicBezTo>
                      <a:pt x="154" y="14"/>
                      <a:pt x="152" y="11"/>
                      <a:pt x="149" y="10"/>
                    </a:cubicBezTo>
                    <a:cubicBezTo>
                      <a:pt x="110" y="0"/>
                      <a:pt x="86" y="12"/>
                      <a:pt x="77" y="18"/>
                    </a:cubicBezTo>
                    <a:cubicBezTo>
                      <a:pt x="68" y="12"/>
                      <a:pt x="45" y="0"/>
                      <a:pt x="5" y="10"/>
                    </a:cubicBezTo>
                    <a:cubicBezTo>
                      <a:pt x="2" y="11"/>
                      <a:pt x="0" y="14"/>
                      <a:pt x="0" y="17"/>
                    </a:cubicBezTo>
                    <a:cubicBezTo>
                      <a:pt x="0" y="114"/>
                      <a:pt x="0" y="114"/>
                      <a:pt x="0" y="114"/>
                    </a:cubicBezTo>
                    <a:cubicBezTo>
                      <a:pt x="0" y="116"/>
                      <a:pt x="1" y="118"/>
                      <a:pt x="3" y="119"/>
                    </a:cubicBezTo>
                    <a:cubicBezTo>
                      <a:pt x="4" y="121"/>
                      <a:pt x="6" y="121"/>
                      <a:pt x="8" y="120"/>
                    </a:cubicBezTo>
                    <a:cubicBezTo>
                      <a:pt x="45" y="111"/>
                      <a:pt x="66" y="122"/>
                      <a:pt x="73" y="128"/>
                    </a:cubicBezTo>
                    <a:close/>
                    <a:moveTo>
                      <a:pt x="80" y="26"/>
                    </a:moveTo>
                    <a:cubicBezTo>
                      <a:pt x="86" y="21"/>
                      <a:pt x="107" y="8"/>
                      <a:pt x="146" y="18"/>
                    </a:cubicBezTo>
                    <a:cubicBezTo>
                      <a:pt x="146" y="112"/>
                      <a:pt x="146" y="112"/>
                      <a:pt x="146" y="112"/>
                    </a:cubicBezTo>
                    <a:cubicBezTo>
                      <a:pt x="112" y="104"/>
                      <a:pt x="90" y="113"/>
                      <a:pt x="80" y="119"/>
                    </a:cubicBezTo>
                    <a:lnTo>
                      <a:pt x="80" y="26"/>
                    </a:lnTo>
                    <a:close/>
                    <a:moveTo>
                      <a:pt x="8" y="112"/>
                    </a:moveTo>
                    <a:cubicBezTo>
                      <a:pt x="8" y="18"/>
                      <a:pt x="8" y="18"/>
                      <a:pt x="8" y="18"/>
                    </a:cubicBezTo>
                    <a:cubicBezTo>
                      <a:pt x="47" y="8"/>
                      <a:pt x="68" y="21"/>
                      <a:pt x="74" y="26"/>
                    </a:cubicBezTo>
                    <a:cubicBezTo>
                      <a:pt x="74" y="119"/>
                      <a:pt x="74" y="119"/>
                      <a:pt x="74" y="119"/>
                    </a:cubicBezTo>
                    <a:cubicBezTo>
                      <a:pt x="64" y="113"/>
                      <a:pt x="42" y="104"/>
                      <a:pt x="8" y="11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45" name="Freeform 26"/>
              <p:cNvSpPr>
                <a:spLocks noChangeArrowheads="1"/>
              </p:cNvSpPr>
              <p:nvPr/>
            </p:nvSpPr>
            <p:spPr bwMode="auto">
              <a:xfrm>
                <a:off x="87312" y="123825"/>
                <a:ext cx="138113" cy="33338"/>
              </a:xfrm>
              <a:custGeom>
                <a:avLst/>
                <a:gdLst>
                  <a:gd name="T0" fmla="*/ 7466 w 37"/>
                  <a:gd name="T1" fmla="*/ 7408 h 9"/>
                  <a:gd name="T2" fmla="*/ 0 w 37"/>
                  <a:gd name="T3" fmla="*/ 11113 h 9"/>
                  <a:gd name="T4" fmla="*/ 0 w 37"/>
                  <a:gd name="T5" fmla="*/ 22225 h 9"/>
                  <a:gd name="T6" fmla="*/ 3733 w 37"/>
                  <a:gd name="T7" fmla="*/ 25930 h 9"/>
                  <a:gd name="T8" fmla="*/ 7466 w 37"/>
                  <a:gd name="T9" fmla="*/ 29634 h 9"/>
                  <a:gd name="T10" fmla="*/ 130647 w 37"/>
                  <a:gd name="T11" fmla="*/ 33338 h 9"/>
                  <a:gd name="T12" fmla="*/ 134380 w 37"/>
                  <a:gd name="T13" fmla="*/ 33338 h 9"/>
                  <a:gd name="T14" fmla="*/ 138113 w 37"/>
                  <a:gd name="T15" fmla="*/ 29634 h 9"/>
                  <a:gd name="T16" fmla="*/ 138113 w 37"/>
                  <a:gd name="T17" fmla="*/ 18521 h 9"/>
                  <a:gd name="T18" fmla="*/ 130647 w 37"/>
                  <a:gd name="T19" fmla="*/ 11113 h 9"/>
                  <a:gd name="T20" fmla="*/ 7466 w 37"/>
                  <a:gd name="T21" fmla="*/ 7408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2"/>
                    </a:moveTo>
                    <a:cubicBezTo>
                      <a:pt x="1" y="2"/>
                      <a:pt x="0" y="3"/>
                      <a:pt x="0" y="3"/>
                    </a:cubicBezTo>
                    <a:cubicBezTo>
                      <a:pt x="0" y="6"/>
                      <a:pt x="0" y="6"/>
                      <a:pt x="0" y="6"/>
                    </a:cubicBezTo>
                    <a:cubicBezTo>
                      <a:pt x="0" y="6"/>
                      <a:pt x="0" y="7"/>
                      <a:pt x="1" y="7"/>
                    </a:cubicBezTo>
                    <a:cubicBezTo>
                      <a:pt x="1" y="8"/>
                      <a:pt x="2" y="8"/>
                      <a:pt x="2" y="8"/>
                    </a:cubicBezTo>
                    <a:cubicBezTo>
                      <a:pt x="14" y="6"/>
                      <a:pt x="25" y="7"/>
                      <a:pt x="35" y="9"/>
                    </a:cubicBezTo>
                    <a:cubicBezTo>
                      <a:pt x="35" y="9"/>
                      <a:pt x="36" y="9"/>
                      <a:pt x="36" y="9"/>
                    </a:cubicBezTo>
                    <a:cubicBezTo>
                      <a:pt x="37" y="9"/>
                      <a:pt x="37" y="8"/>
                      <a:pt x="37" y="8"/>
                    </a:cubicBezTo>
                    <a:cubicBezTo>
                      <a:pt x="37" y="5"/>
                      <a:pt x="37" y="5"/>
                      <a:pt x="37" y="5"/>
                    </a:cubicBezTo>
                    <a:cubicBezTo>
                      <a:pt x="37" y="4"/>
                      <a:pt x="36" y="4"/>
                      <a:pt x="35" y="3"/>
                    </a:cubicBezTo>
                    <a:cubicBezTo>
                      <a:pt x="25" y="1"/>
                      <a:pt x="14" y="0"/>
                      <a:pt x="2"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46" name="Freeform 27"/>
              <p:cNvSpPr>
                <a:spLocks noChangeArrowheads="1"/>
              </p:cNvSpPr>
              <p:nvPr/>
            </p:nvSpPr>
            <p:spPr bwMode="auto">
              <a:xfrm>
                <a:off x="87312" y="187325"/>
                <a:ext cx="138113" cy="33338"/>
              </a:xfrm>
              <a:custGeom>
                <a:avLst/>
                <a:gdLst>
                  <a:gd name="T0" fmla="*/ 7466 w 37"/>
                  <a:gd name="T1" fmla="*/ 3704 h 9"/>
                  <a:gd name="T2" fmla="*/ 0 w 37"/>
                  <a:gd name="T3" fmla="*/ 11113 h 9"/>
                  <a:gd name="T4" fmla="*/ 0 w 37"/>
                  <a:gd name="T5" fmla="*/ 18521 h 9"/>
                  <a:gd name="T6" fmla="*/ 3733 w 37"/>
                  <a:gd name="T7" fmla="*/ 25930 h 9"/>
                  <a:gd name="T8" fmla="*/ 7466 w 37"/>
                  <a:gd name="T9" fmla="*/ 25930 h 9"/>
                  <a:gd name="T10" fmla="*/ 130647 w 37"/>
                  <a:gd name="T11" fmla="*/ 33338 h 9"/>
                  <a:gd name="T12" fmla="*/ 134380 w 37"/>
                  <a:gd name="T13" fmla="*/ 29634 h 9"/>
                  <a:gd name="T14" fmla="*/ 138113 w 37"/>
                  <a:gd name="T15" fmla="*/ 25930 h 9"/>
                  <a:gd name="T16" fmla="*/ 138113 w 37"/>
                  <a:gd name="T17" fmla="*/ 18521 h 9"/>
                  <a:gd name="T18" fmla="*/ 130647 w 37"/>
                  <a:gd name="T19" fmla="*/ 11113 h 9"/>
                  <a:gd name="T20" fmla="*/ 7466 w 37"/>
                  <a:gd name="T21" fmla="*/ 3704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1"/>
                    </a:moveTo>
                    <a:cubicBezTo>
                      <a:pt x="1" y="1"/>
                      <a:pt x="0" y="2"/>
                      <a:pt x="0" y="3"/>
                    </a:cubicBezTo>
                    <a:cubicBezTo>
                      <a:pt x="0" y="5"/>
                      <a:pt x="0" y="5"/>
                      <a:pt x="0" y="5"/>
                    </a:cubicBezTo>
                    <a:cubicBezTo>
                      <a:pt x="0" y="6"/>
                      <a:pt x="0" y="6"/>
                      <a:pt x="1" y="7"/>
                    </a:cubicBezTo>
                    <a:cubicBezTo>
                      <a:pt x="1" y="7"/>
                      <a:pt x="2" y="7"/>
                      <a:pt x="2" y="7"/>
                    </a:cubicBezTo>
                    <a:cubicBezTo>
                      <a:pt x="14" y="6"/>
                      <a:pt x="25" y="6"/>
                      <a:pt x="35" y="9"/>
                    </a:cubicBezTo>
                    <a:cubicBezTo>
                      <a:pt x="35" y="9"/>
                      <a:pt x="36" y="9"/>
                      <a:pt x="36" y="8"/>
                    </a:cubicBezTo>
                    <a:cubicBezTo>
                      <a:pt x="37" y="8"/>
                      <a:pt x="37" y="8"/>
                      <a:pt x="37" y="7"/>
                    </a:cubicBezTo>
                    <a:cubicBezTo>
                      <a:pt x="37" y="5"/>
                      <a:pt x="37" y="5"/>
                      <a:pt x="37" y="5"/>
                    </a:cubicBezTo>
                    <a:cubicBezTo>
                      <a:pt x="37" y="4"/>
                      <a:pt x="36" y="3"/>
                      <a:pt x="35" y="3"/>
                    </a:cubicBezTo>
                    <a:cubicBezTo>
                      <a:pt x="25" y="0"/>
                      <a:pt x="14" y="0"/>
                      <a:pt x="2"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47" name="Freeform 28"/>
              <p:cNvSpPr>
                <a:spLocks noChangeArrowheads="1"/>
              </p:cNvSpPr>
              <p:nvPr/>
            </p:nvSpPr>
            <p:spPr bwMode="auto">
              <a:xfrm>
                <a:off x="87312" y="247650"/>
                <a:ext cx="138113" cy="33338"/>
              </a:xfrm>
              <a:custGeom>
                <a:avLst/>
                <a:gdLst>
                  <a:gd name="T0" fmla="*/ 7466 w 37"/>
                  <a:gd name="T1" fmla="*/ 7408 h 9"/>
                  <a:gd name="T2" fmla="*/ 0 w 37"/>
                  <a:gd name="T3" fmla="*/ 14817 h 9"/>
                  <a:gd name="T4" fmla="*/ 0 w 37"/>
                  <a:gd name="T5" fmla="*/ 22225 h 9"/>
                  <a:gd name="T6" fmla="*/ 3733 w 37"/>
                  <a:gd name="T7" fmla="*/ 25930 h 9"/>
                  <a:gd name="T8" fmla="*/ 7466 w 37"/>
                  <a:gd name="T9" fmla="*/ 29634 h 9"/>
                  <a:gd name="T10" fmla="*/ 130647 w 37"/>
                  <a:gd name="T11" fmla="*/ 33338 h 9"/>
                  <a:gd name="T12" fmla="*/ 134380 w 37"/>
                  <a:gd name="T13" fmla="*/ 33338 h 9"/>
                  <a:gd name="T14" fmla="*/ 138113 w 37"/>
                  <a:gd name="T15" fmla="*/ 29634 h 9"/>
                  <a:gd name="T16" fmla="*/ 138113 w 37"/>
                  <a:gd name="T17" fmla="*/ 18521 h 9"/>
                  <a:gd name="T18" fmla="*/ 130647 w 37"/>
                  <a:gd name="T19" fmla="*/ 11113 h 9"/>
                  <a:gd name="T20" fmla="*/ 7466 w 37"/>
                  <a:gd name="T21" fmla="*/ 7408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2"/>
                    </a:moveTo>
                    <a:cubicBezTo>
                      <a:pt x="1" y="2"/>
                      <a:pt x="0" y="3"/>
                      <a:pt x="0" y="4"/>
                    </a:cubicBezTo>
                    <a:cubicBezTo>
                      <a:pt x="0" y="6"/>
                      <a:pt x="0" y="6"/>
                      <a:pt x="0" y="6"/>
                    </a:cubicBezTo>
                    <a:cubicBezTo>
                      <a:pt x="0" y="6"/>
                      <a:pt x="0" y="7"/>
                      <a:pt x="1" y="7"/>
                    </a:cubicBezTo>
                    <a:cubicBezTo>
                      <a:pt x="1" y="8"/>
                      <a:pt x="2" y="8"/>
                      <a:pt x="2" y="8"/>
                    </a:cubicBezTo>
                    <a:cubicBezTo>
                      <a:pt x="14" y="6"/>
                      <a:pt x="25" y="7"/>
                      <a:pt x="35" y="9"/>
                    </a:cubicBezTo>
                    <a:cubicBezTo>
                      <a:pt x="35" y="9"/>
                      <a:pt x="36" y="9"/>
                      <a:pt x="36" y="9"/>
                    </a:cubicBezTo>
                    <a:cubicBezTo>
                      <a:pt x="37" y="9"/>
                      <a:pt x="37" y="8"/>
                      <a:pt x="37" y="8"/>
                    </a:cubicBezTo>
                    <a:cubicBezTo>
                      <a:pt x="37" y="5"/>
                      <a:pt x="37" y="5"/>
                      <a:pt x="37" y="5"/>
                    </a:cubicBezTo>
                    <a:cubicBezTo>
                      <a:pt x="37" y="4"/>
                      <a:pt x="36" y="4"/>
                      <a:pt x="35" y="3"/>
                    </a:cubicBezTo>
                    <a:cubicBezTo>
                      <a:pt x="25" y="1"/>
                      <a:pt x="14" y="0"/>
                      <a:pt x="2"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48" name="Freeform 29"/>
              <p:cNvSpPr>
                <a:spLocks noChangeArrowheads="1"/>
              </p:cNvSpPr>
              <p:nvPr/>
            </p:nvSpPr>
            <p:spPr bwMode="auto">
              <a:xfrm>
                <a:off x="87312" y="311150"/>
                <a:ext cx="138113" cy="33338"/>
              </a:xfrm>
              <a:custGeom>
                <a:avLst/>
                <a:gdLst>
                  <a:gd name="T0" fmla="*/ 7466 w 37"/>
                  <a:gd name="T1" fmla="*/ 3704 h 9"/>
                  <a:gd name="T2" fmla="*/ 0 w 37"/>
                  <a:gd name="T3" fmla="*/ 11113 h 9"/>
                  <a:gd name="T4" fmla="*/ 0 w 37"/>
                  <a:gd name="T5" fmla="*/ 18521 h 9"/>
                  <a:gd name="T6" fmla="*/ 3733 w 37"/>
                  <a:gd name="T7" fmla="*/ 25930 h 9"/>
                  <a:gd name="T8" fmla="*/ 7466 w 37"/>
                  <a:gd name="T9" fmla="*/ 25930 h 9"/>
                  <a:gd name="T10" fmla="*/ 130647 w 37"/>
                  <a:gd name="T11" fmla="*/ 33338 h 9"/>
                  <a:gd name="T12" fmla="*/ 134380 w 37"/>
                  <a:gd name="T13" fmla="*/ 29634 h 9"/>
                  <a:gd name="T14" fmla="*/ 138113 w 37"/>
                  <a:gd name="T15" fmla="*/ 25930 h 9"/>
                  <a:gd name="T16" fmla="*/ 138113 w 37"/>
                  <a:gd name="T17" fmla="*/ 18521 h 9"/>
                  <a:gd name="T18" fmla="*/ 130647 w 37"/>
                  <a:gd name="T19" fmla="*/ 11113 h 9"/>
                  <a:gd name="T20" fmla="*/ 7466 w 37"/>
                  <a:gd name="T21" fmla="*/ 3704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1"/>
                    </a:moveTo>
                    <a:cubicBezTo>
                      <a:pt x="1" y="1"/>
                      <a:pt x="0" y="2"/>
                      <a:pt x="0" y="3"/>
                    </a:cubicBezTo>
                    <a:cubicBezTo>
                      <a:pt x="0" y="5"/>
                      <a:pt x="0" y="5"/>
                      <a:pt x="0" y="5"/>
                    </a:cubicBezTo>
                    <a:cubicBezTo>
                      <a:pt x="0" y="6"/>
                      <a:pt x="0" y="6"/>
                      <a:pt x="1" y="7"/>
                    </a:cubicBezTo>
                    <a:cubicBezTo>
                      <a:pt x="1" y="7"/>
                      <a:pt x="2" y="7"/>
                      <a:pt x="2" y="7"/>
                    </a:cubicBezTo>
                    <a:cubicBezTo>
                      <a:pt x="14" y="6"/>
                      <a:pt x="25" y="6"/>
                      <a:pt x="35" y="9"/>
                    </a:cubicBezTo>
                    <a:cubicBezTo>
                      <a:pt x="35" y="9"/>
                      <a:pt x="36" y="9"/>
                      <a:pt x="36" y="8"/>
                    </a:cubicBezTo>
                    <a:cubicBezTo>
                      <a:pt x="37" y="8"/>
                      <a:pt x="37" y="8"/>
                      <a:pt x="37" y="7"/>
                    </a:cubicBezTo>
                    <a:cubicBezTo>
                      <a:pt x="37" y="5"/>
                      <a:pt x="37" y="5"/>
                      <a:pt x="37" y="5"/>
                    </a:cubicBezTo>
                    <a:cubicBezTo>
                      <a:pt x="37" y="4"/>
                      <a:pt x="36" y="3"/>
                      <a:pt x="35" y="3"/>
                    </a:cubicBezTo>
                    <a:cubicBezTo>
                      <a:pt x="25" y="0"/>
                      <a:pt x="14" y="0"/>
                      <a:pt x="2"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49" name="Freeform 30"/>
              <p:cNvSpPr>
                <a:spLocks noChangeArrowheads="1"/>
              </p:cNvSpPr>
              <p:nvPr/>
            </p:nvSpPr>
            <p:spPr bwMode="auto">
              <a:xfrm>
                <a:off x="354012" y="123825"/>
                <a:ext cx="138113" cy="33338"/>
              </a:xfrm>
              <a:custGeom>
                <a:avLst/>
                <a:gdLst>
                  <a:gd name="T0" fmla="*/ 7466 w 37"/>
                  <a:gd name="T1" fmla="*/ 11113 h 9"/>
                  <a:gd name="T2" fmla="*/ 0 w 37"/>
                  <a:gd name="T3" fmla="*/ 18521 h 9"/>
                  <a:gd name="T4" fmla="*/ 0 w 37"/>
                  <a:gd name="T5" fmla="*/ 29634 h 9"/>
                  <a:gd name="T6" fmla="*/ 3733 w 37"/>
                  <a:gd name="T7" fmla="*/ 33338 h 9"/>
                  <a:gd name="T8" fmla="*/ 11198 w 37"/>
                  <a:gd name="T9" fmla="*/ 33338 h 9"/>
                  <a:gd name="T10" fmla="*/ 130647 w 37"/>
                  <a:gd name="T11" fmla="*/ 29634 h 9"/>
                  <a:gd name="T12" fmla="*/ 134380 w 37"/>
                  <a:gd name="T13" fmla="*/ 25930 h 9"/>
                  <a:gd name="T14" fmla="*/ 138113 w 37"/>
                  <a:gd name="T15" fmla="*/ 22225 h 9"/>
                  <a:gd name="T16" fmla="*/ 138113 w 37"/>
                  <a:gd name="T17" fmla="*/ 11113 h 9"/>
                  <a:gd name="T18" fmla="*/ 134380 w 37"/>
                  <a:gd name="T19" fmla="*/ 7408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4"/>
                      <a:pt x="0" y="4"/>
                      <a:pt x="0" y="5"/>
                    </a:cubicBezTo>
                    <a:cubicBezTo>
                      <a:pt x="0" y="8"/>
                      <a:pt x="0" y="8"/>
                      <a:pt x="0" y="8"/>
                    </a:cubicBezTo>
                    <a:cubicBezTo>
                      <a:pt x="0" y="8"/>
                      <a:pt x="1" y="9"/>
                      <a:pt x="1" y="9"/>
                    </a:cubicBezTo>
                    <a:cubicBezTo>
                      <a:pt x="1" y="9"/>
                      <a:pt x="2" y="9"/>
                      <a:pt x="3" y="9"/>
                    </a:cubicBezTo>
                    <a:cubicBezTo>
                      <a:pt x="12" y="7"/>
                      <a:pt x="23" y="6"/>
                      <a:pt x="35" y="8"/>
                    </a:cubicBezTo>
                    <a:cubicBezTo>
                      <a:pt x="36" y="8"/>
                      <a:pt x="36" y="8"/>
                      <a:pt x="36" y="7"/>
                    </a:cubicBezTo>
                    <a:cubicBezTo>
                      <a:pt x="37" y="7"/>
                      <a:pt x="37" y="6"/>
                      <a:pt x="37" y="6"/>
                    </a:cubicBezTo>
                    <a:cubicBezTo>
                      <a:pt x="37" y="3"/>
                      <a:pt x="37" y="3"/>
                      <a:pt x="37" y="3"/>
                    </a:cubicBezTo>
                    <a:cubicBezTo>
                      <a:pt x="37" y="3"/>
                      <a:pt x="36" y="2"/>
                      <a:pt x="36" y="2"/>
                    </a:cubicBezTo>
                    <a:cubicBezTo>
                      <a:pt x="23" y="0"/>
                      <a:pt x="12" y="1"/>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50" name="Freeform 31"/>
              <p:cNvSpPr>
                <a:spLocks noChangeArrowheads="1"/>
              </p:cNvSpPr>
              <p:nvPr/>
            </p:nvSpPr>
            <p:spPr bwMode="auto">
              <a:xfrm>
                <a:off x="354012" y="187325"/>
                <a:ext cx="138113" cy="33338"/>
              </a:xfrm>
              <a:custGeom>
                <a:avLst/>
                <a:gdLst>
                  <a:gd name="T0" fmla="*/ 7466 w 37"/>
                  <a:gd name="T1" fmla="*/ 11113 h 9"/>
                  <a:gd name="T2" fmla="*/ 0 w 37"/>
                  <a:gd name="T3" fmla="*/ 18521 h 9"/>
                  <a:gd name="T4" fmla="*/ 0 w 37"/>
                  <a:gd name="T5" fmla="*/ 25930 h 9"/>
                  <a:gd name="T6" fmla="*/ 3733 w 37"/>
                  <a:gd name="T7" fmla="*/ 29634 h 9"/>
                  <a:gd name="T8" fmla="*/ 11198 w 37"/>
                  <a:gd name="T9" fmla="*/ 33338 h 9"/>
                  <a:gd name="T10" fmla="*/ 130647 w 37"/>
                  <a:gd name="T11" fmla="*/ 25930 h 9"/>
                  <a:gd name="T12" fmla="*/ 134380 w 37"/>
                  <a:gd name="T13" fmla="*/ 25930 h 9"/>
                  <a:gd name="T14" fmla="*/ 138113 w 37"/>
                  <a:gd name="T15" fmla="*/ 18521 h 9"/>
                  <a:gd name="T16" fmla="*/ 138113 w 37"/>
                  <a:gd name="T17" fmla="*/ 11113 h 9"/>
                  <a:gd name="T18" fmla="*/ 134380 w 37"/>
                  <a:gd name="T19" fmla="*/ 3704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3"/>
                      <a:pt x="0" y="4"/>
                      <a:pt x="0" y="5"/>
                    </a:cubicBezTo>
                    <a:cubicBezTo>
                      <a:pt x="0" y="7"/>
                      <a:pt x="0" y="7"/>
                      <a:pt x="0" y="7"/>
                    </a:cubicBezTo>
                    <a:cubicBezTo>
                      <a:pt x="0" y="8"/>
                      <a:pt x="1" y="8"/>
                      <a:pt x="1" y="8"/>
                    </a:cubicBezTo>
                    <a:cubicBezTo>
                      <a:pt x="1" y="9"/>
                      <a:pt x="2" y="9"/>
                      <a:pt x="3" y="9"/>
                    </a:cubicBezTo>
                    <a:cubicBezTo>
                      <a:pt x="12" y="6"/>
                      <a:pt x="23" y="6"/>
                      <a:pt x="35" y="7"/>
                    </a:cubicBezTo>
                    <a:cubicBezTo>
                      <a:pt x="36" y="7"/>
                      <a:pt x="36" y="7"/>
                      <a:pt x="36" y="7"/>
                    </a:cubicBezTo>
                    <a:cubicBezTo>
                      <a:pt x="37" y="6"/>
                      <a:pt x="37" y="6"/>
                      <a:pt x="37" y="5"/>
                    </a:cubicBezTo>
                    <a:cubicBezTo>
                      <a:pt x="37" y="3"/>
                      <a:pt x="37" y="3"/>
                      <a:pt x="37" y="3"/>
                    </a:cubicBezTo>
                    <a:cubicBezTo>
                      <a:pt x="37" y="2"/>
                      <a:pt x="36" y="1"/>
                      <a:pt x="36" y="1"/>
                    </a:cubicBezTo>
                    <a:cubicBezTo>
                      <a:pt x="23" y="0"/>
                      <a:pt x="12" y="0"/>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51" name="Freeform 32"/>
              <p:cNvSpPr>
                <a:spLocks noChangeArrowheads="1"/>
              </p:cNvSpPr>
              <p:nvPr/>
            </p:nvSpPr>
            <p:spPr bwMode="auto">
              <a:xfrm>
                <a:off x="354012" y="247650"/>
                <a:ext cx="138113" cy="33338"/>
              </a:xfrm>
              <a:custGeom>
                <a:avLst/>
                <a:gdLst>
                  <a:gd name="T0" fmla="*/ 7466 w 37"/>
                  <a:gd name="T1" fmla="*/ 11113 h 9"/>
                  <a:gd name="T2" fmla="*/ 0 w 37"/>
                  <a:gd name="T3" fmla="*/ 18521 h 9"/>
                  <a:gd name="T4" fmla="*/ 0 w 37"/>
                  <a:gd name="T5" fmla="*/ 29634 h 9"/>
                  <a:gd name="T6" fmla="*/ 3733 w 37"/>
                  <a:gd name="T7" fmla="*/ 33338 h 9"/>
                  <a:gd name="T8" fmla="*/ 11198 w 37"/>
                  <a:gd name="T9" fmla="*/ 33338 h 9"/>
                  <a:gd name="T10" fmla="*/ 130647 w 37"/>
                  <a:gd name="T11" fmla="*/ 29634 h 9"/>
                  <a:gd name="T12" fmla="*/ 134380 w 37"/>
                  <a:gd name="T13" fmla="*/ 25930 h 9"/>
                  <a:gd name="T14" fmla="*/ 138113 w 37"/>
                  <a:gd name="T15" fmla="*/ 22225 h 9"/>
                  <a:gd name="T16" fmla="*/ 138113 w 37"/>
                  <a:gd name="T17" fmla="*/ 14817 h 9"/>
                  <a:gd name="T18" fmla="*/ 134380 w 37"/>
                  <a:gd name="T19" fmla="*/ 7408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4"/>
                      <a:pt x="0" y="4"/>
                      <a:pt x="0" y="5"/>
                    </a:cubicBezTo>
                    <a:cubicBezTo>
                      <a:pt x="0" y="8"/>
                      <a:pt x="0" y="8"/>
                      <a:pt x="0" y="8"/>
                    </a:cubicBezTo>
                    <a:cubicBezTo>
                      <a:pt x="0" y="8"/>
                      <a:pt x="1" y="9"/>
                      <a:pt x="1" y="9"/>
                    </a:cubicBezTo>
                    <a:cubicBezTo>
                      <a:pt x="1" y="9"/>
                      <a:pt x="2" y="9"/>
                      <a:pt x="3" y="9"/>
                    </a:cubicBezTo>
                    <a:cubicBezTo>
                      <a:pt x="12" y="7"/>
                      <a:pt x="23" y="6"/>
                      <a:pt x="35" y="8"/>
                    </a:cubicBezTo>
                    <a:cubicBezTo>
                      <a:pt x="36" y="8"/>
                      <a:pt x="36" y="8"/>
                      <a:pt x="36" y="7"/>
                    </a:cubicBezTo>
                    <a:cubicBezTo>
                      <a:pt x="37" y="7"/>
                      <a:pt x="37" y="6"/>
                      <a:pt x="37" y="6"/>
                    </a:cubicBezTo>
                    <a:cubicBezTo>
                      <a:pt x="37" y="4"/>
                      <a:pt x="37" y="4"/>
                      <a:pt x="37" y="4"/>
                    </a:cubicBezTo>
                    <a:cubicBezTo>
                      <a:pt x="37" y="3"/>
                      <a:pt x="36" y="2"/>
                      <a:pt x="36" y="2"/>
                    </a:cubicBezTo>
                    <a:cubicBezTo>
                      <a:pt x="23" y="0"/>
                      <a:pt x="12" y="1"/>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52" name="Freeform 33"/>
              <p:cNvSpPr>
                <a:spLocks noChangeArrowheads="1"/>
              </p:cNvSpPr>
              <p:nvPr/>
            </p:nvSpPr>
            <p:spPr bwMode="auto">
              <a:xfrm>
                <a:off x="354012" y="311150"/>
                <a:ext cx="138113" cy="33338"/>
              </a:xfrm>
              <a:custGeom>
                <a:avLst/>
                <a:gdLst>
                  <a:gd name="T0" fmla="*/ 7466 w 37"/>
                  <a:gd name="T1" fmla="*/ 11113 h 9"/>
                  <a:gd name="T2" fmla="*/ 0 w 37"/>
                  <a:gd name="T3" fmla="*/ 18521 h 9"/>
                  <a:gd name="T4" fmla="*/ 0 w 37"/>
                  <a:gd name="T5" fmla="*/ 25930 h 9"/>
                  <a:gd name="T6" fmla="*/ 3733 w 37"/>
                  <a:gd name="T7" fmla="*/ 29634 h 9"/>
                  <a:gd name="T8" fmla="*/ 11198 w 37"/>
                  <a:gd name="T9" fmla="*/ 33338 h 9"/>
                  <a:gd name="T10" fmla="*/ 130647 w 37"/>
                  <a:gd name="T11" fmla="*/ 25930 h 9"/>
                  <a:gd name="T12" fmla="*/ 134380 w 37"/>
                  <a:gd name="T13" fmla="*/ 25930 h 9"/>
                  <a:gd name="T14" fmla="*/ 138113 w 37"/>
                  <a:gd name="T15" fmla="*/ 18521 h 9"/>
                  <a:gd name="T16" fmla="*/ 138113 w 37"/>
                  <a:gd name="T17" fmla="*/ 11113 h 9"/>
                  <a:gd name="T18" fmla="*/ 134380 w 37"/>
                  <a:gd name="T19" fmla="*/ 3704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3"/>
                      <a:pt x="0" y="4"/>
                      <a:pt x="0" y="5"/>
                    </a:cubicBezTo>
                    <a:cubicBezTo>
                      <a:pt x="0" y="7"/>
                      <a:pt x="0" y="7"/>
                      <a:pt x="0" y="7"/>
                    </a:cubicBezTo>
                    <a:cubicBezTo>
                      <a:pt x="0" y="8"/>
                      <a:pt x="1" y="8"/>
                      <a:pt x="1" y="8"/>
                    </a:cubicBezTo>
                    <a:cubicBezTo>
                      <a:pt x="1" y="9"/>
                      <a:pt x="2" y="9"/>
                      <a:pt x="3" y="9"/>
                    </a:cubicBezTo>
                    <a:cubicBezTo>
                      <a:pt x="12" y="6"/>
                      <a:pt x="23" y="6"/>
                      <a:pt x="35" y="7"/>
                    </a:cubicBezTo>
                    <a:cubicBezTo>
                      <a:pt x="36" y="7"/>
                      <a:pt x="36" y="7"/>
                      <a:pt x="36" y="7"/>
                    </a:cubicBezTo>
                    <a:cubicBezTo>
                      <a:pt x="37" y="6"/>
                      <a:pt x="37" y="6"/>
                      <a:pt x="37" y="5"/>
                    </a:cubicBezTo>
                    <a:cubicBezTo>
                      <a:pt x="37" y="3"/>
                      <a:pt x="37" y="3"/>
                      <a:pt x="37" y="3"/>
                    </a:cubicBezTo>
                    <a:cubicBezTo>
                      <a:pt x="37" y="2"/>
                      <a:pt x="36" y="1"/>
                      <a:pt x="36" y="1"/>
                    </a:cubicBezTo>
                    <a:cubicBezTo>
                      <a:pt x="23" y="0"/>
                      <a:pt x="12" y="0"/>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4580"/>
                                        </p:tgtEl>
                                        <p:attrNameLst>
                                          <p:attrName>style.visibility</p:attrName>
                                        </p:attrNameLst>
                                      </p:cBhvr>
                                      <p:to>
                                        <p:strVal val="visible"/>
                                      </p:to>
                                    </p:set>
                                    <p:animEffect>
                                      <p:cBhvr>
                                        <p:cTn id="7" dur="500"/>
                                        <p:tgtEl>
                                          <p:spTgt spid="24580"/>
                                        </p:tgtEl>
                                      </p:cBhvr>
                                    </p:animEffect>
                                  </p:childTnLst>
                                </p:cTn>
                              </p:par>
                              <p:par>
                                <p:cTn id="8" presetID="9" presetClass="entr" presetSubtype="0" fill="hold" nodeType="withEffect">
                                  <p:stCondLst>
                                    <p:cond delay="0"/>
                                  </p:stCondLst>
                                  <p:childTnLst>
                                    <p:set>
                                      <p:cBhvr>
                                        <p:cTn id="9" dur="1" fill="hold">
                                          <p:stCondLst>
                                            <p:cond delay="0"/>
                                          </p:stCondLst>
                                        </p:cTn>
                                        <p:tgtEl>
                                          <p:spTgt spid="24586"/>
                                        </p:tgtEl>
                                        <p:attrNameLst>
                                          <p:attrName>style.visibility</p:attrName>
                                        </p:attrNameLst>
                                      </p:cBhvr>
                                      <p:to>
                                        <p:strVal val="visible"/>
                                      </p:to>
                                    </p:set>
                                    <p:animEffect>
                                      <p:cBhvr>
                                        <p:cTn id="10" dur="500"/>
                                        <p:tgtEl>
                                          <p:spTgt spid="24586"/>
                                        </p:tgtEl>
                                      </p:cBhvr>
                                    </p:animEffect>
                                  </p:childTnLst>
                                </p:cTn>
                              </p:par>
                              <p:par>
                                <p:cTn id="11" presetID="9" presetClass="entr" presetSubtype="0" fill="hold" nodeType="withEffect">
                                  <p:stCondLst>
                                    <p:cond delay="0"/>
                                  </p:stCondLst>
                                  <p:childTnLst>
                                    <p:set>
                                      <p:cBhvr>
                                        <p:cTn id="12" dur="1" fill="hold">
                                          <p:stCondLst>
                                            <p:cond delay="0"/>
                                          </p:stCondLst>
                                        </p:cTn>
                                        <p:tgtEl>
                                          <p:spTgt spid="24581"/>
                                        </p:tgtEl>
                                        <p:attrNameLst>
                                          <p:attrName>style.visibility</p:attrName>
                                        </p:attrNameLst>
                                      </p:cBhvr>
                                      <p:to>
                                        <p:strVal val="visible"/>
                                      </p:to>
                                    </p:set>
                                    <p:animEffect>
                                      <p:cBhvr>
                                        <p:cTn id="13" dur="500"/>
                                        <p:tgtEl>
                                          <p:spTgt spid="24581"/>
                                        </p:tgtEl>
                                      </p:cBhvr>
                                    </p:animEffect>
                                  </p:childTnLst>
                                </p:cTn>
                              </p:par>
                            </p:childTnLst>
                          </p:cTn>
                        </p:par>
                        <p:par>
                          <p:cTn id="14" fill="hold" nodeType="afterGroup">
                            <p:stCondLst>
                              <p:cond delay="500"/>
                            </p:stCondLst>
                            <p:childTnLst>
                              <p:par>
                                <p:cTn id="15" presetID="12" presetClass="entr" presetSubtype="4" fill="hold" nodeType="afterEffect">
                                  <p:stCondLst>
                                    <p:cond delay="0"/>
                                  </p:stCondLst>
                                  <p:childTnLst>
                                    <p:set>
                                      <p:cBhvr>
                                        <p:cTn id="16" dur="1" fill="hold">
                                          <p:stCondLst>
                                            <p:cond delay="0"/>
                                          </p:stCondLst>
                                        </p:cTn>
                                        <p:tgtEl>
                                          <p:spTgt spid="24590"/>
                                        </p:tgtEl>
                                        <p:attrNameLst>
                                          <p:attrName>style.visibility</p:attrName>
                                        </p:attrNameLst>
                                      </p:cBhvr>
                                      <p:to>
                                        <p:strVal val="visible"/>
                                      </p:to>
                                    </p:set>
                                    <p:anim calcmode="lin" valueType="num">
                                      <p:cBhvr>
                                        <p:cTn id="17" dur="500"/>
                                        <p:tgtEl>
                                          <p:spTgt spid="24590"/>
                                        </p:tgtEl>
                                        <p:attrNameLst>
                                          <p:attrName>ppt_y</p:attrName>
                                        </p:attrNameLst>
                                      </p:cBhvr>
                                      <p:tavLst>
                                        <p:tav tm="0">
                                          <p:val>
                                            <p:strVal val="#ppt_y+#ppt_h*1.125000"/>
                                          </p:val>
                                        </p:tav>
                                        <p:tav tm="100000">
                                          <p:val>
                                            <p:strVal val="#ppt_y"/>
                                          </p:val>
                                        </p:tav>
                                      </p:tavLst>
                                    </p:anim>
                                    <p:animEffect>
                                      <p:cBhvr>
                                        <p:cTn id="18" dur="500"/>
                                        <p:tgtEl>
                                          <p:spTgt spid="24590"/>
                                        </p:tgtEl>
                                      </p:cBhvr>
                                    </p:animEffect>
                                  </p:childTnLst>
                                </p:cTn>
                              </p:par>
                            </p:childTnLst>
                          </p:cTn>
                        </p:par>
                        <p:par>
                          <p:cTn id="19" fill="hold" nodeType="afterGroup">
                            <p:stCondLst>
                              <p:cond delay="1000"/>
                            </p:stCondLst>
                            <p:childTnLst>
                              <p:par>
                                <p:cTn id="20" presetID="9" presetClass="entr" presetSubtype="0" fill="hold" grpId="0" nodeType="afterEffect">
                                  <p:stCondLst>
                                    <p:cond delay="0"/>
                                  </p:stCondLst>
                                  <p:childTnLst>
                                    <p:set>
                                      <p:cBhvr>
                                        <p:cTn id="21" dur="1" fill="hold">
                                          <p:stCondLst>
                                            <p:cond delay="0"/>
                                          </p:stCondLst>
                                        </p:cTn>
                                        <p:tgtEl>
                                          <p:spTgt spid="24593"/>
                                        </p:tgtEl>
                                        <p:attrNameLst>
                                          <p:attrName>style.visibility</p:attrName>
                                        </p:attrNameLst>
                                      </p:cBhvr>
                                      <p:to>
                                        <p:strVal val="visible"/>
                                      </p:to>
                                    </p:set>
                                    <p:animEffect>
                                      <p:cBhvr>
                                        <p:cTn id="22" dur="500"/>
                                        <p:tgtEl>
                                          <p:spTgt spid="24593"/>
                                        </p:tgtEl>
                                      </p:cBhvr>
                                    </p:animEffect>
                                  </p:childTnLst>
                                </p:cTn>
                              </p:par>
                            </p:childTnLst>
                          </p:cTn>
                        </p:par>
                        <p:par>
                          <p:cTn id="23" fill="hold" nodeType="afterGroup">
                            <p:stCondLst>
                              <p:cond delay="1500"/>
                            </p:stCondLst>
                            <p:childTnLst>
                              <p:par>
                                <p:cTn id="24" presetID="22" presetClass="entr" presetSubtype="1" fill="hold" grpId="0" nodeType="afterEffect">
                                  <p:stCondLst>
                                    <p:cond delay="0"/>
                                  </p:stCondLst>
                                  <p:childTnLst>
                                    <p:set>
                                      <p:cBhvr>
                                        <p:cTn id="25" dur="1" fill="hold">
                                          <p:stCondLst>
                                            <p:cond delay="0"/>
                                          </p:stCondLst>
                                        </p:cTn>
                                        <p:tgtEl>
                                          <p:spTgt spid="24594">
                                            <p:txEl>
                                              <p:pRg st="0" end="0"/>
                                            </p:txEl>
                                          </p:spTgt>
                                        </p:tgtEl>
                                        <p:attrNameLst>
                                          <p:attrName>style.visibility</p:attrName>
                                        </p:attrNameLst>
                                      </p:cBhvr>
                                      <p:to>
                                        <p:strVal val="visible"/>
                                      </p:to>
                                    </p:set>
                                    <p:animEffect>
                                      <p:cBhvr>
                                        <p:cTn id="26" dur="650"/>
                                        <p:tgtEl>
                                          <p:spTgt spid="24594">
                                            <p:txEl>
                                              <p:pRg st="0" end="0"/>
                                            </p:txEl>
                                          </p:spTgt>
                                        </p:tgtEl>
                                      </p:cBhvr>
                                    </p:animEffect>
                                  </p:childTnLst>
                                </p:cTn>
                              </p:par>
                            </p:childTnLst>
                          </p:cTn>
                        </p:par>
                        <p:par>
                          <p:cTn id="27" fill="hold" nodeType="afterGroup">
                            <p:stCondLst>
                              <p:cond delay="2150"/>
                            </p:stCondLst>
                            <p:childTnLst>
                              <p:par>
                                <p:cTn id="28" presetID="9" presetClass="entr" presetSubtype="0" fill="hold" nodeType="afterEffect">
                                  <p:stCondLst>
                                    <p:cond delay="0"/>
                                  </p:stCondLst>
                                  <p:childTnLst>
                                    <p:set>
                                      <p:cBhvr>
                                        <p:cTn id="29" dur="1" fill="hold">
                                          <p:stCondLst>
                                            <p:cond delay="0"/>
                                          </p:stCondLst>
                                        </p:cTn>
                                        <p:tgtEl>
                                          <p:spTgt spid="24595"/>
                                        </p:tgtEl>
                                        <p:attrNameLst>
                                          <p:attrName>style.visibility</p:attrName>
                                        </p:attrNameLst>
                                      </p:cBhvr>
                                      <p:to>
                                        <p:strVal val="visible"/>
                                      </p:to>
                                    </p:set>
                                    <p:animEffect>
                                      <p:cBhvr>
                                        <p:cTn id="30" dur="500"/>
                                        <p:tgtEl>
                                          <p:spTgt spid="24595"/>
                                        </p:tgtEl>
                                      </p:cBhvr>
                                    </p:animEffect>
                                  </p:childTnLst>
                                </p:cTn>
                              </p:par>
                              <p:par>
                                <p:cTn id="31" presetID="9" presetClass="entr" presetSubtype="0" fill="hold" nodeType="withEffect">
                                  <p:stCondLst>
                                    <p:cond delay="0"/>
                                  </p:stCondLst>
                                  <p:childTnLst>
                                    <p:set>
                                      <p:cBhvr>
                                        <p:cTn id="32" dur="1" fill="hold">
                                          <p:stCondLst>
                                            <p:cond delay="0"/>
                                          </p:stCondLst>
                                        </p:cTn>
                                        <p:tgtEl>
                                          <p:spTgt spid="24621"/>
                                        </p:tgtEl>
                                        <p:attrNameLst>
                                          <p:attrName>style.visibility</p:attrName>
                                        </p:attrNameLst>
                                      </p:cBhvr>
                                      <p:to>
                                        <p:strVal val="visible"/>
                                      </p:to>
                                    </p:set>
                                    <p:animEffect>
                                      <p:cBhvr>
                                        <p:cTn id="33" dur="500"/>
                                        <p:tgtEl>
                                          <p:spTgt spid="24621"/>
                                        </p:tgtEl>
                                      </p:cBhvr>
                                    </p:animEffect>
                                  </p:childTnLst>
                                </p:cTn>
                              </p:par>
                              <p:par>
                                <p:cTn id="34" presetID="9" presetClass="entr" presetSubtype="0" fill="hold" nodeType="withEffect">
                                  <p:stCondLst>
                                    <p:cond delay="0"/>
                                  </p:stCondLst>
                                  <p:childTnLst>
                                    <p:set>
                                      <p:cBhvr>
                                        <p:cTn id="35" dur="1" fill="hold">
                                          <p:stCondLst>
                                            <p:cond delay="0"/>
                                          </p:stCondLst>
                                        </p:cTn>
                                        <p:tgtEl>
                                          <p:spTgt spid="24615"/>
                                        </p:tgtEl>
                                        <p:attrNameLst>
                                          <p:attrName>style.visibility</p:attrName>
                                        </p:attrNameLst>
                                      </p:cBhvr>
                                      <p:to>
                                        <p:strVal val="visible"/>
                                      </p:to>
                                    </p:set>
                                    <p:animEffect>
                                      <p:cBhvr>
                                        <p:cTn id="36" dur="500"/>
                                        <p:tgtEl>
                                          <p:spTgt spid="24615"/>
                                        </p:tgtEl>
                                      </p:cBhvr>
                                    </p:animEffect>
                                  </p:childTnLst>
                                </p:cTn>
                              </p:par>
                              <p:par>
                                <p:cTn id="37" presetID="9" presetClass="entr" presetSubtype="0" fill="hold" nodeType="withEffect">
                                  <p:stCondLst>
                                    <p:cond delay="0"/>
                                  </p:stCondLst>
                                  <p:childTnLst>
                                    <p:set>
                                      <p:cBhvr>
                                        <p:cTn id="38" dur="1" fill="hold">
                                          <p:stCondLst>
                                            <p:cond delay="0"/>
                                          </p:stCondLst>
                                        </p:cTn>
                                        <p:tgtEl>
                                          <p:spTgt spid="24598"/>
                                        </p:tgtEl>
                                        <p:attrNameLst>
                                          <p:attrName>style.visibility</p:attrName>
                                        </p:attrNameLst>
                                      </p:cBhvr>
                                      <p:to>
                                        <p:strVal val="visible"/>
                                      </p:to>
                                    </p:set>
                                    <p:animEffect>
                                      <p:cBhvr>
                                        <p:cTn id="39" dur="500"/>
                                        <p:tgtEl>
                                          <p:spTgt spid="245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bldLvl="0" autoUpdateAnimBg="0"/>
      <p:bldP spid="24593" grpId="0" bldLvl="0" autoUpdateAnimBg="0"/>
      <p:bldP spid="24594" grpId="0" build="p"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5604" name="文本框 4"/>
          <p:cNvSpPr>
            <a:spLocks noChangeArrowheads="1"/>
          </p:cNvSpPr>
          <p:nvPr/>
        </p:nvSpPr>
        <p:spPr bwMode="auto">
          <a:xfrm>
            <a:off x="247650" y="55563"/>
            <a:ext cx="273843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Products</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25605" name="Group 5"/>
          <p:cNvGrpSpPr>
            <a:grpSpLocks/>
          </p:cNvGrpSpPr>
          <p:nvPr/>
        </p:nvGrpSpPr>
        <p:grpSpPr bwMode="auto">
          <a:xfrm>
            <a:off x="10790238" y="257175"/>
            <a:ext cx="1017587" cy="577850"/>
            <a:chOff x="0" y="0"/>
            <a:chExt cx="1016794" cy="578108"/>
          </a:xfrm>
        </p:grpSpPr>
        <p:grpSp>
          <p:nvGrpSpPr>
            <p:cNvPr id="23591" name="Group 6"/>
            <p:cNvGrpSpPr>
              <a:grpSpLocks/>
            </p:cNvGrpSpPr>
            <p:nvPr/>
          </p:nvGrpSpPr>
          <p:grpSpPr bwMode="auto">
            <a:xfrm>
              <a:off x="0" y="0"/>
              <a:ext cx="1016794" cy="360857"/>
              <a:chOff x="0" y="0"/>
              <a:chExt cx="1016794" cy="360857"/>
            </a:xfrm>
          </p:grpSpPr>
          <p:sp>
            <p:nvSpPr>
              <p:cNvPr id="23593"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594"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23592"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25610" name="Group 10"/>
          <p:cNvGrpSpPr>
            <a:grpSpLocks/>
          </p:cNvGrpSpPr>
          <p:nvPr/>
        </p:nvGrpSpPr>
        <p:grpSpPr bwMode="auto">
          <a:xfrm>
            <a:off x="5780088" y="6584950"/>
            <a:ext cx="638175" cy="254000"/>
            <a:chOff x="0" y="0"/>
            <a:chExt cx="637959" cy="253916"/>
          </a:xfrm>
        </p:grpSpPr>
        <p:sp>
          <p:nvSpPr>
            <p:cNvPr id="23588"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23589"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23590"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15</a:t>
              </a:r>
              <a:endParaRPr lang="zh-CN" altLang="en-US" sz="1000">
                <a:solidFill>
                  <a:schemeClr val="bg1"/>
                </a:solidFill>
                <a:latin typeface="Calibri" panose="020F0502020204030204" pitchFamily="34" charset="0"/>
                <a:sym typeface="宋体" panose="02010600030101010101" pitchFamily="2" charset="-122"/>
              </a:endParaRPr>
            </a:p>
          </p:txBody>
        </p:sp>
      </p:grpSp>
      <p:sp>
        <p:nvSpPr>
          <p:cNvPr id="25614" name="文本框 29"/>
          <p:cNvSpPr>
            <a:spLocks noChangeArrowheads="1"/>
          </p:cNvSpPr>
          <p:nvPr/>
        </p:nvSpPr>
        <p:spPr bwMode="auto">
          <a:xfrm>
            <a:off x="755650" y="1447800"/>
            <a:ext cx="5108575"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3600"/>
              </a:lnSpc>
            </a:pPr>
            <a:r>
              <a:rPr lang="en-US" altLang="zh-CN" sz="3600" b="1">
                <a:solidFill>
                  <a:schemeClr val="bg1"/>
                </a:solidFill>
                <a:sym typeface="Arial" panose="020B0604020202020204" pitchFamily="34" charset="0"/>
              </a:rPr>
              <a:t>Don't aim for success if you want it; just do what you love and believe in, and it will come naturally.</a:t>
            </a:r>
            <a:endParaRPr lang="zh-CN" altLang="en-US" sz="3600" b="1">
              <a:solidFill>
                <a:schemeClr val="bg1"/>
              </a:solidFill>
              <a:sym typeface="Arial" panose="020B0604020202020204" pitchFamily="34" charset="0"/>
            </a:endParaRPr>
          </a:p>
        </p:txBody>
      </p:sp>
      <p:sp>
        <p:nvSpPr>
          <p:cNvPr id="25615" name="矩形 30"/>
          <p:cNvSpPr>
            <a:spLocks noChangeArrowheads="1"/>
          </p:cNvSpPr>
          <p:nvPr/>
        </p:nvSpPr>
        <p:spPr bwMode="auto">
          <a:xfrm>
            <a:off x="806450" y="3590925"/>
            <a:ext cx="508158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chemeClr val="bg1"/>
                </a:solidFill>
                <a:latin typeface="Calibri" panose="020F0502020204030204" pitchFamily="34" charset="0"/>
                <a:sym typeface="Calibri" panose="020F0502020204030204" pitchFamily="34" charset="0"/>
              </a:rPr>
              <a:t>But all sunshine without shade, all pleasure without pain, is not life at all. Take the lot of the happiest - it is a tangled yarn. Bereavements and blessings, one following another, make us sad and blessed by turns. Even death itself makes</a:t>
            </a:r>
            <a:endParaRPr lang="zh-CN" altLang="en-US" sz="1600">
              <a:solidFill>
                <a:schemeClr val="bg1"/>
              </a:solidFill>
              <a:latin typeface="Calibri" panose="020F0502020204030204" pitchFamily="34" charset="0"/>
              <a:sym typeface="宋体" panose="02010600030101010101" pitchFamily="2" charset="-122"/>
            </a:endParaRPr>
          </a:p>
        </p:txBody>
      </p:sp>
      <p:grpSp>
        <p:nvGrpSpPr>
          <p:cNvPr id="25616" name="Group 16"/>
          <p:cNvGrpSpPr>
            <a:grpSpLocks/>
          </p:cNvGrpSpPr>
          <p:nvPr/>
        </p:nvGrpSpPr>
        <p:grpSpPr bwMode="auto">
          <a:xfrm>
            <a:off x="922338" y="4813300"/>
            <a:ext cx="1439862" cy="1441450"/>
            <a:chOff x="0" y="0"/>
            <a:chExt cx="1440000" cy="1440000"/>
          </a:xfrm>
        </p:grpSpPr>
        <p:sp>
          <p:nvSpPr>
            <p:cNvPr id="23586" name="矩形 32"/>
            <p:cNvSpPr>
              <a:spLocks noChangeArrowheads="1"/>
            </p:cNvSpPr>
            <p:nvPr/>
          </p:nvSpPr>
          <p:spPr bwMode="auto">
            <a:xfrm>
              <a:off x="0" y="0"/>
              <a:ext cx="1440000" cy="1440000"/>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3587" name="Freeform 7"/>
            <p:cNvSpPr>
              <a:spLocks noEditPoints="1" noChangeArrowheads="1"/>
            </p:cNvSpPr>
            <p:nvPr/>
          </p:nvSpPr>
          <p:spPr bwMode="auto">
            <a:xfrm>
              <a:off x="395506" y="434224"/>
              <a:ext cx="648989" cy="571553"/>
            </a:xfrm>
            <a:custGeom>
              <a:avLst/>
              <a:gdLst>
                <a:gd name="T0" fmla="*/ 121958 w 149"/>
                <a:gd name="T1" fmla="*/ 366492 h 131"/>
                <a:gd name="T2" fmla="*/ 509609 w 149"/>
                <a:gd name="T3" fmla="*/ 383944 h 131"/>
                <a:gd name="T4" fmla="*/ 535743 w 149"/>
                <a:gd name="T5" fmla="*/ 445026 h 131"/>
                <a:gd name="T6" fmla="*/ 135025 w 149"/>
                <a:gd name="T7" fmla="*/ 458115 h 131"/>
                <a:gd name="T8" fmla="*/ 143736 w 149"/>
                <a:gd name="T9" fmla="*/ 488656 h 131"/>
                <a:gd name="T10" fmla="*/ 152447 w 149"/>
                <a:gd name="T11" fmla="*/ 514834 h 131"/>
                <a:gd name="T12" fmla="*/ 265693 w 149"/>
                <a:gd name="T13" fmla="*/ 514834 h 131"/>
                <a:gd name="T14" fmla="*/ 461697 w 149"/>
                <a:gd name="T15" fmla="*/ 488656 h 131"/>
                <a:gd name="T16" fmla="*/ 509609 w 149"/>
                <a:gd name="T17" fmla="*/ 571553 h 131"/>
                <a:gd name="T18" fmla="*/ 557521 w 149"/>
                <a:gd name="T19" fmla="*/ 488656 h 131"/>
                <a:gd name="T20" fmla="*/ 596721 w 149"/>
                <a:gd name="T21" fmla="*/ 475567 h 131"/>
                <a:gd name="T22" fmla="*/ 596721 w 149"/>
                <a:gd name="T23" fmla="*/ 375218 h 131"/>
                <a:gd name="T24" fmla="*/ 596721 w 149"/>
                <a:gd name="T25" fmla="*/ 139616 h 131"/>
                <a:gd name="T26" fmla="*/ 579299 w 149"/>
                <a:gd name="T27" fmla="*/ 0 h 131"/>
                <a:gd name="T28" fmla="*/ 30489 w 149"/>
                <a:gd name="T29" fmla="*/ 52356 h 131"/>
                <a:gd name="T30" fmla="*/ 0 w 149"/>
                <a:gd name="T31" fmla="*/ 122164 h 131"/>
                <a:gd name="T32" fmla="*/ 209070 w 149"/>
                <a:gd name="T33" fmla="*/ 541012 h 131"/>
                <a:gd name="T34" fmla="*/ 209070 w 149"/>
                <a:gd name="T35" fmla="*/ 488656 h 131"/>
                <a:gd name="T36" fmla="*/ 209070 w 149"/>
                <a:gd name="T37" fmla="*/ 541012 h 131"/>
                <a:gd name="T38" fmla="*/ 483475 w 149"/>
                <a:gd name="T39" fmla="*/ 514834 h 131"/>
                <a:gd name="T40" fmla="*/ 535743 w 149"/>
                <a:gd name="T41" fmla="*/ 514834 h 131"/>
                <a:gd name="T42" fmla="*/ 579299 w 149"/>
                <a:gd name="T43" fmla="*/ 34904 h 131"/>
                <a:gd name="T44" fmla="*/ 579299 w 149"/>
                <a:gd name="T45" fmla="*/ 104712 h 131"/>
                <a:gd name="T46" fmla="*/ 579299 w 149"/>
                <a:gd name="T47" fmla="*/ 34904 h 131"/>
                <a:gd name="T48" fmla="*/ 509609 w 149"/>
                <a:gd name="T49" fmla="*/ 87260 h 131"/>
                <a:gd name="T50" fmla="*/ 561876 w 149"/>
                <a:gd name="T51" fmla="*/ 152705 h 131"/>
                <a:gd name="T52" fmla="*/ 483475 w 149"/>
                <a:gd name="T53" fmla="*/ 87260 h 131"/>
                <a:gd name="T54" fmla="*/ 561876 w 149"/>
                <a:gd name="T55" fmla="*/ 183246 h 131"/>
                <a:gd name="T56" fmla="*/ 483475 w 149"/>
                <a:gd name="T57" fmla="*/ 253054 h 131"/>
                <a:gd name="T58" fmla="*/ 483475 w 149"/>
                <a:gd name="T59" fmla="*/ 283595 h 131"/>
                <a:gd name="T60" fmla="*/ 561876 w 149"/>
                <a:gd name="T61" fmla="*/ 349040 h 131"/>
                <a:gd name="T62" fmla="*/ 483475 w 149"/>
                <a:gd name="T63" fmla="*/ 349040 h 131"/>
                <a:gd name="T64" fmla="*/ 370229 w 149"/>
                <a:gd name="T65" fmla="*/ 87260 h 131"/>
                <a:gd name="T66" fmla="*/ 452986 w 149"/>
                <a:gd name="T67" fmla="*/ 152705 h 131"/>
                <a:gd name="T68" fmla="*/ 370229 w 149"/>
                <a:gd name="T69" fmla="*/ 87260 h 131"/>
                <a:gd name="T70" fmla="*/ 452986 w 149"/>
                <a:gd name="T71" fmla="*/ 183246 h 131"/>
                <a:gd name="T72" fmla="*/ 370229 w 149"/>
                <a:gd name="T73" fmla="*/ 253054 h 131"/>
                <a:gd name="T74" fmla="*/ 370229 w 149"/>
                <a:gd name="T75" fmla="*/ 283595 h 131"/>
                <a:gd name="T76" fmla="*/ 452986 w 149"/>
                <a:gd name="T77" fmla="*/ 349040 h 131"/>
                <a:gd name="T78" fmla="*/ 370229 w 149"/>
                <a:gd name="T79" fmla="*/ 283595 h 131"/>
                <a:gd name="T80" fmla="*/ 339739 w 149"/>
                <a:gd name="T81" fmla="*/ 87260 h 131"/>
                <a:gd name="T82" fmla="*/ 256982 w 149"/>
                <a:gd name="T83" fmla="*/ 152705 h 131"/>
                <a:gd name="T84" fmla="*/ 256982 w 149"/>
                <a:gd name="T85" fmla="*/ 183246 h 131"/>
                <a:gd name="T86" fmla="*/ 339739 w 149"/>
                <a:gd name="T87" fmla="*/ 253054 h 131"/>
                <a:gd name="T88" fmla="*/ 256982 w 149"/>
                <a:gd name="T89" fmla="*/ 183246 h 131"/>
                <a:gd name="T90" fmla="*/ 339739 w 149"/>
                <a:gd name="T91" fmla="*/ 283595 h 131"/>
                <a:gd name="T92" fmla="*/ 256982 w 149"/>
                <a:gd name="T93" fmla="*/ 349040 h 131"/>
                <a:gd name="T94" fmla="*/ 143736 w 149"/>
                <a:gd name="T95" fmla="*/ 87260 h 131"/>
                <a:gd name="T96" fmla="*/ 226493 w 149"/>
                <a:gd name="T97" fmla="*/ 152705 h 131"/>
                <a:gd name="T98" fmla="*/ 143736 w 149"/>
                <a:gd name="T99" fmla="*/ 87260 h 131"/>
                <a:gd name="T100" fmla="*/ 226493 w 149"/>
                <a:gd name="T101" fmla="*/ 183246 h 131"/>
                <a:gd name="T102" fmla="*/ 143736 w 149"/>
                <a:gd name="T103" fmla="*/ 253054 h 131"/>
                <a:gd name="T104" fmla="*/ 143736 w 149"/>
                <a:gd name="T105" fmla="*/ 283595 h 131"/>
                <a:gd name="T106" fmla="*/ 226493 w 149"/>
                <a:gd name="T107" fmla="*/ 349040 h 131"/>
                <a:gd name="T108" fmla="*/ 143736 w 149"/>
                <a:gd name="T109" fmla="*/ 322862 h 131"/>
                <a:gd name="T110" fmla="*/ 113246 w 149"/>
                <a:gd name="T111" fmla="*/ 253054 h 131"/>
                <a:gd name="T112" fmla="*/ 69690 w 149"/>
                <a:gd name="T113" fmla="*/ 183246 h 131"/>
                <a:gd name="T114" fmla="*/ 113246 w 149"/>
                <a:gd name="T115" fmla="*/ 253054 h 131"/>
                <a:gd name="T116" fmla="*/ 113246 w 149"/>
                <a:gd name="T117" fmla="*/ 152705 h 131"/>
                <a:gd name="T118" fmla="*/ 34845 w 149"/>
                <a:gd name="T119" fmla="*/ 122164 h 131"/>
                <a:gd name="T120" fmla="*/ 113246 w 149"/>
                <a:gd name="T121" fmla="*/ 87260 h 13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9"/>
                <a:gd name="T184" fmla="*/ 0 h 131"/>
                <a:gd name="T185" fmla="*/ 149 w 149"/>
                <a:gd name="T186" fmla="*/ 131 h 13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9" h="131">
                  <a:moveTo>
                    <a:pt x="1" y="31"/>
                  </a:moveTo>
                  <a:cubicBezTo>
                    <a:pt x="1" y="31"/>
                    <a:pt x="28" y="84"/>
                    <a:pt x="28" y="84"/>
                  </a:cubicBezTo>
                  <a:cubicBezTo>
                    <a:pt x="29" y="87"/>
                    <a:pt x="32" y="88"/>
                    <a:pt x="35" y="88"/>
                  </a:cubicBezTo>
                  <a:cubicBezTo>
                    <a:pt x="117" y="88"/>
                    <a:pt x="117" y="88"/>
                    <a:pt x="117" y="88"/>
                  </a:cubicBezTo>
                  <a:cubicBezTo>
                    <a:pt x="117" y="88"/>
                    <a:pt x="120" y="88"/>
                    <a:pt x="123" y="88"/>
                  </a:cubicBezTo>
                  <a:cubicBezTo>
                    <a:pt x="123" y="102"/>
                    <a:pt x="123" y="102"/>
                    <a:pt x="123" y="102"/>
                  </a:cubicBezTo>
                  <a:cubicBezTo>
                    <a:pt x="33" y="102"/>
                    <a:pt x="33" y="102"/>
                    <a:pt x="33" y="102"/>
                  </a:cubicBezTo>
                  <a:cubicBezTo>
                    <a:pt x="32" y="102"/>
                    <a:pt x="31" y="104"/>
                    <a:pt x="31" y="105"/>
                  </a:cubicBezTo>
                  <a:cubicBezTo>
                    <a:pt x="31" y="109"/>
                    <a:pt x="31" y="109"/>
                    <a:pt x="31" y="109"/>
                  </a:cubicBezTo>
                  <a:cubicBezTo>
                    <a:pt x="31" y="111"/>
                    <a:pt x="32" y="112"/>
                    <a:pt x="33" y="112"/>
                  </a:cubicBezTo>
                  <a:cubicBezTo>
                    <a:pt x="37" y="112"/>
                    <a:pt x="37" y="112"/>
                    <a:pt x="37" y="112"/>
                  </a:cubicBezTo>
                  <a:cubicBezTo>
                    <a:pt x="36" y="114"/>
                    <a:pt x="35" y="116"/>
                    <a:pt x="35" y="118"/>
                  </a:cubicBezTo>
                  <a:cubicBezTo>
                    <a:pt x="35" y="125"/>
                    <a:pt x="41" y="131"/>
                    <a:pt x="48" y="131"/>
                  </a:cubicBezTo>
                  <a:cubicBezTo>
                    <a:pt x="55" y="131"/>
                    <a:pt x="61" y="125"/>
                    <a:pt x="61" y="118"/>
                  </a:cubicBezTo>
                  <a:cubicBezTo>
                    <a:pt x="61" y="116"/>
                    <a:pt x="60" y="114"/>
                    <a:pt x="59" y="112"/>
                  </a:cubicBezTo>
                  <a:cubicBezTo>
                    <a:pt x="106" y="112"/>
                    <a:pt x="106" y="112"/>
                    <a:pt x="106" y="112"/>
                  </a:cubicBezTo>
                  <a:cubicBezTo>
                    <a:pt x="105" y="114"/>
                    <a:pt x="104" y="116"/>
                    <a:pt x="104" y="118"/>
                  </a:cubicBezTo>
                  <a:cubicBezTo>
                    <a:pt x="104" y="125"/>
                    <a:pt x="110" y="131"/>
                    <a:pt x="117" y="131"/>
                  </a:cubicBezTo>
                  <a:cubicBezTo>
                    <a:pt x="124" y="131"/>
                    <a:pt x="130" y="125"/>
                    <a:pt x="130" y="118"/>
                  </a:cubicBezTo>
                  <a:cubicBezTo>
                    <a:pt x="130" y="116"/>
                    <a:pt x="130" y="114"/>
                    <a:pt x="128" y="112"/>
                  </a:cubicBezTo>
                  <a:cubicBezTo>
                    <a:pt x="134" y="112"/>
                    <a:pt x="134" y="112"/>
                    <a:pt x="134" y="112"/>
                  </a:cubicBezTo>
                  <a:cubicBezTo>
                    <a:pt x="136" y="112"/>
                    <a:pt x="137" y="111"/>
                    <a:pt x="137" y="109"/>
                  </a:cubicBezTo>
                  <a:cubicBezTo>
                    <a:pt x="137" y="88"/>
                    <a:pt x="137" y="88"/>
                    <a:pt x="137" y="88"/>
                  </a:cubicBezTo>
                  <a:cubicBezTo>
                    <a:pt x="137" y="86"/>
                    <a:pt x="137" y="86"/>
                    <a:pt x="137" y="86"/>
                  </a:cubicBezTo>
                  <a:cubicBezTo>
                    <a:pt x="137" y="84"/>
                    <a:pt x="137" y="84"/>
                    <a:pt x="137" y="84"/>
                  </a:cubicBezTo>
                  <a:cubicBezTo>
                    <a:pt x="137" y="32"/>
                    <a:pt x="137" y="32"/>
                    <a:pt x="137" y="32"/>
                  </a:cubicBezTo>
                  <a:cubicBezTo>
                    <a:pt x="144" y="30"/>
                    <a:pt x="149" y="24"/>
                    <a:pt x="149" y="16"/>
                  </a:cubicBezTo>
                  <a:cubicBezTo>
                    <a:pt x="149" y="7"/>
                    <a:pt x="142" y="0"/>
                    <a:pt x="133" y="0"/>
                  </a:cubicBezTo>
                  <a:cubicBezTo>
                    <a:pt x="125" y="0"/>
                    <a:pt x="119" y="5"/>
                    <a:pt x="117" y="12"/>
                  </a:cubicBezTo>
                  <a:cubicBezTo>
                    <a:pt x="7" y="12"/>
                    <a:pt x="7" y="12"/>
                    <a:pt x="7" y="12"/>
                  </a:cubicBezTo>
                  <a:cubicBezTo>
                    <a:pt x="3" y="12"/>
                    <a:pt x="0" y="15"/>
                    <a:pt x="0" y="19"/>
                  </a:cubicBezTo>
                  <a:cubicBezTo>
                    <a:pt x="0" y="19"/>
                    <a:pt x="0" y="28"/>
                    <a:pt x="0" y="28"/>
                  </a:cubicBezTo>
                  <a:cubicBezTo>
                    <a:pt x="0" y="29"/>
                    <a:pt x="0" y="30"/>
                    <a:pt x="1" y="31"/>
                  </a:cubicBezTo>
                  <a:close/>
                  <a:moveTo>
                    <a:pt x="48" y="124"/>
                  </a:moveTo>
                  <a:cubicBezTo>
                    <a:pt x="45" y="124"/>
                    <a:pt x="42" y="121"/>
                    <a:pt x="42" y="118"/>
                  </a:cubicBezTo>
                  <a:cubicBezTo>
                    <a:pt x="42" y="115"/>
                    <a:pt x="45" y="112"/>
                    <a:pt x="48" y="112"/>
                  </a:cubicBezTo>
                  <a:cubicBezTo>
                    <a:pt x="51" y="112"/>
                    <a:pt x="54" y="115"/>
                    <a:pt x="54" y="118"/>
                  </a:cubicBezTo>
                  <a:cubicBezTo>
                    <a:pt x="54" y="121"/>
                    <a:pt x="51" y="124"/>
                    <a:pt x="48" y="124"/>
                  </a:cubicBezTo>
                  <a:close/>
                  <a:moveTo>
                    <a:pt x="117" y="124"/>
                  </a:moveTo>
                  <a:cubicBezTo>
                    <a:pt x="114" y="124"/>
                    <a:pt x="111" y="121"/>
                    <a:pt x="111" y="118"/>
                  </a:cubicBezTo>
                  <a:cubicBezTo>
                    <a:pt x="111" y="115"/>
                    <a:pt x="114" y="112"/>
                    <a:pt x="117" y="112"/>
                  </a:cubicBezTo>
                  <a:cubicBezTo>
                    <a:pt x="121" y="112"/>
                    <a:pt x="123" y="115"/>
                    <a:pt x="123" y="118"/>
                  </a:cubicBezTo>
                  <a:cubicBezTo>
                    <a:pt x="123" y="121"/>
                    <a:pt x="121" y="124"/>
                    <a:pt x="117" y="124"/>
                  </a:cubicBezTo>
                  <a:close/>
                  <a:moveTo>
                    <a:pt x="133" y="8"/>
                  </a:moveTo>
                  <a:cubicBezTo>
                    <a:pt x="137" y="8"/>
                    <a:pt x="141" y="12"/>
                    <a:pt x="141" y="16"/>
                  </a:cubicBezTo>
                  <a:cubicBezTo>
                    <a:pt x="141" y="21"/>
                    <a:pt x="137" y="24"/>
                    <a:pt x="133" y="24"/>
                  </a:cubicBezTo>
                  <a:cubicBezTo>
                    <a:pt x="129" y="24"/>
                    <a:pt x="125" y="21"/>
                    <a:pt x="125" y="16"/>
                  </a:cubicBezTo>
                  <a:cubicBezTo>
                    <a:pt x="125" y="12"/>
                    <a:pt x="129" y="8"/>
                    <a:pt x="133" y="8"/>
                  </a:cubicBezTo>
                  <a:close/>
                  <a:moveTo>
                    <a:pt x="111" y="20"/>
                  </a:moveTo>
                  <a:cubicBezTo>
                    <a:pt x="117" y="20"/>
                    <a:pt x="117" y="20"/>
                    <a:pt x="117" y="20"/>
                  </a:cubicBezTo>
                  <a:cubicBezTo>
                    <a:pt x="118" y="26"/>
                    <a:pt x="123" y="31"/>
                    <a:pt x="129" y="32"/>
                  </a:cubicBezTo>
                  <a:cubicBezTo>
                    <a:pt x="129" y="35"/>
                    <a:pt x="129" y="35"/>
                    <a:pt x="129" y="35"/>
                  </a:cubicBezTo>
                  <a:cubicBezTo>
                    <a:pt x="111" y="35"/>
                    <a:pt x="111" y="35"/>
                    <a:pt x="111" y="35"/>
                  </a:cubicBezTo>
                  <a:lnTo>
                    <a:pt x="111" y="20"/>
                  </a:lnTo>
                  <a:close/>
                  <a:moveTo>
                    <a:pt x="111" y="42"/>
                  </a:moveTo>
                  <a:cubicBezTo>
                    <a:pt x="129" y="42"/>
                    <a:pt x="129" y="42"/>
                    <a:pt x="129" y="42"/>
                  </a:cubicBezTo>
                  <a:cubicBezTo>
                    <a:pt x="129" y="58"/>
                    <a:pt x="129" y="58"/>
                    <a:pt x="129" y="58"/>
                  </a:cubicBezTo>
                  <a:cubicBezTo>
                    <a:pt x="111" y="58"/>
                    <a:pt x="111" y="58"/>
                    <a:pt x="111" y="58"/>
                  </a:cubicBezTo>
                  <a:lnTo>
                    <a:pt x="111" y="42"/>
                  </a:lnTo>
                  <a:close/>
                  <a:moveTo>
                    <a:pt x="111" y="65"/>
                  </a:moveTo>
                  <a:cubicBezTo>
                    <a:pt x="129" y="65"/>
                    <a:pt x="129" y="65"/>
                    <a:pt x="129" y="65"/>
                  </a:cubicBezTo>
                  <a:cubicBezTo>
                    <a:pt x="129" y="80"/>
                    <a:pt x="129" y="80"/>
                    <a:pt x="129" y="80"/>
                  </a:cubicBezTo>
                  <a:cubicBezTo>
                    <a:pt x="124" y="80"/>
                    <a:pt x="117" y="80"/>
                    <a:pt x="117" y="80"/>
                  </a:cubicBezTo>
                  <a:cubicBezTo>
                    <a:pt x="111" y="80"/>
                    <a:pt x="111" y="80"/>
                    <a:pt x="111" y="80"/>
                  </a:cubicBezTo>
                  <a:lnTo>
                    <a:pt x="111" y="65"/>
                  </a:lnTo>
                  <a:close/>
                  <a:moveTo>
                    <a:pt x="85" y="20"/>
                  </a:moveTo>
                  <a:cubicBezTo>
                    <a:pt x="104" y="20"/>
                    <a:pt x="104" y="20"/>
                    <a:pt x="104" y="20"/>
                  </a:cubicBezTo>
                  <a:cubicBezTo>
                    <a:pt x="104" y="35"/>
                    <a:pt x="104" y="35"/>
                    <a:pt x="104" y="35"/>
                  </a:cubicBezTo>
                  <a:cubicBezTo>
                    <a:pt x="85" y="35"/>
                    <a:pt x="85" y="35"/>
                    <a:pt x="85" y="35"/>
                  </a:cubicBezTo>
                  <a:lnTo>
                    <a:pt x="85" y="20"/>
                  </a:lnTo>
                  <a:close/>
                  <a:moveTo>
                    <a:pt x="85" y="42"/>
                  </a:moveTo>
                  <a:cubicBezTo>
                    <a:pt x="104" y="42"/>
                    <a:pt x="104" y="42"/>
                    <a:pt x="104" y="42"/>
                  </a:cubicBezTo>
                  <a:cubicBezTo>
                    <a:pt x="104" y="58"/>
                    <a:pt x="104" y="58"/>
                    <a:pt x="104" y="58"/>
                  </a:cubicBezTo>
                  <a:cubicBezTo>
                    <a:pt x="85" y="58"/>
                    <a:pt x="85" y="58"/>
                    <a:pt x="85" y="58"/>
                  </a:cubicBezTo>
                  <a:lnTo>
                    <a:pt x="85" y="42"/>
                  </a:lnTo>
                  <a:close/>
                  <a:moveTo>
                    <a:pt x="85" y="65"/>
                  </a:moveTo>
                  <a:cubicBezTo>
                    <a:pt x="104" y="65"/>
                    <a:pt x="104" y="65"/>
                    <a:pt x="104" y="65"/>
                  </a:cubicBezTo>
                  <a:cubicBezTo>
                    <a:pt x="104" y="80"/>
                    <a:pt x="104" y="80"/>
                    <a:pt x="104" y="80"/>
                  </a:cubicBezTo>
                  <a:cubicBezTo>
                    <a:pt x="85" y="80"/>
                    <a:pt x="85" y="80"/>
                    <a:pt x="85" y="80"/>
                  </a:cubicBezTo>
                  <a:lnTo>
                    <a:pt x="85" y="65"/>
                  </a:lnTo>
                  <a:close/>
                  <a:moveTo>
                    <a:pt x="59" y="20"/>
                  </a:moveTo>
                  <a:cubicBezTo>
                    <a:pt x="78" y="20"/>
                    <a:pt x="78" y="20"/>
                    <a:pt x="78" y="20"/>
                  </a:cubicBezTo>
                  <a:cubicBezTo>
                    <a:pt x="78" y="35"/>
                    <a:pt x="78" y="35"/>
                    <a:pt x="78" y="35"/>
                  </a:cubicBezTo>
                  <a:cubicBezTo>
                    <a:pt x="59" y="35"/>
                    <a:pt x="59" y="35"/>
                    <a:pt x="59" y="35"/>
                  </a:cubicBezTo>
                  <a:lnTo>
                    <a:pt x="59" y="20"/>
                  </a:lnTo>
                  <a:close/>
                  <a:moveTo>
                    <a:pt x="59" y="42"/>
                  </a:moveTo>
                  <a:cubicBezTo>
                    <a:pt x="78" y="42"/>
                    <a:pt x="78" y="42"/>
                    <a:pt x="78" y="42"/>
                  </a:cubicBezTo>
                  <a:cubicBezTo>
                    <a:pt x="78" y="58"/>
                    <a:pt x="78" y="58"/>
                    <a:pt x="78" y="58"/>
                  </a:cubicBezTo>
                  <a:cubicBezTo>
                    <a:pt x="59" y="58"/>
                    <a:pt x="59" y="58"/>
                    <a:pt x="59" y="58"/>
                  </a:cubicBezTo>
                  <a:lnTo>
                    <a:pt x="59" y="42"/>
                  </a:lnTo>
                  <a:close/>
                  <a:moveTo>
                    <a:pt x="59" y="65"/>
                  </a:moveTo>
                  <a:cubicBezTo>
                    <a:pt x="78" y="65"/>
                    <a:pt x="78" y="65"/>
                    <a:pt x="78" y="65"/>
                  </a:cubicBezTo>
                  <a:cubicBezTo>
                    <a:pt x="78" y="80"/>
                    <a:pt x="78" y="80"/>
                    <a:pt x="78" y="80"/>
                  </a:cubicBezTo>
                  <a:cubicBezTo>
                    <a:pt x="59" y="80"/>
                    <a:pt x="59" y="80"/>
                    <a:pt x="59" y="80"/>
                  </a:cubicBezTo>
                  <a:lnTo>
                    <a:pt x="59" y="65"/>
                  </a:lnTo>
                  <a:close/>
                  <a:moveTo>
                    <a:pt x="33" y="20"/>
                  </a:moveTo>
                  <a:cubicBezTo>
                    <a:pt x="52" y="20"/>
                    <a:pt x="52" y="20"/>
                    <a:pt x="52" y="20"/>
                  </a:cubicBezTo>
                  <a:cubicBezTo>
                    <a:pt x="52" y="35"/>
                    <a:pt x="52" y="35"/>
                    <a:pt x="52" y="35"/>
                  </a:cubicBezTo>
                  <a:cubicBezTo>
                    <a:pt x="33" y="35"/>
                    <a:pt x="33" y="35"/>
                    <a:pt x="33" y="35"/>
                  </a:cubicBezTo>
                  <a:lnTo>
                    <a:pt x="33" y="20"/>
                  </a:lnTo>
                  <a:close/>
                  <a:moveTo>
                    <a:pt x="33" y="42"/>
                  </a:moveTo>
                  <a:cubicBezTo>
                    <a:pt x="52" y="42"/>
                    <a:pt x="52" y="42"/>
                    <a:pt x="52" y="42"/>
                  </a:cubicBezTo>
                  <a:cubicBezTo>
                    <a:pt x="52" y="58"/>
                    <a:pt x="52" y="58"/>
                    <a:pt x="52" y="58"/>
                  </a:cubicBezTo>
                  <a:cubicBezTo>
                    <a:pt x="33" y="58"/>
                    <a:pt x="33" y="58"/>
                    <a:pt x="33" y="58"/>
                  </a:cubicBezTo>
                  <a:lnTo>
                    <a:pt x="33" y="42"/>
                  </a:lnTo>
                  <a:close/>
                  <a:moveTo>
                    <a:pt x="33" y="65"/>
                  </a:moveTo>
                  <a:cubicBezTo>
                    <a:pt x="52" y="65"/>
                    <a:pt x="52" y="65"/>
                    <a:pt x="52" y="65"/>
                  </a:cubicBezTo>
                  <a:cubicBezTo>
                    <a:pt x="52" y="80"/>
                    <a:pt x="52" y="80"/>
                    <a:pt x="52" y="80"/>
                  </a:cubicBezTo>
                  <a:cubicBezTo>
                    <a:pt x="35" y="80"/>
                    <a:pt x="35" y="80"/>
                    <a:pt x="35" y="80"/>
                  </a:cubicBezTo>
                  <a:cubicBezTo>
                    <a:pt x="35" y="79"/>
                    <a:pt x="34" y="77"/>
                    <a:pt x="33" y="74"/>
                  </a:cubicBezTo>
                  <a:lnTo>
                    <a:pt x="33" y="65"/>
                  </a:lnTo>
                  <a:close/>
                  <a:moveTo>
                    <a:pt x="26" y="58"/>
                  </a:moveTo>
                  <a:cubicBezTo>
                    <a:pt x="24" y="58"/>
                    <a:pt x="24" y="58"/>
                    <a:pt x="24" y="58"/>
                  </a:cubicBezTo>
                  <a:cubicBezTo>
                    <a:pt x="21" y="53"/>
                    <a:pt x="18" y="47"/>
                    <a:pt x="16" y="42"/>
                  </a:cubicBezTo>
                  <a:cubicBezTo>
                    <a:pt x="26" y="42"/>
                    <a:pt x="26" y="42"/>
                    <a:pt x="26" y="42"/>
                  </a:cubicBezTo>
                  <a:lnTo>
                    <a:pt x="26" y="58"/>
                  </a:lnTo>
                  <a:close/>
                  <a:moveTo>
                    <a:pt x="26" y="20"/>
                  </a:moveTo>
                  <a:cubicBezTo>
                    <a:pt x="26" y="35"/>
                    <a:pt x="26" y="35"/>
                    <a:pt x="26" y="35"/>
                  </a:cubicBezTo>
                  <a:cubicBezTo>
                    <a:pt x="12" y="35"/>
                    <a:pt x="12" y="35"/>
                    <a:pt x="12" y="35"/>
                  </a:cubicBezTo>
                  <a:cubicBezTo>
                    <a:pt x="10" y="31"/>
                    <a:pt x="9" y="28"/>
                    <a:pt x="8" y="28"/>
                  </a:cubicBezTo>
                  <a:cubicBezTo>
                    <a:pt x="8" y="27"/>
                    <a:pt x="8" y="23"/>
                    <a:pt x="8" y="20"/>
                  </a:cubicBezTo>
                  <a:lnTo>
                    <a:pt x="26" y="2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5619" name="Group 19"/>
          <p:cNvGrpSpPr>
            <a:grpSpLocks/>
          </p:cNvGrpSpPr>
          <p:nvPr/>
        </p:nvGrpSpPr>
        <p:grpSpPr bwMode="auto">
          <a:xfrm>
            <a:off x="4340225" y="4813300"/>
            <a:ext cx="1439863" cy="1441450"/>
            <a:chOff x="0" y="0"/>
            <a:chExt cx="1440000" cy="1440000"/>
          </a:xfrm>
        </p:grpSpPr>
        <p:sp>
          <p:nvSpPr>
            <p:cNvPr id="23581" name="矩形 67"/>
            <p:cNvSpPr>
              <a:spLocks noChangeArrowheads="1"/>
            </p:cNvSpPr>
            <p:nvPr/>
          </p:nvSpPr>
          <p:spPr bwMode="auto">
            <a:xfrm>
              <a:off x="0" y="0"/>
              <a:ext cx="1440000" cy="1440000"/>
            </a:xfrm>
            <a:prstGeom prst="rect">
              <a:avLst/>
            </a:prstGeom>
            <a:solidFill>
              <a:srgbClr val="187D69"/>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23582" name="Group 21"/>
            <p:cNvGrpSpPr>
              <a:grpSpLocks/>
            </p:cNvGrpSpPr>
            <p:nvPr/>
          </p:nvGrpSpPr>
          <p:grpSpPr bwMode="auto">
            <a:xfrm>
              <a:off x="417630" y="448051"/>
              <a:ext cx="604740" cy="543898"/>
              <a:chOff x="0" y="0"/>
              <a:chExt cx="520700" cy="468313"/>
            </a:xfrm>
          </p:grpSpPr>
          <p:sp>
            <p:nvSpPr>
              <p:cNvPr id="23583" name="Freeform 22"/>
              <p:cNvSpPr>
                <a:spLocks noEditPoints="1" noChangeArrowheads="1"/>
              </p:cNvSpPr>
              <p:nvPr/>
            </p:nvSpPr>
            <p:spPr bwMode="auto">
              <a:xfrm>
                <a:off x="0" y="0"/>
                <a:ext cx="520700" cy="468313"/>
              </a:xfrm>
              <a:custGeom>
                <a:avLst/>
                <a:gdLst>
                  <a:gd name="T0" fmla="*/ 29968 w 139"/>
                  <a:gd name="T1" fmla="*/ 468313 h 125"/>
                  <a:gd name="T2" fmla="*/ 408319 w 139"/>
                  <a:gd name="T3" fmla="*/ 468313 h 125"/>
                  <a:gd name="T4" fmla="*/ 438287 w 139"/>
                  <a:gd name="T5" fmla="*/ 438341 h 125"/>
                  <a:gd name="T6" fmla="*/ 438287 w 139"/>
                  <a:gd name="T7" fmla="*/ 303467 h 125"/>
                  <a:gd name="T8" fmla="*/ 490732 w 139"/>
                  <a:gd name="T9" fmla="*/ 303467 h 125"/>
                  <a:gd name="T10" fmla="*/ 520700 w 139"/>
                  <a:gd name="T11" fmla="*/ 273495 h 125"/>
                  <a:gd name="T12" fmla="*/ 520700 w 139"/>
                  <a:gd name="T13" fmla="*/ 29972 h 125"/>
                  <a:gd name="T14" fmla="*/ 490732 w 139"/>
                  <a:gd name="T15" fmla="*/ 0 h 125"/>
                  <a:gd name="T16" fmla="*/ 112381 w 139"/>
                  <a:gd name="T17" fmla="*/ 0 h 125"/>
                  <a:gd name="T18" fmla="*/ 82413 w 139"/>
                  <a:gd name="T19" fmla="*/ 29972 h 125"/>
                  <a:gd name="T20" fmla="*/ 82413 w 139"/>
                  <a:gd name="T21" fmla="*/ 164846 h 125"/>
                  <a:gd name="T22" fmla="*/ 29968 w 139"/>
                  <a:gd name="T23" fmla="*/ 164846 h 125"/>
                  <a:gd name="T24" fmla="*/ 0 w 139"/>
                  <a:gd name="T25" fmla="*/ 194818 h 125"/>
                  <a:gd name="T26" fmla="*/ 0 w 139"/>
                  <a:gd name="T27" fmla="*/ 438341 h 125"/>
                  <a:gd name="T28" fmla="*/ 29968 w 139"/>
                  <a:gd name="T29" fmla="*/ 468313 h 125"/>
                  <a:gd name="T30" fmla="*/ 408319 w 139"/>
                  <a:gd name="T31" fmla="*/ 198565 h 125"/>
                  <a:gd name="T32" fmla="*/ 408319 w 139"/>
                  <a:gd name="T33" fmla="*/ 434594 h 125"/>
                  <a:gd name="T34" fmla="*/ 33714 w 139"/>
                  <a:gd name="T35" fmla="*/ 434594 h 125"/>
                  <a:gd name="T36" fmla="*/ 33714 w 139"/>
                  <a:gd name="T37" fmla="*/ 198565 h 125"/>
                  <a:gd name="T38" fmla="*/ 408319 w 139"/>
                  <a:gd name="T39" fmla="*/ 198565 h 125"/>
                  <a:gd name="T40" fmla="*/ 490732 w 139"/>
                  <a:gd name="T41" fmla="*/ 71184 h 125"/>
                  <a:gd name="T42" fmla="*/ 116127 w 139"/>
                  <a:gd name="T43" fmla="*/ 71184 h 125"/>
                  <a:gd name="T44" fmla="*/ 116127 w 139"/>
                  <a:gd name="T45" fmla="*/ 33719 h 125"/>
                  <a:gd name="T46" fmla="*/ 490732 w 139"/>
                  <a:gd name="T47" fmla="*/ 33719 h 125"/>
                  <a:gd name="T48" fmla="*/ 490732 w 139"/>
                  <a:gd name="T49" fmla="*/ 71184 h 125"/>
                  <a:gd name="T50" fmla="*/ 116127 w 139"/>
                  <a:gd name="T51" fmla="*/ 116142 h 125"/>
                  <a:gd name="T52" fmla="*/ 490732 w 139"/>
                  <a:gd name="T53" fmla="*/ 116142 h 125"/>
                  <a:gd name="T54" fmla="*/ 490732 w 139"/>
                  <a:gd name="T55" fmla="*/ 269748 h 125"/>
                  <a:gd name="T56" fmla="*/ 438287 w 139"/>
                  <a:gd name="T57" fmla="*/ 269748 h 125"/>
                  <a:gd name="T58" fmla="*/ 438287 w 139"/>
                  <a:gd name="T59" fmla="*/ 194818 h 125"/>
                  <a:gd name="T60" fmla="*/ 408319 w 139"/>
                  <a:gd name="T61" fmla="*/ 164846 h 125"/>
                  <a:gd name="T62" fmla="*/ 116127 w 139"/>
                  <a:gd name="T63" fmla="*/ 164846 h 125"/>
                  <a:gd name="T64" fmla="*/ 116127 w 139"/>
                  <a:gd name="T65" fmla="*/ 116142 h 12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9"/>
                  <a:gd name="T100" fmla="*/ 0 h 125"/>
                  <a:gd name="T101" fmla="*/ 139 w 139"/>
                  <a:gd name="T102" fmla="*/ 125 h 12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9" h="125">
                    <a:moveTo>
                      <a:pt x="8" y="125"/>
                    </a:moveTo>
                    <a:cubicBezTo>
                      <a:pt x="109" y="125"/>
                      <a:pt x="109" y="125"/>
                      <a:pt x="109" y="125"/>
                    </a:cubicBezTo>
                    <a:cubicBezTo>
                      <a:pt x="114" y="125"/>
                      <a:pt x="117" y="121"/>
                      <a:pt x="117" y="117"/>
                    </a:cubicBezTo>
                    <a:cubicBezTo>
                      <a:pt x="117" y="81"/>
                      <a:pt x="117" y="81"/>
                      <a:pt x="117" y="81"/>
                    </a:cubicBezTo>
                    <a:cubicBezTo>
                      <a:pt x="131" y="81"/>
                      <a:pt x="131" y="81"/>
                      <a:pt x="131" y="81"/>
                    </a:cubicBezTo>
                    <a:cubicBezTo>
                      <a:pt x="136" y="81"/>
                      <a:pt x="139" y="77"/>
                      <a:pt x="139" y="73"/>
                    </a:cubicBezTo>
                    <a:cubicBezTo>
                      <a:pt x="139" y="8"/>
                      <a:pt x="139" y="8"/>
                      <a:pt x="139" y="8"/>
                    </a:cubicBezTo>
                    <a:cubicBezTo>
                      <a:pt x="139" y="3"/>
                      <a:pt x="136" y="0"/>
                      <a:pt x="131" y="0"/>
                    </a:cubicBezTo>
                    <a:cubicBezTo>
                      <a:pt x="30" y="0"/>
                      <a:pt x="30" y="0"/>
                      <a:pt x="30" y="0"/>
                    </a:cubicBezTo>
                    <a:cubicBezTo>
                      <a:pt x="26" y="0"/>
                      <a:pt x="22" y="3"/>
                      <a:pt x="22" y="8"/>
                    </a:cubicBezTo>
                    <a:cubicBezTo>
                      <a:pt x="22" y="44"/>
                      <a:pt x="22" y="44"/>
                      <a:pt x="22" y="44"/>
                    </a:cubicBezTo>
                    <a:cubicBezTo>
                      <a:pt x="8" y="44"/>
                      <a:pt x="8" y="44"/>
                      <a:pt x="8" y="44"/>
                    </a:cubicBezTo>
                    <a:cubicBezTo>
                      <a:pt x="4" y="44"/>
                      <a:pt x="0" y="48"/>
                      <a:pt x="0" y="52"/>
                    </a:cubicBezTo>
                    <a:cubicBezTo>
                      <a:pt x="0" y="117"/>
                      <a:pt x="0" y="117"/>
                      <a:pt x="0" y="117"/>
                    </a:cubicBezTo>
                    <a:cubicBezTo>
                      <a:pt x="0" y="121"/>
                      <a:pt x="4" y="125"/>
                      <a:pt x="8" y="125"/>
                    </a:cubicBezTo>
                    <a:close/>
                    <a:moveTo>
                      <a:pt x="109" y="53"/>
                    </a:moveTo>
                    <a:cubicBezTo>
                      <a:pt x="109" y="116"/>
                      <a:pt x="109" y="116"/>
                      <a:pt x="109" y="116"/>
                    </a:cubicBezTo>
                    <a:cubicBezTo>
                      <a:pt x="9" y="116"/>
                      <a:pt x="9" y="116"/>
                      <a:pt x="9" y="116"/>
                    </a:cubicBezTo>
                    <a:cubicBezTo>
                      <a:pt x="9" y="53"/>
                      <a:pt x="9" y="53"/>
                      <a:pt x="9" y="53"/>
                    </a:cubicBezTo>
                    <a:lnTo>
                      <a:pt x="109" y="53"/>
                    </a:lnTo>
                    <a:close/>
                    <a:moveTo>
                      <a:pt x="131" y="19"/>
                    </a:moveTo>
                    <a:cubicBezTo>
                      <a:pt x="31" y="19"/>
                      <a:pt x="31" y="19"/>
                      <a:pt x="31" y="19"/>
                    </a:cubicBezTo>
                    <a:cubicBezTo>
                      <a:pt x="31" y="9"/>
                      <a:pt x="31" y="9"/>
                      <a:pt x="31" y="9"/>
                    </a:cubicBezTo>
                    <a:cubicBezTo>
                      <a:pt x="131" y="9"/>
                      <a:pt x="131" y="9"/>
                      <a:pt x="131" y="9"/>
                    </a:cubicBezTo>
                    <a:lnTo>
                      <a:pt x="131" y="19"/>
                    </a:lnTo>
                    <a:close/>
                    <a:moveTo>
                      <a:pt x="31" y="31"/>
                    </a:moveTo>
                    <a:cubicBezTo>
                      <a:pt x="131" y="31"/>
                      <a:pt x="131" y="31"/>
                      <a:pt x="131" y="31"/>
                    </a:cubicBezTo>
                    <a:cubicBezTo>
                      <a:pt x="131" y="72"/>
                      <a:pt x="131" y="72"/>
                      <a:pt x="131" y="72"/>
                    </a:cubicBezTo>
                    <a:cubicBezTo>
                      <a:pt x="117" y="72"/>
                      <a:pt x="117" y="72"/>
                      <a:pt x="117" y="72"/>
                    </a:cubicBezTo>
                    <a:cubicBezTo>
                      <a:pt x="117" y="52"/>
                      <a:pt x="117" y="52"/>
                      <a:pt x="117" y="52"/>
                    </a:cubicBezTo>
                    <a:cubicBezTo>
                      <a:pt x="117" y="48"/>
                      <a:pt x="114" y="44"/>
                      <a:pt x="109" y="44"/>
                    </a:cubicBezTo>
                    <a:cubicBezTo>
                      <a:pt x="31" y="44"/>
                      <a:pt x="31" y="44"/>
                      <a:pt x="31" y="44"/>
                    </a:cubicBezTo>
                    <a:lnTo>
                      <a:pt x="31" y="3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584" name="Freeform 23"/>
              <p:cNvSpPr>
                <a:spLocks noChangeArrowheads="1"/>
              </p:cNvSpPr>
              <p:nvPr/>
            </p:nvSpPr>
            <p:spPr bwMode="auto">
              <a:xfrm>
                <a:off x="269875" y="322263"/>
                <a:ext cx="107950" cy="90488"/>
              </a:xfrm>
              <a:custGeom>
                <a:avLst/>
                <a:gdLst>
                  <a:gd name="T0" fmla="*/ 100505 w 29"/>
                  <a:gd name="T1" fmla="*/ 0 h 24"/>
                  <a:gd name="T2" fmla="*/ 7445 w 29"/>
                  <a:gd name="T3" fmla="*/ 0 h 24"/>
                  <a:gd name="T4" fmla="*/ 0 w 29"/>
                  <a:gd name="T5" fmla="*/ 7541 h 24"/>
                  <a:gd name="T6" fmla="*/ 0 w 29"/>
                  <a:gd name="T7" fmla="*/ 82947 h 24"/>
                  <a:gd name="T8" fmla="*/ 7445 w 29"/>
                  <a:gd name="T9" fmla="*/ 90488 h 24"/>
                  <a:gd name="T10" fmla="*/ 100505 w 29"/>
                  <a:gd name="T11" fmla="*/ 90488 h 24"/>
                  <a:gd name="T12" fmla="*/ 107950 w 29"/>
                  <a:gd name="T13" fmla="*/ 82947 h 24"/>
                  <a:gd name="T14" fmla="*/ 107950 w 29"/>
                  <a:gd name="T15" fmla="*/ 7541 h 24"/>
                  <a:gd name="T16" fmla="*/ 100505 w 29"/>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
                  <a:gd name="T28" fmla="*/ 0 h 24"/>
                  <a:gd name="T29" fmla="*/ 29 w 29"/>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 h="24">
                    <a:moveTo>
                      <a:pt x="27" y="0"/>
                    </a:moveTo>
                    <a:cubicBezTo>
                      <a:pt x="2" y="0"/>
                      <a:pt x="2" y="0"/>
                      <a:pt x="2" y="0"/>
                    </a:cubicBezTo>
                    <a:cubicBezTo>
                      <a:pt x="1" y="0"/>
                      <a:pt x="0" y="1"/>
                      <a:pt x="0" y="2"/>
                    </a:cubicBezTo>
                    <a:cubicBezTo>
                      <a:pt x="0" y="22"/>
                      <a:pt x="0" y="22"/>
                      <a:pt x="0" y="22"/>
                    </a:cubicBezTo>
                    <a:cubicBezTo>
                      <a:pt x="0" y="23"/>
                      <a:pt x="1" y="24"/>
                      <a:pt x="2" y="24"/>
                    </a:cubicBezTo>
                    <a:cubicBezTo>
                      <a:pt x="27" y="24"/>
                      <a:pt x="27" y="24"/>
                      <a:pt x="27" y="24"/>
                    </a:cubicBezTo>
                    <a:cubicBezTo>
                      <a:pt x="28" y="24"/>
                      <a:pt x="29" y="23"/>
                      <a:pt x="29" y="22"/>
                    </a:cubicBezTo>
                    <a:cubicBezTo>
                      <a:pt x="29" y="2"/>
                      <a:pt x="29" y="2"/>
                      <a:pt x="29" y="2"/>
                    </a:cubicBezTo>
                    <a:cubicBezTo>
                      <a:pt x="29" y="1"/>
                      <a:pt x="28" y="0"/>
                      <a:pt x="27"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585" name="Freeform 24"/>
              <p:cNvSpPr>
                <a:spLocks noChangeArrowheads="1"/>
              </p:cNvSpPr>
              <p:nvPr/>
            </p:nvSpPr>
            <p:spPr bwMode="auto">
              <a:xfrm>
                <a:off x="66675" y="231775"/>
                <a:ext cx="57150" cy="57150"/>
              </a:xfrm>
              <a:custGeom>
                <a:avLst/>
                <a:gdLst>
                  <a:gd name="T0" fmla="*/ 0 w 15"/>
                  <a:gd name="T1" fmla="*/ 22860 h 15"/>
                  <a:gd name="T2" fmla="*/ 0 w 15"/>
                  <a:gd name="T3" fmla="*/ 26670 h 15"/>
                  <a:gd name="T4" fmla="*/ 0 w 15"/>
                  <a:gd name="T5" fmla="*/ 30480 h 15"/>
                  <a:gd name="T6" fmla="*/ 53340 w 15"/>
                  <a:gd name="T7" fmla="*/ 53340 h 15"/>
                  <a:gd name="T8" fmla="*/ 57150 w 15"/>
                  <a:gd name="T9" fmla="*/ 53340 h 15"/>
                  <a:gd name="T10" fmla="*/ 57150 w 15"/>
                  <a:gd name="T11" fmla="*/ 53340 h 15"/>
                  <a:gd name="T12" fmla="*/ 57150 w 15"/>
                  <a:gd name="T13" fmla="*/ 3810 h 15"/>
                  <a:gd name="T14" fmla="*/ 57150 w 15"/>
                  <a:gd name="T15" fmla="*/ 0 h 15"/>
                  <a:gd name="T16" fmla="*/ 53340 w 15"/>
                  <a:gd name="T17" fmla="*/ 0 h 15"/>
                  <a:gd name="T18" fmla="*/ 0 w 15"/>
                  <a:gd name="T19" fmla="*/ 2286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
                  <a:gd name="T31" fmla="*/ 0 h 15"/>
                  <a:gd name="T32" fmla="*/ 15 w 15"/>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 h="15">
                    <a:moveTo>
                      <a:pt x="0" y="6"/>
                    </a:moveTo>
                    <a:cubicBezTo>
                      <a:pt x="0" y="6"/>
                      <a:pt x="0" y="7"/>
                      <a:pt x="0" y="7"/>
                    </a:cubicBezTo>
                    <a:cubicBezTo>
                      <a:pt x="0" y="7"/>
                      <a:pt x="0" y="8"/>
                      <a:pt x="0" y="8"/>
                    </a:cubicBezTo>
                    <a:cubicBezTo>
                      <a:pt x="14" y="14"/>
                      <a:pt x="14" y="14"/>
                      <a:pt x="14" y="14"/>
                    </a:cubicBezTo>
                    <a:cubicBezTo>
                      <a:pt x="14" y="15"/>
                      <a:pt x="15" y="14"/>
                      <a:pt x="15" y="14"/>
                    </a:cubicBezTo>
                    <a:cubicBezTo>
                      <a:pt x="15" y="14"/>
                      <a:pt x="15" y="14"/>
                      <a:pt x="15" y="14"/>
                    </a:cubicBezTo>
                    <a:cubicBezTo>
                      <a:pt x="15" y="1"/>
                      <a:pt x="15" y="1"/>
                      <a:pt x="15" y="1"/>
                    </a:cubicBezTo>
                    <a:cubicBezTo>
                      <a:pt x="15" y="0"/>
                      <a:pt x="15" y="0"/>
                      <a:pt x="15" y="0"/>
                    </a:cubicBezTo>
                    <a:cubicBezTo>
                      <a:pt x="15" y="0"/>
                      <a:pt x="14" y="0"/>
                      <a:pt x="14" y="0"/>
                    </a:cubicBezTo>
                    <a:lnTo>
                      <a:pt x="0" y="6"/>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25625" name="Group 25"/>
          <p:cNvGrpSpPr>
            <a:grpSpLocks/>
          </p:cNvGrpSpPr>
          <p:nvPr/>
        </p:nvGrpSpPr>
        <p:grpSpPr bwMode="auto">
          <a:xfrm>
            <a:off x="2630488" y="4813300"/>
            <a:ext cx="1439862" cy="1441450"/>
            <a:chOff x="0" y="0"/>
            <a:chExt cx="1440000" cy="1440000"/>
          </a:xfrm>
        </p:grpSpPr>
        <p:sp>
          <p:nvSpPr>
            <p:cNvPr id="23570" name="矩形 73"/>
            <p:cNvSpPr>
              <a:spLocks noChangeArrowheads="1"/>
            </p:cNvSpPr>
            <p:nvPr/>
          </p:nvSpPr>
          <p:spPr bwMode="auto">
            <a:xfrm>
              <a:off x="0" y="0"/>
              <a:ext cx="1440000" cy="1440000"/>
            </a:xfrm>
            <a:prstGeom prst="rect">
              <a:avLst/>
            </a:prstGeom>
            <a:solidFill>
              <a:srgbClr val="339423"/>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23571" name="Group 27"/>
            <p:cNvGrpSpPr>
              <a:grpSpLocks/>
            </p:cNvGrpSpPr>
            <p:nvPr/>
          </p:nvGrpSpPr>
          <p:grpSpPr bwMode="auto">
            <a:xfrm>
              <a:off x="384443" y="438833"/>
              <a:ext cx="671114" cy="562335"/>
              <a:chOff x="0" y="0"/>
              <a:chExt cx="577850" cy="484188"/>
            </a:xfrm>
          </p:grpSpPr>
          <p:sp>
            <p:nvSpPr>
              <p:cNvPr id="23572" name="Freeform 25"/>
              <p:cNvSpPr>
                <a:spLocks noEditPoints="1" noChangeArrowheads="1"/>
              </p:cNvSpPr>
              <p:nvPr/>
            </p:nvSpPr>
            <p:spPr bwMode="auto">
              <a:xfrm>
                <a:off x="0" y="0"/>
                <a:ext cx="577850" cy="484188"/>
              </a:xfrm>
              <a:custGeom>
                <a:avLst/>
                <a:gdLst>
                  <a:gd name="T0" fmla="*/ 273916 w 154"/>
                  <a:gd name="T1" fmla="*/ 480435 h 129"/>
                  <a:gd name="T2" fmla="*/ 303934 w 154"/>
                  <a:gd name="T3" fmla="*/ 480435 h 129"/>
                  <a:gd name="T4" fmla="*/ 547832 w 154"/>
                  <a:gd name="T5" fmla="*/ 450407 h 129"/>
                  <a:gd name="T6" fmla="*/ 570345 w 154"/>
                  <a:gd name="T7" fmla="*/ 446654 h 129"/>
                  <a:gd name="T8" fmla="*/ 577850 w 154"/>
                  <a:gd name="T9" fmla="*/ 427887 h 129"/>
                  <a:gd name="T10" fmla="*/ 577850 w 154"/>
                  <a:gd name="T11" fmla="*/ 63808 h 129"/>
                  <a:gd name="T12" fmla="*/ 559089 w 154"/>
                  <a:gd name="T13" fmla="*/ 37534 h 129"/>
                  <a:gd name="T14" fmla="*/ 288925 w 154"/>
                  <a:gd name="T15" fmla="*/ 67561 h 129"/>
                  <a:gd name="T16" fmla="*/ 18761 w 154"/>
                  <a:gd name="T17" fmla="*/ 37534 h 129"/>
                  <a:gd name="T18" fmla="*/ 0 w 154"/>
                  <a:gd name="T19" fmla="*/ 63808 h 129"/>
                  <a:gd name="T20" fmla="*/ 0 w 154"/>
                  <a:gd name="T21" fmla="*/ 427887 h 129"/>
                  <a:gd name="T22" fmla="*/ 11257 w 154"/>
                  <a:gd name="T23" fmla="*/ 446654 h 129"/>
                  <a:gd name="T24" fmla="*/ 30018 w 154"/>
                  <a:gd name="T25" fmla="*/ 450407 h 129"/>
                  <a:gd name="T26" fmla="*/ 273916 w 154"/>
                  <a:gd name="T27" fmla="*/ 480435 h 129"/>
                  <a:gd name="T28" fmla="*/ 300182 w 154"/>
                  <a:gd name="T29" fmla="*/ 97588 h 129"/>
                  <a:gd name="T30" fmla="*/ 547832 w 154"/>
                  <a:gd name="T31" fmla="*/ 67561 h 129"/>
                  <a:gd name="T32" fmla="*/ 547832 w 154"/>
                  <a:gd name="T33" fmla="*/ 420380 h 129"/>
                  <a:gd name="T34" fmla="*/ 300182 w 154"/>
                  <a:gd name="T35" fmla="*/ 446654 h 129"/>
                  <a:gd name="T36" fmla="*/ 300182 w 154"/>
                  <a:gd name="T37" fmla="*/ 97588 h 129"/>
                  <a:gd name="T38" fmla="*/ 30018 w 154"/>
                  <a:gd name="T39" fmla="*/ 420380 h 129"/>
                  <a:gd name="T40" fmla="*/ 30018 w 154"/>
                  <a:gd name="T41" fmla="*/ 67561 h 129"/>
                  <a:gd name="T42" fmla="*/ 277668 w 154"/>
                  <a:gd name="T43" fmla="*/ 97588 h 129"/>
                  <a:gd name="T44" fmla="*/ 277668 w 154"/>
                  <a:gd name="T45" fmla="*/ 446654 h 129"/>
                  <a:gd name="T46" fmla="*/ 30018 w 154"/>
                  <a:gd name="T47" fmla="*/ 420380 h 12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4"/>
                  <a:gd name="T73" fmla="*/ 0 h 129"/>
                  <a:gd name="T74" fmla="*/ 154 w 154"/>
                  <a:gd name="T75" fmla="*/ 129 h 12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4" h="129">
                    <a:moveTo>
                      <a:pt x="73" y="128"/>
                    </a:moveTo>
                    <a:cubicBezTo>
                      <a:pt x="75" y="129"/>
                      <a:pt x="79" y="129"/>
                      <a:pt x="81" y="128"/>
                    </a:cubicBezTo>
                    <a:cubicBezTo>
                      <a:pt x="88" y="122"/>
                      <a:pt x="109" y="111"/>
                      <a:pt x="146" y="120"/>
                    </a:cubicBezTo>
                    <a:cubicBezTo>
                      <a:pt x="148" y="121"/>
                      <a:pt x="150" y="120"/>
                      <a:pt x="152" y="119"/>
                    </a:cubicBezTo>
                    <a:cubicBezTo>
                      <a:pt x="153" y="118"/>
                      <a:pt x="154" y="116"/>
                      <a:pt x="154" y="114"/>
                    </a:cubicBezTo>
                    <a:cubicBezTo>
                      <a:pt x="154" y="17"/>
                      <a:pt x="154" y="17"/>
                      <a:pt x="154" y="17"/>
                    </a:cubicBezTo>
                    <a:cubicBezTo>
                      <a:pt x="154" y="14"/>
                      <a:pt x="152" y="11"/>
                      <a:pt x="149" y="10"/>
                    </a:cubicBezTo>
                    <a:cubicBezTo>
                      <a:pt x="110" y="0"/>
                      <a:pt x="86" y="12"/>
                      <a:pt x="77" y="18"/>
                    </a:cubicBezTo>
                    <a:cubicBezTo>
                      <a:pt x="68" y="12"/>
                      <a:pt x="45" y="0"/>
                      <a:pt x="5" y="10"/>
                    </a:cubicBezTo>
                    <a:cubicBezTo>
                      <a:pt x="2" y="11"/>
                      <a:pt x="0" y="14"/>
                      <a:pt x="0" y="17"/>
                    </a:cubicBezTo>
                    <a:cubicBezTo>
                      <a:pt x="0" y="114"/>
                      <a:pt x="0" y="114"/>
                      <a:pt x="0" y="114"/>
                    </a:cubicBezTo>
                    <a:cubicBezTo>
                      <a:pt x="0" y="116"/>
                      <a:pt x="1" y="118"/>
                      <a:pt x="3" y="119"/>
                    </a:cubicBezTo>
                    <a:cubicBezTo>
                      <a:pt x="4" y="121"/>
                      <a:pt x="6" y="121"/>
                      <a:pt x="8" y="120"/>
                    </a:cubicBezTo>
                    <a:cubicBezTo>
                      <a:pt x="45" y="111"/>
                      <a:pt x="66" y="122"/>
                      <a:pt x="73" y="128"/>
                    </a:cubicBezTo>
                    <a:close/>
                    <a:moveTo>
                      <a:pt x="80" y="26"/>
                    </a:moveTo>
                    <a:cubicBezTo>
                      <a:pt x="86" y="21"/>
                      <a:pt x="107" y="8"/>
                      <a:pt x="146" y="18"/>
                    </a:cubicBezTo>
                    <a:cubicBezTo>
                      <a:pt x="146" y="112"/>
                      <a:pt x="146" y="112"/>
                      <a:pt x="146" y="112"/>
                    </a:cubicBezTo>
                    <a:cubicBezTo>
                      <a:pt x="112" y="104"/>
                      <a:pt x="90" y="113"/>
                      <a:pt x="80" y="119"/>
                    </a:cubicBezTo>
                    <a:lnTo>
                      <a:pt x="80" y="26"/>
                    </a:lnTo>
                    <a:close/>
                    <a:moveTo>
                      <a:pt x="8" y="112"/>
                    </a:moveTo>
                    <a:cubicBezTo>
                      <a:pt x="8" y="18"/>
                      <a:pt x="8" y="18"/>
                      <a:pt x="8" y="18"/>
                    </a:cubicBezTo>
                    <a:cubicBezTo>
                      <a:pt x="47" y="8"/>
                      <a:pt x="68" y="21"/>
                      <a:pt x="74" y="26"/>
                    </a:cubicBezTo>
                    <a:cubicBezTo>
                      <a:pt x="74" y="119"/>
                      <a:pt x="74" y="119"/>
                      <a:pt x="74" y="119"/>
                    </a:cubicBezTo>
                    <a:cubicBezTo>
                      <a:pt x="64" y="113"/>
                      <a:pt x="42" y="104"/>
                      <a:pt x="8" y="11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573" name="Freeform 26"/>
              <p:cNvSpPr>
                <a:spLocks noChangeArrowheads="1"/>
              </p:cNvSpPr>
              <p:nvPr/>
            </p:nvSpPr>
            <p:spPr bwMode="auto">
              <a:xfrm>
                <a:off x="87312" y="123825"/>
                <a:ext cx="138113" cy="33338"/>
              </a:xfrm>
              <a:custGeom>
                <a:avLst/>
                <a:gdLst>
                  <a:gd name="T0" fmla="*/ 7466 w 37"/>
                  <a:gd name="T1" fmla="*/ 7408 h 9"/>
                  <a:gd name="T2" fmla="*/ 0 w 37"/>
                  <a:gd name="T3" fmla="*/ 11113 h 9"/>
                  <a:gd name="T4" fmla="*/ 0 w 37"/>
                  <a:gd name="T5" fmla="*/ 22225 h 9"/>
                  <a:gd name="T6" fmla="*/ 3733 w 37"/>
                  <a:gd name="T7" fmla="*/ 25930 h 9"/>
                  <a:gd name="T8" fmla="*/ 7466 w 37"/>
                  <a:gd name="T9" fmla="*/ 29634 h 9"/>
                  <a:gd name="T10" fmla="*/ 130647 w 37"/>
                  <a:gd name="T11" fmla="*/ 33338 h 9"/>
                  <a:gd name="T12" fmla="*/ 134380 w 37"/>
                  <a:gd name="T13" fmla="*/ 33338 h 9"/>
                  <a:gd name="T14" fmla="*/ 138113 w 37"/>
                  <a:gd name="T15" fmla="*/ 29634 h 9"/>
                  <a:gd name="T16" fmla="*/ 138113 w 37"/>
                  <a:gd name="T17" fmla="*/ 18521 h 9"/>
                  <a:gd name="T18" fmla="*/ 130647 w 37"/>
                  <a:gd name="T19" fmla="*/ 11113 h 9"/>
                  <a:gd name="T20" fmla="*/ 7466 w 37"/>
                  <a:gd name="T21" fmla="*/ 7408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2"/>
                    </a:moveTo>
                    <a:cubicBezTo>
                      <a:pt x="1" y="2"/>
                      <a:pt x="0" y="3"/>
                      <a:pt x="0" y="3"/>
                    </a:cubicBezTo>
                    <a:cubicBezTo>
                      <a:pt x="0" y="6"/>
                      <a:pt x="0" y="6"/>
                      <a:pt x="0" y="6"/>
                    </a:cubicBezTo>
                    <a:cubicBezTo>
                      <a:pt x="0" y="6"/>
                      <a:pt x="0" y="7"/>
                      <a:pt x="1" y="7"/>
                    </a:cubicBezTo>
                    <a:cubicBezTo>
                      <a:pt x="1" y="8"/>
                      <a:pt x="2" y="8"/>
                      <a:pt x="2" y="8"/>
                    </a:cubicBezTo>
                    <a:cubicBezTo>
                      <a:pt x="14" y="6"/>
                      <a:pt x="25" y="7"/>
                      <a:pt x="35" y="9"/>
                    </a:cubicBezTo>
                    <a:cubicBezTo>
                      <a:pt x="35" y="9"/>
                      <a:pt x="36" y="9"/>
                      <a:pt x="36" y="9"/>
                    </a:cubicBezTo>
                    <a:cubicBezTo>
                      <a:pt x="37" y="9"/>
                      <a:pt x="37" y="8"/>
                      <a:pt x="37" y="8"/>
                    </a:cubicBezTo>
                    <a:cubicBezTo>
                      <a:pt x="37" y="5"/>
                      <a:pt x="37" y="5"/>
                      <a:pt x="37" y="5"/>
                    </a:cubicBezTo>
                    <a:cubicBezTo>
                      <a:pt x="37" y="4"/>
                      <a:pt x="36" y="4"/>
                      <a:pt x="35" y="3"/>
                    </a:cubicBezTo>
                    <a:cubicBezTo>
                      <a:pt x="25" y="1"/>
                      <a:pt x="14" y="0"/>
                      <a:pt x="2"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574" name="Freeform 27"/>
              <p:cNvSpPr>
                <a:spLocks noChangeArrowheads="1"/>
              </p:cNvSpPr>
              <p:nvPr/>
            </p:nvSpPr>
            <p:spPr bwMode="auto">
              <a:xfrm>
                <a:off x="87312" y="187325"/>
                <a:ext cx="138113" cy="33338"/>
              </a:xfrm>
              <a:custGeom>
                <a:avLst/>
                <a:gdLst>
                  <a:gd name="T0" fmla="*/ 7466 w 37"/>
                  <a:gd name="T1" fmla="*/ 3704 h 9"/>
                  <a:gd name="T2" fmla="*/ 0 w 37"/>
                  <a:gd name="T3" fmla="*/ 11113 h 9"/>
                  <a:gd name="T4" fmla="*/ 0 w 37"/>
                  <a:gd name="T5" fmla="*/ 18521 h 9"/>
                  <a:gd name="T6" fmla="*/ 3733 w 37"/>
                  <a:gd name="T7" fmla="*/ 25930 h 9"/>
                  <a:gd name="T8" fmla="*/ 7466 w 37"/>
                  <a:gd name="T9" fmla="*/ 25930 h 9"/>
                  <a:gd name="T10" fmla="*/ 130647 w 37"/>
                  <a:gd name="T11" fmla="*/ 33338 h 9"/>
                  <a:gd name="T12" fmla="*/ 134380 w 37"/>
                  <a:gd name="T13" fmla="*/ 29634 h 9"/>
                  <a:gd name="T14" fmla="*/ 138113 w 37"/>
                  <a:gd name="T15" fmla="*/ 25930 h 9"/>
                  <a:gd name="T16" fmla="*/ 138113 w 37"/>
                  <a:gd name="T17" fmla="*/ 18521 h 9"/>
                  <a:gd name="T18" fmla="*/ 130647 w 37"/>
                  <a:gd name="T19" fmla="*/ 11113 h 9"/>
                  <a:gd name="T20" fmla="*/ 7466 w 37"/>
                  <a:gd name="T21" fmla="*/ 3704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1"/>
                    </a:moveTo>
                    <a:cubicBezTo>
                      <a:pt x="1" y="1"/>
                      <a:pt x="0" y="2"/>
                      <a:pt x="0" y="3"/>
                    </a:cubicBezTo>
                    <a:cubicBezTo>
                      <a:pt x="0" y="5"/>
                      <a:pt x="0" y="5"/>
                      <a:pt x="0" y="5"/>
                    </a:cubicBezTo>
                    <a:cubicBezTo>
                      <a:pt x="0" y="6"/>
                      <a:pt x="0" y="6"/>
                      <a:pt x="1" y="7"/>
                    </a:cubicBezTo>
                    <a:cubicBezTo>
                      <a:pt x="1" y="7"/>
                      <a:pt x="2" y="7"/>
                      <a:pt x="2" y="7"/>
                    </a:cubicBezTo>
                    <a:cubicBezTo>
                      <a:pt x="14" y="6"/>
                      <a:pt x="25" y="6"/>
                      <a:pt x="35" y="9"/>
                    </a:cubicBezTo>
                    <a:cubicBezTo>
                      <a:pt x="35" y="9"/>
                      <a:pt x="36" y="9"/>
                      <a:pt x="36" y="8"/>
                    </a:cubicBezTo>
                    <a:cubicBezTo>
                      <a:pt x="37" y="8"/>
                      <a:pt x="37" y="8"/>
                      <a:pt x="37" y="7"/>
                    </a:cubicBezTo>
                    <a:cubicBezTo>
                      <a:pt x="37" y="5"/>
                      <a:pt x="37" y="5"/>
                      <a:pt x="37" y="5"/>
                    </a:cubicBezTo>
                    <a:cubicBezTo>
                      <a:pt x="37" y="4"/>
                      <a:pt x="36" y="3"/>
                      <a:pt x="35" y="3"/>
                    </a:cubicBezTo>
                    <a:cubicBezTo>
                      <a:pt x="25" y="0"/>
                      <a:pt x="14" y="0"/>
                      <a:pt x="2"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575" name="Freeform 28"/>
              <p:cNvSpPr>
                <a:spLocks noChangeArrowheads="1"/>
              </p:cNvSpPr>
              <p:nvPr/>
            </p:nvSpPr>
            <p:spPr bwMode="auto">
              <a:xfrm>
                <a:off x="87312" y="247650"/>
                <a:ext cx="138113" cy="33338"/>
              </a:xfrm>
              <a:custGeom>
                <a:avLst/>
                <a:gdLst>
                  <a:gd name="T0" fmla="*/ 7466 w 37"/>
                  <a:gd name="T1" fmla="*/ 7408 h 9"/>
                  <a:gd name="T2" fmla="*/ 0 w 37"/>
                  <a:gd name="T3" fmla="*/ 14817 h 9"/>
                  <a:gd name="T4" fmla="*/ 0 w 37"/>
                  <a:gd name="T5" fmla="*/ 22225 h 9"/>
                  <a:gd name="T6" fmla="*/ 3733 w 37"/>
                  <a:gd name="T7" fmla="*/ 25930 h 9"/>
                  <a:gd name="T8" fmla="*/ 7466 w 37"/>
                  <a:gd name="T9" fmla="*/ 29634 h 9"/>
                  <a:gd name="T10" fmla="*/ 130647 w 37"/>
                  <a:gd name="T11" fmla="*/ 33338 h 9"/>
                  <a:gd name="T12" fmla="*/ 134380 w 37"/>
                  <a:gd name="T13" fmla="*/ 33338 h 9"/>
                  <a:gd name="T14" fmla="*/ 138113 w 37"/>
                  <a:gd name="T15" fmla="*/ 29634 h 9"/>
                  <a:gd name="T16" fmla="*/ 138113 w 37"/>
                  <a:gd name="T17" fmla="*/ 18521 h 9"/>
                  <a:gd name="T18" fmla="*/ 130647 w 37"/>
                  <a:gd name="T19" fmla="*/ 11113 h 9"/>
                  <a:gd name="T20" fmla="*/ 7466 w 37"/>
                  <a:gd name="T21" fmla="*/ 7408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2"/>
                    </a:moveTo>
                    <a:cubicBezTo>
                      <a:pt x="1" y="2"/>
                      <a:pt x="0" y="3"/>
                      <a:pt x="0" y="4"/>
                    </a:cubicBezTo>
                    <a:cubicBezTo>
                      <a:pt x="0" y="6"/>
                      <a:pt x="0" y="6"/>
                      <a:pt x="0" y="6"/>
                    </a:cubicBezTo>
                    <a:cubicBezTo>
                      <a:pt x="0" y="6"/>
                      <a:pt x="0" y="7"/>
                      <a:pt x="1" y="7"/>
                    </a:cubicBezTo>
                    <a:cubicBezTo>
                      <a:pt x="1" y="8"/>
                      <a:pt x="2" y="8"/>
                      <a:pt x="2" y="8"/>
                    </a:cubicBezTo>
                    <a:cubicBezTo>
                      <a:pt x="14" y="6"/>
                      <a:pt x="25" y="7"/>
                      <a:pt x="35" y="9"/>
                    </a:cubicBezTo>
                    <a:cubicBezTo>
                      <a:pt x="35" y="9"/>
                      <a:pt x="36" y="9"/>
                      <a:pt x="36" y="9"/>
                    </a:cubicBezTo>
                    <a:cubicBezTo>
                      <a:pt x="37" y="9"/>
                      <a:pt x="37" y="8"/>
                      <a:pt x="37" y="8"/>
                    </a:cubicBezTo>
                    <a:cubicBezTo>
                      <a:pt x="37" y="5"/>
                      <a:pt x="37" y="5"/>
                      <a:pt x="37" y="5"/>
                    </a:cubicBezTo>
                    <a:cubicBezTo>
                      <a:pt x="37" y="4"/>
                      <a:pt x="36" y="4"/>
                      <a:pt x="35" y="3"/>
                    </a:cubicBezTo>
                    <a:cubicBezTo>
                      <a:pt x="25" y="1"/>
                      <a:pt x="14" y="0"/>
                      <a:pt x="2"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576" name="Freeform 29"/>
              <p:cNvSpPr>
                <a:spLocks noChangeArrowheads="1"/>
              </p:cNvSpPr>
              <p:nvPr/>
            </p:nvSpPr>
            <p:spPr bwMode="auto">
              <a:xfrm>
                <a:off x="87312" y="311150"/>
                <a:ext cx="138113" cy="33338"/>
              </a:xfrm>
              <a:custGeom>
                <a:avLst/>
                <a:gdLst>
                  <a:gd name="T0" fmla="*/ 7466 w 37"/>
                  <a:gd name="T1" fmla="*/ 3704 h 9"/>
                  <a:gd name="T2" fmla="*/ 0 w 37"/>
                  <a:gd name="T3" fmla="*/ 11113 h 9"/>
                  <a:gd name="T4" fmla="*/ 0 w 37"/>
                  <a:gd name="T5" fmla="*/ 18521 h 9"/>
                  <a:gd name="T6" fmla="*/ 3733 w 37"/>
                  <a:gd name="T7" fmla="*/ 25930 h 9"/>
                  <a:gd name="T8" fmla="*/ 7466 w 37"/>
                  <a:gd name="T9" fmla="*/ 25930 h 9"/>
                  <a:gd name="T10" fmla="*/ 130647 w 37"/>
                  <a:gd name="T11" fmla="*/ 33338 h 9"/>
                  <a:gd name="T12" fmla="*/ 134380 w 37"/>
                  <a:gd name="T13" fmla="*/ 29634 h 9"/>
                  <a:gd name="T14" fmla="*/ 138113 w 37"/>
                  <a:gd name="T15" fmla="*/ 25930 h 9"/>
                  <a:gd name="T16" fmla="*/ 138113 w 37"/>
                  <a:gd name="T17" fmla="*/ 18521 h 9"/>
                  <a:gd name="T18" fmla="*/ 130647 w 37"/>
                  <a:gd name="T19" fmla="*/ 11113 h 9"/>
                  <a:gd name="T20" fmla="*/ 7466 w 37"/>
                  <a:gd name="T21" fmla="*/ 3704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1"/>
                    </a:moveTo>
                    <a:cubicBezTo>
                      <a:pt x="1" y="1"/>
                      <a:pt x="0" y="2"/>
                      <a:pt x="0" y="3"/>
                    </a:cubicBezTo>
                    <a:cubicBezTo>
                      <a:pt x="0" y="5"/>
                      <a:pt x="0" y="5"/>
                      <a:pt x="0" y="5"/>
                    </a:cubicBezTo>
                    <a:cubicBezTo>
                      <a:pt x="0" y="6"/>
                      <a:pt x="0" y="6"/>
                      <a:pt x="1" y="7"/>
                    </a:cubicBezTo>
                    <a:cubicBezTo>
                      <a:pt x="1" y="7"/>
                      <a:pt x="2" y="7"/>
                      <a:pt x="2" y="7"/>
                    </a:cubicBezTo>
                    <a:cubicBezTo>
                      <a:pt x="14" y="6"/>
                      <a:pt x="25" y="6"/>
                      <a:pt x="35" y="9"/>
                    </a:cubicBezTo>
                    <a:cubicBezTo>
                      <a:pt x="35" y="9"/>
                      <a:pt x="36" y="9"/>
                      <a:pt x="36" y="8"/>
                    </a:cubicBezTo>
                    <a:cubicBezTo>
                      <a:pt x="37" y="8"/>
                      <a:pt x="37" y="8"/>
                      <a:pt x="37" y="7"/>
                    </a:cubicBezTo>
                    <a:cubicBezTo>
                      <a:pt x="37" y="5"/>
                      <a:pt x="37" y="5"/>
                      <a:pt x="37" y="5"/>
                    </a:cubicBezTo>
                    <a:cubicBezTo>
                      <a:pt x="37" y="4"/>
                      <a:pt x="36" y="3"/>
                      <a:pt x="35" y="3"/>
                    </a:cubicBezTo>
                    <a:cubicBezTo>
                      <a:pt x="25" y="0"/>
                      <a:pt x="14" y="0"/>
                      <a:pt x="2"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577" name="Freeform 30"/>
              <p:cNvSpPr>
                <a:spLocks noChangeArrowheads="1"/>
              </p:cNvSpPr>
              <p:nvPr/>
            </p:nvSpPr>
            <p:spPr bwMode="auto">
              <a:xfrm>
                <a:off x="354012" y="123825"/>
                <a:ext cx="138113" cy="33338"/>
              </a:xfrm>
              <a:custGeom>
                <a:avLst/>
                <a:gdLst>
                  <a:gd name="T0" fmla="*/ 7466 w 37"/>
                  <a:gd name="T1" fmla="*/ 11113 h 9"/>
                  <a:gd name="T2" fmla="*/ 0 w 37"/>
                  <a:gd name="T3" fmla="*/ 18521 h 9"/>
                  <a:gd name="T4" fmla="*/ 0 w 37"/>
                  <a:gd name="T5" fmla="*/ 29634 h 9"/>
                  <a:gd name="T6" fmla="*/ 3733 w 37"/>
                  <a:gd name="T7" fmla="*/ 33338 h 9"/>
                  <a:gd name="T8" fmla="*/ 11198 w 37"/>
                  <a:gd name="T9" fmla="*/ 33338 h 9"/>
                  <a:gd name="T10" fmla="*/ 130647 w 37"/>
                  <a:gd name="T11" fmla="*/ 29634 h 9"/>
                  <a:gd name="T12" fmla="*/ 134380 w 37"/>
                  <a:gd name="T13" fmla="*/ 25930 h 9"/>
                  <a:gd name="T14" fmla="*/ 138113 w 37"/>
                  <a:gd name="T15" fmla="*/ 22225 h 9"/>
                  <a:gd name="T16" fmla="*/ 138113 w 37"/>
                  <a:gd name="T17" fmla="*/ 11113 h 9"/>
                  <a:gd name="T18" fmla="*/ 134380 w 37"/>
                  <a:gd name="T19" fmla="*/ 7408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4"/>
                      <a:pt x="0" y="4"/>
                      <a:pt x="0" y="5"/>
                    </a:cubicBezTo>
                    <a:cubicBezTo>
                      <a:pt x="0" y="8"/>
                      <a:pt x="0" y="8"/>
                      <a:pt x="0" y="8"/>
                    </a:cubicBezTo>
                    <a:cubicBezTo>
                      <a:pt x="0" y="8"/>
                      <a:pt x="1" y="9"/>
                      <a:pt x="1" y="9"/>
                    </a:cubicBezTo>
                    <a:cubicBezTo>
                      <a:pt x="1" y="9"/>
                      <a:pt x="2" y="9"/>
                      <a:pt x="3" y="9"/>
                    </a:cubicBezTo>
                    <a:cubicBezTo>
                      <a:pt x="12" y="7"/>
                      <a:pt x="23" y="6"/>
                      <a:pt x="35" y="8"/>
                    </a:cubicBezTo>
                    <a:cubicBezTo>
                      <a:pt x="36" y="8"/>
                      <a:pt x="36" y="8"/>
                      <a:pt x="36" y="7"/>
                    </a:cubicBezTo>
                    <a:cubicBezTo>
                      <a:pt x="37" y="7"/>
                      <a:pt x="37" y="6"/>
                      <a:pt x="37" y="6"/>
                    </a:cubicBezTo>
                    <a:cubicBezTo>
                      <a:pt x="37" y="3"/>
                      <a:pt x="37" y="3"/>
                      <a:pt x="37" y="3"/>
                    </a:cubicBezTo>
                    <a:cubicBezTo>
                      <a:pt x="37" y="3"/>
                      <a:pt x="36" y="2"/>
                      <a:pt x="36" y="2"/>
                    </a:cubicBezTo>
                    <a:cubicBezTo>
                      <a:pt x="23" y="0"/>
                      <a:pt x="12" y="1"/>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578" name="Freeform 31"/>
              <p:cNvSpPr>
                <a:spLocks noChangeArrowheads="1"/>
              </p:cNvSpPr>
              <p:nvPr/>
            </p:nvSpPr>
            <p:spPr bwMode="auto">
              <a:xfrm>
                <a:off x="354012" y="187325"/>
                <a:ext cx="138113" cy="33338"/>
              </a:xfrm>
              <a:custGeom>
                <a:avLst/>
                <a:gdLst>
                  <a:gd name="T0" fmla="*/ 7466 w 37"/>
                  <a:gd name="T1" fmla="*/ 11113 h 9"/>
                  <a:gd name="T2" fmla="*/ 0 w 37"/>
                  <a:gd name="T3" fmla="*/ 18521 h 9"/>
                  <a:gd name="T4" fmla="*/ 0 w 37"/>
                  <a:gd name="T5" fmla="*/ 25930 h 9"/>
                  <a:gd name="T6" fmla="*/ 3733 w 37"/>
                  <a:gd name="T7" fmla="*/ 29634 h 9"/>
                  <a:gd name="T8" fmla="*/ 11198 w 37"/>
                  <a:gd name="T9" fmla="*/ 33338 h 9"/>
                  <a:gd name="T10" fmla="*/ 130647 w 37"/>
                  <a:gd name="T11" fmla="*/ 25930 h 9"/>
                  <a:gd name="T12" fmla="*/ 134380 w 37"/>
                  <a:gd name="T13" fmla="*/ 25930 h 9"/>
                  <a:gd name="T14" fmla="*/ 138113 w 37"/>
                  <a:gd name="T15" fmla="*/ 18521 h 9"/>
                  <a:gd name="T16" fmla="*/ 138113 w 37"/>
                  <a:gd name="T17" fmla="*/ 11113 h 9"/>
                  <a:gd name="T18" fmla="*/ 134380 w 37"/>
                  <a:gd name="T19" fmla="*/ 3704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3"/>
                      <a:pt x="0" y="4"/>
                      <a:pt x="0" y="5"/>
                    </a:cubicBezTo>
                    <a:cubicBezTo>
                      <a:pt x="0" y="7"/>
                      <a:pt x="0" y="7"/>
                      <a:pt x="0" y="7"/>
                    </a:cubicBezTo>
                    <a:cubicBezTo>
                      <a:pt x="0" y="8"/>
                      <a:pt x="1" y="8"/>
                      <a:pt x="1" y="8"/>
                    </a:cubicBezTo>
                    <a:cubicBezTo>
                      <a:pt x="1" y="9"/>
                      <a:pt x="2" y="9"/>
                      <a:pt x="3" y="9"/>
                    </a:cubicBezTo>
                    <a:cubicBezTo>
                      <a:pt x="12" y="6"/>
                      <a:pt x="23" y="6"/>
                      <a:pt x="35" y="7"/>
                    </a:cubicBezTo>
                    <a:cubicBezTo>
                      <a:pt x="36" y="7"/>
                      <a:pt x="36" y="7"/>
                      <a:pt x="36" y="7"/>
                    </a:cubicBezTo>
                    <a:cubicBezTo>
                      <a:pt x="37" y="6"/>
                      <a:pt x="37" y="6"/>
                      <a:pt x="37" y="5"/>
                    </a:cubicBezTo>
                    <a:cubicBezTo>
                      <a:pt x="37" y="3"/>
                      <a:pt x="37" y="3"/>
                      <a:pt x="37" y="3"/>
                    </a:cubicBezTo>
                    <a:cubicBezTo>
                      <a:pt x="37" y="2"/>
                      <a:pt x="36" y="1"/>
                      <a:pt x="36" y="1"/>
                    </a:cubicBezTo>
                    <a:cubicBezTo>
                      <a:pt x="23" y="0"/>
                      <a:pt x="12" y="0"/>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579" name="Freeform 32"/>
              <p:cNvSpPr>
                <a:spLocks noChangeArrowheads="1"/>
              </p:cNvSpPr>
              <p:nvPr/>
            </p:nvSpPr>
            <p:spPr bwMode="auto">
              <a:xfrm>
                <a:off x="354012" y="247650"/>
                <a:ext cx="138113" cy="33338"/>
              </a:xfrm>
              <a:custGeom>
                <a:avLst/>
                <a:gdLst>
                  <a:gd name="T0" fmla="*/ 7466 w 37"/>
                  <a:gd name="T1" fmla="*/ 11113 h 9"/>
                  <a:gd name="T2" fmla="*/ 0 w 37"/>
                  <a:gd name="T3" fmla="*/ 18521 h 9"/>
                  <a:gd name="T4" fmla="*/ 0 w 37"/>
                  <a:gd name="T5" fmla="*/ 29634 h 9"/>
                  <a:gd name="T6" fmla="*/ 3733 w 37"/>
                  <a:gd name="T7" fmla="*/ 33338 h 9"/>
                  <a:gd name="T8" fmla="*/ 11198 w 37"/>
                  <a:gd name="T9" fmla="*/ 33338 h 9"/>
                  <a:gd name="T10" fmla="*/ 130647 w 37"/>
                  <a:gd name="T11" fmla="*/ 29634 h 9"/>
                  <a:gd name="T12" fmla="*/ 134380 w 37"/>
                  <a:gd name="T13" fmla="*/ 25930 h 9"/>
                  <a:gd name="T14" fmla="*/ 138113 w 37"/>
                  <a:gd name="T15" fmla="*/ 22225 h 9"/>
                  <a:gd name="T16" fmla="*/ 138113 w 37"/>
                  <a:gd name="T17" fmla="*/ 14817 h 9"/>
                  <a:gd name="T18" fmla="*/ 134380 w 37"/>
                  <a:gd name="T19" fmla="*/ 7408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4"/>
                      <a:pt x="0" y="4"/>
                      <a:pt x="0" y="5"/>
                    </a:cubicBezTo>
                    <a:cubicBezTo>
                      <a:pt x="0" y="8"/>
                      <a:pt x="0" y="8"/>
                      <a:pt x="0" y="8"/>
                    </a:cubicBezTo>
                    <a:cubicBezTo>
                      <a:pt x="0" y="8"/>
                      <a:pt x="1" y="9"/>
                      <a:pt x="1" y="9"/>
                    </a:cubicBezTo>
                    <a:cubicBezTo>
                      <a:pt x="1" y="9"/>
                      <a:pt x="2" y="9"/>
                      <a:pt x="3" y="9"/>
                    </a:cubicBezTo>
                    <a:cubicBezTo>
                      <a:pt x="12" y="7"/>
                      <a:pt x="23" y="6"/>
                      <a:pt x="35" y="8"/>
                    </a:cubicBezTo>
                    <a:cubicBezTo>
                      <a:pt x="36" y="8"/>
                      <a:pt x="36" y="8"/>
                      <a:pt x="36" y="7"/>
                    </a:cubicBezTo>
                    <a:cubicBezTo>
                      <a:pt x="37" y="7"/>
                      <a:pt x="37" y="6"/>
                      <a:pt x="37" y="6"/>
                    </a:cubicBezTo>
                    <a:cubicBezTo>
                      <a:pt x="37" y="4"/>
                      <a:pt x="37" y="4"/>
                      <a:pt x="37" y="4"/>
                    </a:cubicBezTo>
                    <a:cubicBezTo>
                      <a:pt x="37" y="3"/>
                      <a:pt x="36" y="2"/>
                      <a:pt x="36" y="2"/>
                    </a:cubicBezTo>
                    <a:cubicBezTo>
                      <a:pt x="23" y="0"/>
                      <a:pt x="12" y="1"/>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580" name="Freeform 33"/>
              <p:cNvSpPr>
                <a:spLocks noChangeArrowheads="1"/>
              </p:cNvSpPr>
              <p:nvPr/>
            </p:nvSpPr>
            <p:spPr bwMode="auto">
              <a:xfrm>
                <a:off x="354012" y="311150"/>
                <a:ext cx="138113" cy="33338"/>
              </a:xfrm>
              <a:custGeom>
                <a:avLst/>
                <a:gdLst>
                  <a:gd name="T0" fmla="*/ 7466 w 37"/>
                  <a:gd name="T1" fmla="*/ 11113 h 9"/>
                  <a:gd name="T2" fmla="*/ 0 w 37"/>
                  <a:gd name="T3" fmla="*/ 18521 h 9"/>
                  <a:gd name="T4" fmla="*/ 0 w 37"/>
                  <a:gd name="T5" fmla="*/ 25930 h 9"/>
                  <a:gd name="T6" fmla="*/ 3733 w 37"/>
                  <a:gd name="T7" fmla="*/ 29634 h 9"/>
                  <a:gd name="T8" fmla="*/ 11198 w 37"/>
                  <a:gd name="T9" fmla="*/ 33338 h 9"/>
                  <a:gd name="T10" fmla="*/ 130647 w 37"/>
                  <a:gd name="T11" fmla="*/ 25930 h 9"/>
                  <a:gd name="T12" fmla="*/ 134380 w 37"/>
                  <a:gd name="T13" fmla="*/ 25930 h 9"/>
                  <a:gd name="T14" fmla="*/ 138113 w 37"/>
                  <a:gd name="T15" fmla="*/ 18521 h 9"/>
                  <a:gd name="T16" fmla="*/ 138113 w 37"/>
                  <a:gd name="T17" fmla="*/ 11113 h 9"/>
                  <a:gd name="T18" fmla="*/ 134380 w 37"/>
                  <a:gd name="T19" fmla="*/ 3704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3"/>
                      <a:pt x="0" y="4"/>
                      <a:pt x="0" y="5"/>
                    </a:cubicBezTo>
                    <a:cubicBezTo>
                      <a:pt x="0" y="7"/>
                      <a:pt x="0" y="7"/>
                      <a:pt x="0" y="7"/>
                    </a:cubicBezTo>
                    <a:cubicBezTo>
                      <a:pt x="0" y="8"/>
                      <a:pt x="1" y="8"/>
                      <a:pt x="1" y="8"/>
                    </a:cubicBezTo>
                    <a:cubicBezTo>
                      <a:pt x="1" y="9"/>
                      <a:pt x="2" y="9"/>
                      <a:pt x="3" y="9"/>
                    </a:cubicBezTo>
                    <a:cubicBezTo>
                      <a:pt x="12" y="6"/>
                      <a:pt x="23" y="6"/>
                      <a:pt x="35" y="7"/>
                    </a:cubicBezTo>
                    <a:cubicBezTo>
                      <a:pt x="36" y="7"/>
                      <a:pt x="36" y="7"/>
                      <a:pt x="36" y="7"/>
                    </a:cubicBezTo>
                    <a:cubicBezTo>
                      <a:pt x="37" y="6"/>
                      <a:pt x="37" y="6"/>
                      <a:pt x="37" y="5"/>
                    </a:cubicBezTo>
                    <a:cubicBezTo>
                      <a:pt x="37" y="3"/>
                      <a:pt x="37" y="3"/>
                      <a:pt x="37" y="3"/>
                    </a:cubicBezTo>
                    <a:cubicBezTo>
                      <a:pt x="37" y="2"/>
                      <a:pt x="36" y="1"/>
                      <a:pt x="36" y="1"/>
                    </a:cubicBezTo>
                    <a:cubicBezTo>
                      <a:pt x="23" y="0"/>
                      <a:pt x="12" y="0"/>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25637" name="Group 37"/>
          <p:cNvGrpSpPr>
            <a:grpSpLocks noChangeAspect="1"/>
          </p:cNvGrpSpPr>
          <p:nvPr/>
        </p:nvGrpSpPr>
        <p:grpSpPr bwMode="auto">
          <a:xfrm>
            <a:off x="7794625" y="1489075"/>
            <a:ext cx="3730625" cy="4933950"/>
            <a:chOff x="0" y="0"/>
            <a:chExt cx="4008689" cy="5300662"/>
          </a:xfrm>
        </p:grpSpPr>
        <p:pic>
          <p:nvPicPr>
            <p:cNvPr id="23568" name="图片 85"/>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4008689" cy="530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9" name="图片 86"/>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68845" y="325830"/>
              <a:ext cx="3670998" cy="434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5640" name="Group 40"/>
          <p:cNvGrpSpPr>
            <a:grpSpLocks noChangeAspect="1"/>
          </p:cNvGrpSpPr>
          <p:nvPr/>
        </p:nvGrpSpPr>
        <p:grpSpPr bwMode="auto">
          <a:xfrm>
            <a:off x="6045200" y="3121025"/>
            <a:ext cx="1638300" cy="3354388"/>
            <a:chOff x="0" y="0"/>
            <a:chExt cx="1638423" cy="3354252"/>
          </a:xfrm>
        </p:grpSpPr>
        <p:pic>
          <p:nvPicPr>
            <p:cNvPr id="23566" name="图片 1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0"/>
              <a:ext cx="1638423" cy="3354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7" name="图片 88"/>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9436" y="437656"/>
              <a:ext cx="1498600"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5604"/>
                                        </p:tgtEl>
                                        <p:attrNameLst>
                                          <p:attrName>style.visibility</p:attrName>
                                        </p:attrNameLst>
                                      </p:cBhvr>
                                      <p:to>
                                        <p:strVal val="visible"/>
                                      </p:to>
                                    </p:set>
                                    <p:animEffect>
                                      <p:cBhvr>
                                        <p:cTn id="7" dur="500"/>
                                        <p:tgtEl>
                                          <p:spTgt spid="25604"/>
                                        </p:tgtEl>
                                      </p:cBhvr>
                                    </p:animEffect>
                                  </p:childTnLst>
                                </p:cTn>
                              </p:par>
                              <p:par>
                                <p:cTn id="8" presetID="9" presetClass="entr" presetSubtype="0" fill="hold" nodeType="withEffect">
                                  <p:stCondLst>
                                    <p:cond delay="0"/>
                                  </p:stCondLst>
                                  <p:childTnLst>
                                    <p:set>
                                      <p:cBhvr>
                                        <p:cTn id="9" dur="1" fill="hold">
                                          <p:stCondLst>
                                            <p:cond delay="0"/>
                                          </p:stCondLst>
                                        </p:cTn>
                                        <p:tgtEl>
                                          <p:spTgt spid="25610"/>
                                        </p:tgtEl>
                                        <p:attrNameLst>
                                          <p:attrName>style.visibility</p:attrName>
                                        </p:attrNameLst>
                                      </p:cBhvr>
                                      <p:to>
                                        <p:strVal val="visible"/>
                                      </p:to>
                                    </p:set>
                                    <p:animEffect>
                                      <p:cBhvr>
                                        <p:cTn id="10" dur="500"/>
                                        <p:tgtEl>
                                          <p:spTgt spid="25610"/>
                                        </p:tgtEl>
                                      </p:cBhvr>
                                    </p:animEffect>
                                  </p:childTnLst>
                                </p:cTn>
                              </p:par>
                              <p:par>
                                <p:cTn id="11" presetID="9" presetClass="entr" presetSubtype="0" fill="hold" nodeType="withEffect">
                                  <p:stCondLst>
                                    <p:cond delay="0"/>
                                  </p:stCondLst>
                                  <p:childTnLst>
                                    <p:set>
                                      <p:cBhvr>
                                        <p:cTn id="12" dur="1" fill="hold">
                                          <p:stCondLst>
                                            <p:cond delay="0"/>
                                          </p:stCondLst>
                                        </p:cTn>
                                        <p:tgtEl>
                                          <p:spTgt spid="25605"/>
                                        </p:tgtEl>
                                        <p:attrNameLst>
                                          <p:attrName>style.visibility</p:attrName>
                                        </p:attrNameLst>
                                      </p:cBhvr>
                                      <p:to>
                                        <p:strVal val="visible"/>
                                      </p:to>
                                    </p:set>
                                    <p:animEffect>
                                      <p:cBhvr>
                                        <p:cTn id="13" dur="500"/>
                                        <p:tgtEl>
                                          <p:spTgt spid="25605"/>
                                        </p:tgtEl>
                                      </p:cBhvr>
                                    </p:animEffect>
                                  </p:childTnLst>
                                </p:cTn>
                              </p:par>
                            </p:childTnLst>
                          </p:cTn>
                        </p:par>
                        <p:par>
                          <p:cTn id="14" fill="hold" nodeType="afterGroup">
                            <p:stCondLst>
                              <p:cond delay="500"/>
                            </p:stCondLst>
                            <p:childTnLst>
                              <p:par>
                                <p:cTn id="15" presetID="12" presetClass="entr" presetSubtype="4" fill="hold" nodeType="afterEffect">
                                  <p:stCondLst>
                                    <p:cond delay="0"/>
                                  </p:stCondLst>
                                  <p:childTnLst>
                                    <p:set>
                                      <p:cBhvr>
                                        <p:cTn id="16" dur="1" fill="hold">
                                          <p:stCondLst>
                                            <p:cond delay="0"/>
                                          </p:stCondLst>
                                        </p:cTn>
                                        <p:tgtEl>
                                          <p:spTgt spid="25637"/>
                                        </p:tgtEl>
                                        <p:attrNameLst>
                                          <p:attrName>style.visibility</p:attrName>
                                        </p:attrNameLst>
                                      </p:cBhvr>
                                      <p:to>
                                        <p:strVal val="visible"/>
                                      </p:to>
                                    </p:set>
                                    <p:anim calcmode="lin" valueType="num">
                                      <p:cBhvr>
                                        <p:cTn id="17" dur="500"/>
                                        <p:tgtEl>
                                          <p:spTgt spid="25637"/>
                                        </p:tgtEl>
                                        <p:attrNameLst>
                                          <p:attrName>ppt_y</p:attrName>
                                        </p:attrNameLst>
                                      </p:cBhvr>
                                      <p:tavLst>
                                        <p:tav tm="0">
                                          <p:val>
                                            <p:strVal val="#ppt_y+#ppt_h*1.125000"/>
                                          </p:val>
                                        </p:tav>
                                        <p:tav tm="100000">
                                          <p:val>
                                            <p:strVal val="#ppt_y"/>
                                          </p:val>
                                        </p:tav>
                                      </p:tavLst>
                                    </p:anim>
                                    <p:animEffect>
                                      <p:cBhvr>
                                        <p:cTn id="18" dur="500"/>
                                        <p:tgtEl>
                                          <p:spTgt spid="25637"/>
                                        </p:tgtEl>
                                      </p:cBhvr>
                                    </p:animEffect>
                                  </p:childTnLst>
                                </p:cTn>
                              </p:par>
                            </p:childTnLst>
                          </p:cTn>
                        </p:par>
                        <p:par>
                          <p:cTn id="19" fill="hold" nodeType="afterGroup">
                            <p:stCondLst>
                              <p:cond delay="1000"/>
                            </p:stCondLst>
                            <p:childTnLst>
                              <p:par>
                                <p:cTn id="20" presetID="12" presetClass="entr" presetSubtype="4" fill="hold" nodeType="afterEffect">
                                  <p:stCondLst>
                                    <p:cond delay="0"/>
                                  </p:stCondLst>
                                  <p:childTnLst>
                                    <p:set>
                                      <p:cBhvr>
                                        <p:cTn id="21" dur="1" fill="hold">
                                          <p:stCondLst>
                                            <p:cond delay="0"/>
                                          </p:stCondLst>
                                        </p:cTn>
                                        <p:tgtEl>
                                          <p:spTgt spid="25640"/>
                                        </p:tgtEl>
                                        <p:attrNameLst>
                                          <p:attrName>style.visibility</p:attrName>
                                        </p:attrNameLst>
                                      </p:cBhvr>
                                      <p:to>
                                        <p:strVal val="visible"/>
                                      </p:to>
                                    </p:set>
                                    <p:anim calcmode="lin" valueType="num">
                                      <p:cBhvr>
                                        <p:cTn id="22" dur="500"/>
                                        <p:tgtEl>
                                          <p:spTgt spid="25640"/>
                                        </p:tgtEl>
                                        <p:attrNameLst>
                                          <p:attrName>ppt_y</p:attrName>
                                        </p:attrNameLst>
                                      </p:cBhvr>
                                      <p:tavLst>
                                        <p:tav tm="0">
                                          <p:val>
                                            <p:strVal val="#ppt_y+#ppt_h*1.125000"/>
                                          </p:val>
                                        </p:tav>
                                        <p:tav tm="100000">
                                          <p:val>
                                            <p:strVal val="#ppt_y"/>
                                          </p:val>
                                        </p:tav>
                                      </p:tavLst>
                                    </p:anim>
                                    <p:animEffect>
                                      <p:cBhvr>
                                        <p:cTn id="23" dur="500"/>
                                        <p:tgtEl>
                                          <p:spTgt spid="25640"/>
                                        </p:tgtEl>
                                      </p:cBhvr>
                                    </p:animEffect>
                                  </p:childTnLst>
                                </p:cTn>
                              </p:par>
                            </p:childTnLst>
                          </p:cTn>
                        </p:par>
                        <p:par>
                          <p:cTn id="24" fill="hold" nodeType="afterGroup">
                            <p:stCondLst>
                              <p:cond delay="1500"/>
                            </p:stCondLst>
                            <p:childTnLst>
                              <p:par>
                                <p:cTn id="25" presetID="9" presetClass="entr" presetSubtype="0" fill="hold" grpId="0" nodeType="afterEffect">
                                  <p:stCondLst>
                                    <p:cond delay="0"/>
                                  </p:stCondLst>
                                  <p:childTnLst>
                                    <p:set>
                                      <p:cBhvr>
                                        <p:cTn id="26" dur="1" fill="hold">
                                          <p:stCondLst>
                                            <p:cond delay="0"/>
                                          </p:stCondLst>
                                        </p:cTn>
                                        <p:tgtEl>
                                          <p:spTgt spid="25614"/>
                                        </p:tgtEl>
                                        <p:attrNameLst>
                                          <p:attrName>style.visibility</p:attrName>
                                        </p:attrNameLst>
                                      </p:cBhvr>
                                      <p:to>
                                        <p:strVal val="visible"/>
                                      </p:to>
                                    </p:set>
                                    <p:animEffect>
                                      <p:cBhvr>
                                        <p:cTn id="27" dur="500"/>
                                        <p:tgtEl>
                                          <p:spTgt spid="25614"/>
                                        </p:tgtEl>
                                      </p:cBhvr>
                                    </p:animEffect>
                                  </p:childTnLst>
                                </p:cTn>
                              </p:par>
                            </p:childTnLst>
                          </p:cTn>
                        </p:par>
                        <p:par>
                          <p:cTn id="28" fill="hold" nodeType="afterGroup">
                            <p:stCondLst>
                              <p:cond delay="2000"/>
                            </p:stCondLst>
                            <p:childTnLst>
                              <p:par>
                                <p:cTn id="29" presetID="22" presetClass="entr" presetSubtype="1" fill="hold" grpId="0" nodeType="afterEffect">
                                  <p:stCondLst>
                                    <p:cond delay="0"/>
                                  </p:stCondLst>
                                  <p:childTnLst>
                                    <p:set>
                                      <p:cBhvr>
                                        <p:cTn id="30" dur="1" fill="hold">
                                          <p:stCondLst>
                                            <p:cond delay="0"/>
                                          </p:stCondLst>
                                        </p:cTn>
                                        <p:tgtEl>
                                          <p:spTgt spid="25615">
                                            <p:txEl>
                                              <p:pRg st="0" end="0"/>
                                            </p:txEl>
                                          </p:spTgt>
                                        </p:tgtEl>
                                        <p:attrNameLst>
                                          <p:attrName>style.visibility</p:attrName>
                                        </p:attrNameLst>
                                      </p:cBhvr>
                                      <p:to>
                                        <p:strVal val="visible"/>
                                      </p:to>
                                    </p:set>
                                    <p:animEffect>
                                      <p:cBhvr>
                                        <p:cTn id="31" dur="650"/>
                                        <p:tgtEl>
                                          <p:spTgt spid="25615">
                                            <p:txEl>
                                              <p:pRg st="0" end="0"/>
                                            </p:txEl>
                                          </p:spTgt>
                                        </p:tgtEl>
                                      </p:cBhvr>
                                    </p:animEffect>
                                  </p:childTnLst>
                                </p:cTn>
                              </p:par>
                            </p:childTnLst>
                          </p:cTn>
                        </p:par>
                        <p:par>
                          <p:cTn id="32" fill="hold" nodeType="afterGroup">
                            <p:stCondLst>
                              <p:cond delay="2650"/>
                            </p:stCondLst>
                            <p:childTnLst>
                              <p:par>
                                <p:cTn id="33" presetID="9" presetClass="entr" presetSubtype="0" fill="hold" nodeType="afterEffect">
                                  <p:stCondLst>
                                    <p:cond delay="0"/>
                                  </p:stCondLst>
                                  <p:childTnLst>
                                    <p:set>
                                      <p:cBhvr>
                                        <p:cTn id="34" dur="1" fill="hold">
                                          <p:stCondLst>
                                            <p:cond delay="0"/>
                                          </p:stCondLst>
                                        </p:cTn>
                                        <p:tgtEl>
                                          <p:spTgt spid="25616"/>
                                        </p:tgtEl>
                                        <p:attrNameLst>
                                          <p:attrName>style.visibility</p:attrName>
                                        </p:attrNameLst>
                                      </p:cBhvr>
                                      <p:to>
                                        <p:strVal val="visible"/>
                                      </p:to>
                                    </p:set>
                                    <p:animEffect>
                                      <p:cBhvr>
                                        <p:cTn id="35" dur="500"/>
                                        <p:tgtEl>
                                          <p:spTgt spid="25616"/>
                                        </p:tgtEl>
                                      </p:cBhvr>
                                    </p:animEffect>
                                  </p:childTnLst>
                                </p:cTn>
                              </p:par>
                              <p:par>
                                <p:cTn id="36" presetID="9" presetClass="entr" presetSubtype="0" fill="hold" nodeType="withEffect">
                                  <p:stCondLst>
                                    <p:cond delay="0"/>
                                  </p:stCondLst>
                                  <p:childTnLst>
                                    <p:set>
                                      <p:cBhvr>
                                        <p:cTn id="37" dur="1" fill="hold">
                                          <p:stCondLst>
                                            <p:cond delay="0"/>
                                          </p:stCondLst>
                                        </p:cTn>
                                        <p:tgtEl>
                                          <p:spTgt spid="25625"/>
                                        </p:tgtEl>
                                        <p:attrNameLst>
                                          <p:attrName>style.visibility</p:attrName>
                                        </p:attrNameLst>
                                      </p:cBhvr>
                                      <p:to>
                                        <p:strVal val="visible"/>
                                      </p:to>
                                    </p:set>
                                    <p:animEffect>
                                      <p:cBhvr>
                                        <p:cTn id="38" dur="500"/>
                                        <p:tgtEl>
                                          <p:spTgt spid="25625"/>
                                        </p:tgtEl>
                                      </p:cBhvr>
                                    </p:animEffect>
                                  </p:childTnLst>
                                </p:cTn>
                              </p:par>
                              <p:par>
                                <p:cTn id="39" presetID="9" presetClass="entr" presetSubtype="0" fill="hold" nodeType="withEffect">
                                  <p:stCondLst>
                                    <p:cond delay="0"/>
                                  </p:stCondLst>
                                  <p:childTnLst>
                                    <p:set>
                                      <p:cBhvr>
                                        <p:cTn id="40" dur="1" fill="hold">
                                          <p:stCondLst>
                                            <p:cond delay="0"/>
                                          </p:stCondLst>
                                        </p:cTn>
                                        <p:tgtEl>
                                          <p:spTgt spid="25619"/>
                                        </p:tgtEl>
                                        <p:attrNameLst>
                                          <p:attrName>style.visibility</p:attrName>
                                        </p:attrNameLst>
                                      </p:cBhvr>
                                      <p:to>
                                        <p:strVal val="visible"/>
                                      </p:to>
                                    </p:set>
                                    <p:animEffect>
                                      <p:cBhvr>
                                        <p:cTn id="41" dur="500"/>
                                        <p:tgtEl>
                                          <p:spTgt spid="25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bldLvl="0" autoUpdateAnimBg="0"/>
      <p:bldP spid="25614" grpId="0" bldLvl="0" autoUpdateAnimBg="0"/>
      <p:bldP spid="25615" grpId="0" build="p"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6628" name="文本框 4"/>
          <p:cNvSpPr>
            <a:spLocks noChangeArrowheads="1"/>
          </p:cNvSpPr>
          <p:nvPr/>
        </p:nvSpPr>
        <p:spPr bwMode="auto">
          <a:xfrm>
            <a:off x="247650" y="55563"/>
            <a:ext cx="273843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Products</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26629" name="Group 5"/>
          <p:cNvGrpSpPr>
            <a:grpSpLocks/>
          </p:cNvGrpSpPr>
          <p:nvPr/>
        </p:nvGrpSpPr>
        <p:grpSpPr bwMode="auto">
          <a:xfrm>
            <a:off x="10790238" y="257175"/>
            <a:ext cx="1017587" cy="577850"/>
            <a:chOff x="0" y="0"/>
            <a:chExt cx="1016794" cy="578108"/>
          </a:xfrm>
        </p:grpSpPr>
        <p:grpSp>
          <p:nvGrpSpPr>
            <p:cNvPr id="24612" name="Group 6"/>
            <p:cNvGrpSpPr>
              <a:grpSpLocks/>
            </p:cNvGrpSpPr>
            <p:nvPr/>
          </p:nvGrpSpPr>
          <p:grpSpPr bwMode="auto">
            <a:xfrm>
              <a:off x="0" y="0"/>
              <a:ext cx="1016794" cy="360857"/>
              <a:chOff x="0" y="0"/>
              <a:chExt cx="1016794" cy="360857"/>
            </a:xfrm>
          </p:grpSpPr>
          <p:sp>
            <p:nvSpPr>
              <p:cNvPr id="24614"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615"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24613"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26634" name="Group 10"/>
          <p:cNvGrpSpPr>
            <a:grpSpLocks/>
          </p:cNvGrpSpPr>
          <p:nvPr/>
        </p:nvGrpSpPr>
        <p:grpSpPr bwMode="auto">
          <a:xfrm>
            <a:off x="5780088" y="6584950"/>
            <a:ext cx="638175" cy="254000"/>
            <a:chOff x="0" y="0"/>
            <a:chExt cx="637959" cy="253916"/>
          </a:xfrm>
        </p:grpSpPr>
        <p:sp>
          <p:nvSpPr>
            <p:cNvPr id="24609"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24610"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24611"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16</a:t>
              </a:r>
              <a:endParaRPr lang="zh-CN" altLang="en-US" sz="1000">
                <a:solidFill>
                  <a:schemeClr val="bg1"/>
                </a:solidFill>
                <a:latin typeface="Calibri" panose="020F0502020204030204" pitchFamily="34" charset="0"/>
                <a:sym typeface="宋体" panose="02010600030101010101" pitchFamily="2" charset="-122"/>
              </a:endParaRPr>
            </a:p>
          </p:txBody>
        </p:sp>
      </p:grpSp>
      <p:grpSp>
        <p:nvGrpSpPr>
          <p:cNvPr id="26638" name="Group 14"/>
          <p:cNvGrpSpPr>
            <a:grpSpLocks/>
          </p:cNvGrpSpPr>
          <p:nvPr/>
        </p:nvGrpSpPr>
        <p:grpSpPr bwMode="auto">
          <a:xfrm>
            <a:off x="10186988" y="1590675"/>
            <a:ext cx="1439862" cy="1439863"/>
            <a:chOff x="0" y="0"/>
            <a:chExt cx="1440000" cy="1440000"/>
          </a:xfrm>
        </p:grpSpPr>
        <p:sp>
          <p:nvSpPr>
            <p:cNvPr id="24607" name="矩形 32"/>
            <p:cNvSpPr>
              <a:spLocks noChangeArrowheads="1"/>
            </p:cNvSpPr>
            <p:nvPr/>
          </p:nvSpPr>
          <p:spPr bwMode="auto">
            <a:xfrm>
              <a:off x="0" y="0"/>
              <a:ext cx="1440000" cy="1440000"/>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4608" name="Freeform 7"/>
            <p:cNvSpPr>
              <a:spLocks noEditPoints="1" noChangeArrowheads="1"/>
            </p:cNvSpPr>
            <p:nvPr/>
          </p:nvSpPr>
          <p:spPr bwMode="auto">
            <a:xfrm>
              <a:off x="395506" y="434224"/>
              <a:ext cx="648989" cy="571553"/>
            </a:xfrm>
            <a:custGeom>
              <a:avLst/>
              <a:gdLst>
                <a:gd name="T0" fmla="*/ 121958 w 149"/>
                <a:gd name="T1" fmla="*/ 366492 h 131"/>
                <a:gd name="T2" fmla="*/ 509609 w 149"/>
                <a:gd name="T3" fmla="*/ 383944 h 131"/>
                <a:gd name="T4" fmla="*/ 535743 w 149"/>
                <a:gd name="T5" fmla="*/ 445026 h 131"/>
                <a:gd name="T6" fmla="*/ 135025 w 149"/>
                <a:gd name="T7" fmla="*/ 458115 h 131"/>
                <a:gd name="T8" fmla="*/ 143736 w 149"/>
                <a:gd name="T9" fmla="*/ 488656 h 131"/>
                <a:gd name="T10" fmla="*/ 152447 w 149"/>
                <a:gd name="T11" fmla="*/ 514834 h 131"/>
                <a:gd name="T12" fmla="*/ 265693 w 149"/>
                <a:gd name="T13" fmla="*/ 514834 h 131"/>
                <a:gd name="T14" fmla="*/ 461697 w 149"/>
                <a:gd name="T15" fmla="*/ 488656 h 131"/>
                <a:gd name="T16" fmla="*/ 509609 w 149"/>
                <a:gd name="T17" fmla="*/ 571553 h 131"/>
                <a:gd name="T18" fmla="*/ 557521 w 149"/>
                <a:gd name="T19" fmla="*/ 488656 h 131"/>
                <a:gd name="T20" fmla="*/ 596721 w 149"/>
                <a:gd name="T21" fmla="*/ 475567 h 131"/>
                <a:gd name="T22" fmla="*/ 596721 w 149"/>
                <a:gd name="T23" fmla="*/ 375218 h 131"/>
                <a:gd name="T24" fmla="*/ 596721 w 149"/>
                <a:gd name="T25" fmla="*/ 139616 h 131"/>
                <a:gd name="T26" fmla="*/ 579299 w 149"/>
                <a:gd name="T27" fmla="*/ 0 h 131"/>
                <a:gd name="T28" fmla="*/ 30489 w 149"/>
                <a:gd name="T29" fmla="*/ 52356 h 131"/>
                <a:gd name="T30" fmla="*/ 0 w 149"/>
                <a:gd name="T31" fmla="*/ 122164 h 131"/>
                <a:gd name="T32" fmla="*/ 209070 w 149"/>
                <a:gd name="T33" fmla="*/ 541012 h 131"/>
                <a:gd name="T34" fmla="*/ 209070 w 149"/>
                <a:gd name="T35" fmla="*/ 488656 h 131"/>
                <a:gd name="T36" fmla="*/ 209070 w 149"/>
                <a:gd name="T37" fmla="*/ 541012 h 131"/>
                <a:gd name="T38" fmla="*/ 483475 w 149"/>
                <a:gd name="T39" fmla="*/ 514834 h 131"/>
                <a:gd name="T40" fmla="*/ 535743 w 149"/>
                <a:gd name="T41" fmla="*/ 514834 h 131"/>
                <a:gd name="T42" fmla="*/ 579299 w 149"/>
                <a:gd name="T43" fmla="*/ 34904 h 131"/>
                <a:gd name="T44" fmla="*/ 579299 w 149"/>
                <a:gd name="T45" fmla="*/ 104712 h 131"/>
                <a:gd name="T46" fmla="*/ 579299 w 149"/>
                <a:gd name="T47" fmla="*/ 34904 h 131"/>
                <a:gd name="T48" fmla="*/ 509609 w 149"/>
                <a:gd name="T49" fmla="*/ 87260 h 131"/>
                <a:gd name="T50" fmla="*/ 561876 w 149"/>
                <a:gd name="T51" fmla="*/ 152705 h 131"/>
                <a:gd name="T52" fmla="*/ 483475 w 149"/>
                <a:gd name="T53" fmla="*/ 87260 h 131"/>
                <a:gd name="T54" fmla="*/ 561876 w 149"/>
                <a:gd name="T55" fmla="*/ 183246 h 131"/>
                <a:gd name="T56" fmla="*/ 483475 w 149"/>
                <a:gd name="T57" fmla="*/ 253054 h 131"/>
                <a:gd name="T58" fmla="*/ 483475 w 149"/>
                <a:gd name="T59" fmla="*/ 283595 h 131"/>
                <a:gd name="T60" fmla="*/ 561876 w 149"/>
                <a:gd name="T61" fmla="*/ 349040 h 131"/>
                <a:gd name="T62" fmla="*/ 483475 w 149"/>
                <a:gd name="T63" fmla="*/ 349040 h 131"/>
                <a:gd name="T64" fmla="*/ 370229 w 149"/>
                <a:gd name="T65" fmla="*/ 87260 h 131"/>
                <a:gd name="T66" fmla="*/ 452986 w 149"/>
                <a:gd name="T67" fmla="*/ 152705 h 131"/>
                <a:gd name="T68" fmla="*/ 370229 w 149"/>
                <a:gd name="T69" fmla="*/ 87260 h 131"/>
                <a:gd name="T70" fmla="*/ 452986 w 149"/>
                <a:gd name="T71" fmla="*/ 183246 h 131"/>
                <a:gd name="T72" fmla="*/ 370229 w 149"/>
                <a:gd name="T73" fmla="*/ 253054 h 131"/>
                <a:gd name="T74" fmla="*/ 370229 w 149"/>
                <a:gd name="T75" fmla="*/ 283595 h 131"/>
                <a:gd name="T76" fmla="*/ 452986 w 149"/>
                <a:gd name="T77" fmla="*/ 349040 h 131"/>
                <a:gd name="T78" fmla="*/ 370229 w 149"/>
                <a:gd name="T79" fmla="*/ 283595 h 131"/>
                <a:gd name="T80" fmla="*/ 339739 w 149"/>
                <a:gd name="T81" fmla="*/ 87260 h 131"/>
                <a:gd name="T82" fmla="*/ 256982 w 149"/>
                <a:gd name="T83" fmla="*/ 152705 h 131"/>
                <a:gd name="T84" fmla="*/ 256982 w 149"/>
                <a:gd name="T85" fmla="*/ 183246 h 131"/>
                <a:gd name="T86" fmla="*/ 339739 w 149"/>
                <a:gd name="T87" fmla="*/ 253054 h 131"/>
                <a:gd name="T88" fmla="*/ 256982 w 149"/>
                <a:gd name="T89" fmla="*/ 183246 h 131"/>
                <a:gd name="T90" fmla="*/ 339739 w 149"/>
                <a:gd name="T91" fmla="*/ 283595 h 131"/>
                <a:gd name="T92" fmla="*/ 256982 w 149"/>
                <a:gd name="T93" fmla="*/ 349040 h 131"/>
                <a:gd name="T94" fmla="*/ 143736 w 149"/>
                <a:gd name="T95" fmla="*/ 87260 h 131"/>
                <a:gd name="T96" fmla="*/ 226493 w 149"/>
                <a:gd name="T97" fmla="*/ 152705 h 131"/>
                <a:gd name="T98" fmla="*/ 143736 w 149"/>
                <a:gd name="T99" fmla="*/ 87260 h 131"/>
                <a:gd name="T100" fmla="*/ 226493 w 149"/>
                <a:gd name="T101" fmla="*/ 183246 h 131"/>
                <a:gd name="T102" fmla="*/ 143736 w 149"/>
                <a:gd name="T103" fmla="*/ 253054 h 131"/>
                <a:gd name="T104" fmla="*/ 143736 w 149"/>
                <a:gd name="T105" fmla="*/ 283595 h 131"/>
                <a:gd name="T106" fmla="*/ 226493 w 149"/>
                <a:gd name="T107" fmla="*/ 349040 h 131"/>
                <a:gd name="T108" fmla="*/ 143736 w 149"/>
                <a:gd name="T109" fmla="*/ 322862 h 131"/>
                <a:gd name="T110" fmla="*/ 113246 w 149"/>
                <a:gd name="T111" fmla="*/ 253054 h 131"/>
                <a:gd name="T112" fmla="*/ 69690 w 149"/>
                <a:gd name="T113" fmla="*/ 183246 h 131"/>
                <a:gd name="T114" fmla="*/ 113246 w 149"/>
                <a:gd name="T115" fmla="*/ 253054 h 131"/>
                <a:gd name="T116" fmla="*/ 113246 w 149"/>
                <a:gd name="T117" fmla="*/ 152705 h 131"/>
                <a:gd name="T118" fmla="*/ 34845 w 149"/>
                <a:gd name="T119" fmla="*/ 122164 h 131"/>
                <a:gd name="T120" fmla="*/ 113246 w 149"/>
                <a:gd name="T121" fmla="*/ 87260 h 13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9"/>
                <a:gd name="T184" fmla="*/ 0 h 131"/>
                <a:gd name="T185" fmla="*/ 149 w 149"/>
                <a:gd name="T186" fmla="*/ 131 h 13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9" h="131">
                  <a:moveTo>
                    <a:pt x="1" y="31"/>
                  </a:moveTo>
                  <a:cubicBezTo>
                    <a:pt x="1" y="31"/>
                    <a:pt x="28" y="84"/>
                    <a:pt x="28" y="84"/>
                  </a:cubicBezTo>
                  <a:cubicBezTo>
                    <a:pt x="29" y="87"/>
                    <a:pt x="32" y="88"/>
                    <a:pt x="35" y="88"/>
                  </a:cubicBezTo>
                  <a:cubicBezTo>
                    <a:pt x="117" y="88"/>
                    <a:pt x="117" y="88"/>
                    <a:pt x="117" y="88"/>
                  </a:cubicBezTo>
                  <a:cubicBezTo>
                    <a:pt x="117" y="88"/>
                    <a:pt x="120" y="88"/>
                    <a:pt x="123" y="88"/>
                  </a:cubicBezTo>
                  <a:cubicBezTo>
                    <a:pt x="123" y="102"/>
                    <a:pt x="123" y="102"/>
                    <a:pt x="123" y="102"/>
                  </a:cubicBezTo>
                  <a:cubicBezTo>
                    <a:pt x="33" y="102"/>
                    <a:pt x="33" y="102"/>
                    <a:pt x="33" y="102"/>
                  </a:cubicBezTo>
                  <a:cubicBezTo>
                    <a:pt x="32" y="102"/>
                    <a:pt x="31" y="104"/>
                    <a:pt x="31" y="105"/>
                  </a:cubicBezTo>
                  <a:cubicBezTo>
                    <a:pt x="31" y="109"/>
                    <a:pt x="31" y="109"/>
                    <a:pt x="31" y="109"/>
                  </a:cubicBezTo>
                  <a:cubicBezTo>
                    <a:pt x="31" y="111"/>
                    <a:pt x="32" y="112"/>
                    <a:pt x="33" y="112"/>
                  </a:cubicBezTo>
                  <a:cubicBezTo>
                    <a:pt x="37" y="112"/>
                    <a:pt x="37" y="112"/>
                    <a:pt x="37" y="112"/>
                  </a:cubicBezTo>
                  <a:cubicBezTo>
                    <a:pt x="36" y="114"/>
                    <a:pt x="35" y="116"/>
                    <a:pt x="35" y="118"/>
                  </a:cubicBezTo>
                  <a:cubicBezTo>
                    <a:pt x="35" y="125"/>
                    <a:pt x="41" y="131"/>
                    <a:pt x="48" y="131"/>
                  </a:cubicBezTo>
                  <a:cubicBezTo>
                    <a:pt x="55" y="131"/>
                    <a:pt x="61" y="125"/>
                    <a:pt x="61" y="118"/>
                  </a:cubicBezTo>
                  <a:cubicBezTo>
                    <a:pt x="61" y="116"/>
                    <a:pt x="60" y="114"/>
                    <a:pt x="59" y="112"/>
                  </a:cubicBezTo>
                  <a:cubicBezTo>
                    <a:pt x="106" y="112"/>
                    <a:pt x="106" y="112"/>
                    <a:pt x="106" y="112"/>
                  </a:cubicBezTo>
                  <a:cubicBezTo>
                    <a:pt x="105" y="114"/>
                    <a:pt x="104" y="116"/>
                    <a:pt x="104" y="118"/>
                  </a:cubicBezTo>
                  <a:cubicBezTo>
                    <a:pt x="104" y="125"/>
                    <a:pt x="110" y="131"/>
                    <a:pt x="117" y="131"/>
                  </a:cubicBezTo>
                  <a:cubicBezTo>
                    <a:pt x="124" y="131"/>
                    <a:pt x="130" y="125"/>
                    <a:pt x="130" y="118"/>
                  </a:cubicBezTo>
                  <a:cubicBezTo>
                    <a:pt x="130" y="116"/>
                    <a:pt x="130" y="114"/>
                    <a:pt x="128" y="112"/>
                  </a:cubicBezTo>
                  <a:cubicBezTo>
                    <a:pt x="134" y="112"/>
                    <a:pt x="134" y="112"/>
                    <a:pt x="134" y="112"/>
                  </a:cubicBezTo>
                  <a:cubicBezTo>
                    <a:pt x="136" y="112"/>
                    <a:pt x="137" y="111"/>
                    <a:pt x="137" y="109"/>
                  </a:cubicBezTo>
                  <a:cubicBezTo>
                    <a:pt x="137" y="88"/>
                    <a:pt x="137" y="88"/>
                    <a:pt x="137" y="88"/>
                  </a:cubicBezTo>
                  <a:cubicBezTo>
                    <a:pt x="137" y="86"/>
                    <a:pt x="137" y="86"/>
                    <a:pt x="137" y="86"/>
                  </a:cubicBezTo>
                  <a:cubicBezTo>
                    <a:pt x="137" y="84"/>
                    <a:pt x="137" y="84"/>
                    <a:pt x="137" y="84"/>
                  </a:cubicBezTo>
                  <a:cubicBezTo>
                    <a:pt x="137" y="32"/>
                    <a:pt x="137" y="32"/>
                    <a:pt x="137" y="32"/>
                  </a:cubicBezTo>
                  <a:cubicBezTo>
                    <a:pt x="144" y="30"/>
                    <a:pt x="149" y="24"/>
                    <a:pt x="149" y="16"/>
                  </a:cubicBezTo>
                  <a:cubicBezTo>
                    <a:pt x="149" y="7"/>
                    <a:pt x="142" y="0"/>
                    <a:pt x="133" y="0"/>
                  </a:cubicBezTo>
                  <a:cubicBezTo>
                    <a:pt x="125" y="0"/>
                    <a:pt x="119" y="5"/>
                    <a:pt x="117" y="12"/>
                  </a:cubicBezTo>
                  <a:cubicBezTo>
                    <a:pt x="7" y="12"/>
                    <a:pt x="7" y="12"/>
                    <a:pt x="7" y="12"/>
                  </a:cubicBezTo>
                  <a:cubicBezTo>
                    <a:pt x="3" y="12"/>
                    <a:pt x="0" y="15"/>
                    <a:pt x="0" y="19"/>
                  </a:cubicBezTo>
                  <a:cubicBezTo>
                    <a:pt x="0" y="19"/>
                    <a:pt x="0" y="28"/>
                    <a:pt x="0" y="28"/>
                  </a:cubicBezTo>
                  <a:cubicBezTo>
                    <a:pt x="0" y="29"/>
                    <a:pt x="0" y="30"/>
                    <a:pt x="1" y="31"/>
                  </a:cubicBezTo>
                  <a:close/>
                  <a:moveTo>
                    <a:pt x="48" y="124"/>
                  </a:moveTo>
                  <a:cubicBezTo>
                    <a:pt x="45" y="124"/>
                    <a:pt x="42" y="121"/>
                    <a:pt x="42" y="118"/>
                  </a:cubicBezTo>
                  <a:cubicBezTo>
                    <a:pt x="42" y="115"/>
                    <a:pt x="45" y="112"/>
                    <a:pt x="48" y="112"/>
                  </a:cubicBezTo>
                  <a:cubicBezTo>
                    <a:pt x="51" y="112"/>
                    <a:pt x="54" y="115"/>
                    <a:pt x="54" y="118"/>
                  </a:cubicBezTo>
                  <a:cubicBezTo>
                    <a:pt x="54" y="121"/>
                    <a:pt x="51" y="124"/>
                    <a:pt x="48" y="124"/>
                  </a:cubicBezTo>
                  <a:close/>
                  <a:moveTo>
                    <a:pt x="117" y="124"/>
                  </a:moveTo>
                  <a:cubicBezTo>
                    <a:pt x="114" y="124"/>
                    <a:pt x="111" y="121"/>
                    <a:pt x="111" y="118"/>
                  </a:cubicBezTo>
                  <a:cubicBezTo>
                    <a:pt x="111" y="115"/>
                    <a:pt x="114" y="112"/>
                    <a:pt x="117" y="112"/>
                  </a:cubicBezTo>
                  <a:cubicBezTo>
                    <a:pt x="121" y="112"/>
                    <a:pt x="123" y="115"/>
                    <a:pt x="123" y="118"/>
                  </a:cubicBezTo>
                  <a:cubicBezTo>
                    <a:pt x="123" y="121"/>
                    <a:pt x="121" y="124"/>
                    <a:pt x="117" y="124"/>
                  </a:cubicBezTo>
                  <a:close/>
                  <a:moveTo>
                    <a:pt x="133" y="8"/>
                  </a:moveTo>
                  <a:cubicBezTo>
                    <a:pt x="137" y="8"/>
                    <a:pt x="141" y="12"/>
                    <a:pt x="141" y="16"/>
                  </a:cubicBezTo>
                  <a:cubicBezTo>
                    <a:pt x="141" y="21"/>
                    <a:pt x="137" y="24"/>
                    <a:pt x="133" y="24"/>
                  </a:cubicBezTo>
                  <a:cubicBezTo>
                    <a:pt x="129" y="24"/>
                    <a:pt x="125" y="21"/>
                    <a:pt x="125" y="16"/>
                  </a:cubicBezTo>
                  <a:cubicBezTo>
                    <a:pt x="125" y="12"/>
                    <a:pt x="129" y="8"/>
                    <a:pt x="133" y="8"/>
                  </a:cubicBezTo>
                  <a:close/>
                  <a:moveTo>
                    <a:pt x="111" y="20"/>
                  </a:moveTo>
                  <a:cubicBezTo>
                    <a:pt x="117" y="20"/>
                    <a:pt x="117" y="20"/>
                    <a:pt x="117" y="20"/>
                  </a:cubicBezTo>
                  <a:cubicBezTo>
                    <a:pt x="118" y="26"/>
                    <a:pt x="123" y="31"/>
                    <a:pt x="129" y="32"/>
                  </a:cubicBezTo>
                  <a:cubicBezTo>
                    <a:pt x="129" y="35"/>
                    <a:pt x="129" y="35"/>
                    <a:pt x="129" y="35"/>
                  </a:cubicBezTo>
                  <a:cubicBezTo>
                    <a:pt x="111" y="35"/>
                    <a:pt x="111" y="35"/>
                    <a:pt x="111" y="35"/>
                  </a:cubicBezTo>
                  <a:lnTo>
                    <a:pt x="111" y="20"/>
                  </a:lnTo>
                  <a:close/>
                  <a:moveTo>
                    <a:pt x="111" y="42"/>
                  </a:moveTo>
                  <a:cubicBezTo>
                    <a:pt x="129" y="42"/>
                    <a:pt x="129" y="42"/>
                    <a:pt x="129" y="42"/>
                  </a:cubicBezTo>
                  <a:cubicBezTo>
                    <a:pt x="129" y="58"/>
                    <a:pt x="129" y="58"/>
                    <a:pt x="129" y="58"/>
                  </a:cubicBezTo>
                  <a:cubicBezTo>
                    <a:pt x="111" y="58"/>
                    <a:pt x="111" y="58"/>
                    <a:pt x="111" y="58"/>
                  </a:cubicBezTo>
                  <a:lnTo>
                    <a:pt x="111" y="42"/>
                  </a:lnTo>
                  <a:close/>
                  <a:moveTo>
                    <a:pt x="111" y="65"/>
                  </a:moveTo>
                  <a:cubicBezTo>
                    <a:pt x="129" y="65"/>
                    <a:pt x="129" y="65"/>
                    <a:pt x="129" y="65"/>
                  </a:cubicBezTo>
                  <a:cubicBezTo>
                    <a:pt x="129" y="80"/>
                    <a:pt x="129" y="80"/>
                    <a:pt x="129" y="80"/>
                  </a:cubicBezTo>
                  <a:cubicBezTo>
                    <a:pt x="124" y="80"/>
                    <a:pt x="117" y="80"/>
                    <a:pt x="117" y="80"/>
                  </a:cubicBezTo>
                  <a:cubicBezTo>
                    <a:pt x="111" y="80"/>
                    <a:pt x="111" y="80"/>
                    <a:pt x="111" y="80"/>
                  </a:cubicBezTo>
                  <a:lnTo>
                    <a:pt x="111" y="65"/>
                  </a:lnTo>
                  <a:close/>
                  <a:moveTo>
                    <a:pt x="85" y="20"/>
                  </a:moveTo>
                  <a:cubicBezTo>
                    <a:pt x="104" y="20"/>
                    <a:pt x="104" y="20"/>
                    <a:pt x="104" y="20"/>
                  </a:cubicBezTo>
                  <a:cubicBezTo>
                    <a:pt x="104" y="35"/>
                    <a:pt x="104" y="35"/>
                    <a:pt x="104" y="35"/>
                  </a:cubicBezTo>
                  <a:cubicBezTo>
                    <a:pt x="85" y="35"/>
                    <a:pt x="85" y="35"/>
                    <a:pt x="85" y="35"/>
                  </a:cubicBezTo>
                  <a:lnTo>
                    <a:pt x="85" y="20"/>
                  </a:lnTo>
                  <a:close/>
                  <a:moveTo>
                    <a:pt x="85" y="42"/>
                  </a:moveTo>
                  <a:cubicBezTo>
                    <a:pt x="104" y="42"/>
                    <a:pt x="104" y="42"/>
                    <a:pt x="104" y="42"/>
                  </a:cubicBezTo>
                  <a:cubicBezTo>
                    <a:pt x="104" y="58"/>
                    <a:pt x="104" y="58"/>
                    <a:pt x="104" y="58"/>
                  </a:cubicBezTo>
                  <a:cubicBezTo>
                    <a:pt x="85" y="58"/>
                    <a:pt x="85" y="58"/>
                    <a:pt x="85" y="58"/>
                  </a:cubicBezTo>
                  <a:lnTo>
                    <a:pt x="85" y="42"/>
                  </a:lnTo>
                  <a:close/>
                  <a:moveTo>
                    <a:pt x="85" y="65"/>
                  </a:moveTo>
                  <a:cubicBezTo>
                    <a:pt x="104" y="65"/>
                    <a:pt x="104" y="65"/>
                    <a:pt x="104" y="65"/>
                  </a:cubicBezTo>
                  <a:cubicBezTo>
                    <a:pt x="104" y="80"/>
                    <a:pt x="104" y="80"/>
                    <a:pt x="104" y="80"/>
                  </a:cubicBezTo>
                  <a:cubicBezTo>
                    <a:pt x="85" y="80"/>
                    <a:pt x="85" y="80"/>
                    <a:pt x="85" y="80"/>
                  </a:cubicBezTo>
                  <a:lnTo>
                    <a:pt x="85" y="65"/>
                  </a:lnTo>
                  <a:close/>
                  <a:moveTo>
                    <a:pt x="59" y="20"/>
                  </a:moveTo>
                  <a:cubicBezTo>
                    <a:pt x="78" y="20"/>
                    <a:pt x="78" y="20"/>
                    <a:pt x="78" y="20"/>
                  </a:cubicBezTo>
                  <a:cubicBezTo>
                    <a:pt x="78" y="35"/>
                    <a:pt x="78" y="35"/>
                    <a:pt x="78" y="35"/>
                  </a:cubicBezTo>
                  <a:cubicBezTo>
                    <a:pt x="59" y="35"/>
                    <a:pt x="59" y="35"/>
                    <a:pt x="59" y="35"/>
                  </a:cubicBezTo>
                  <a:lnTo>
                    <a:pt x="59" y="20"/>
                  </a:lnTo>
                  <a:close/>
                  <a:moveTo>
                    <a:pt x="59" y="42"/>
                  </a:moveTo>
                  <a:cubicBezTo>
                    <a:pt x="78" y="42"/>
                    <a:pt x="78" y="42"/>
                    <a:pt x="78" y="42"/>
                  </a:cubicBezTo>
                  <a:cubicBezTo>
                    <a:pt x="78" y="58"/>
                    <a:pt x="78" y="58"/>
                    <a:pt x="78" y="58"/>
                  </a:cubicBezTo>
                  <a:cubicBezTo>
                    <a:pt x="59" y="58"/>
                    <a:pt x="59" y="58"/>
                    <a:pt x="59" y="58"/>
                  </a:cubicBezTo>
                  <a:lnTo>
                    <a:pt x="59" y="42"/>
                  </a:lnTo>
                  <a:close/>
                  <a:moveTo>
                    <a:pt x="59" y="65"/>
                  </a:moveTo>
                  <a:cubicBezTo>
                    <a:pt x="78" y="65"/>
                    <a:pt x="78" y="65"/>
                    <a:pt x="78" y="65"/>
                  </a:cubicBezTo>
                  <a:cubicBezTo>
                    <a:pt x="78" y="80"/>
                    <a:pt x="78" y="80"/>
                    <a:pt x="78" y="80"/>
                  </a:cubicBezTo>
                  <a:cubicBezTo>
                    <a:pt x="59" y="80"/>
                    <a:pt x="59" y="80"/>
                    <a:pt x="59" y="80"/>
                  </a:cubicBezTo>
                  <a:lnTo>
                    <a:pt x="59" y="65"/>
                  </a:lnTo>
                  <a:close/>
                  <a:moveTo>
                    <a:pt x="33" y="20"/>
                  </a:moveTo>
                  <a:cubicBezTo>
                    <a:pt x="52" y="20"/>
                    <a:pt x="52" y="20"/>
                    <a:pt x="52" y="20"/>
                  </a:cubicBezTo>
                  <a:cubicBezTo>
                    <a:pt x="52" y="35"/>
                    <a:pt x="52" y="35"/>
                    <a:pt x="52" y="35"/>
                  </a:cubicBezTo>
                  <a:cubicBezTo>
                    <a:pt x="33" y="35"/>
                    <a:pt x="33" y="35"/>
                    <a:pt x="33" y="35"/>
                  </a:cubicBezTo>
                  <a:lnTo>
                    <a:pt x="33" y="20"/>
                  </a:lnTo>
                  <a:close/>
                  <a:moveTo>
                    <a:pt x="33" y="42"/>
                  </a:moveTo>
                  <a:cubicBezTo>
                    <a:pt x="52" y="42"/>
                    <a:pt x="52" y="42"/>
                    <a:pt x="52" y="42"/>
                  </a:cubicBezTo>
                  <a:cubicBezTo>
                    <a:pt x="52" y="58"/>
                    <a:pt x="52" y="58"/>
                    <a:pt x="52" y="58"/>
                  </a:cubicBezTo>
                  <a:cubicBezTo>
                    <a:pt x="33" y="58"/>
                    <a:pt x="33" y="58"/>
                    <a:pt x="33" y="58"/>
                  </a:cubicBezTo>
                  <a:lnTo>
                    <a:pt x="33" y="42"/>
                  </a:lnTo>
                  <a:close/>
                  <a:moveTo>
                    <a:pt x="33" y="65"/>
                  </a:moveTo>
                  <a:cubicBezTo>
                    <a:pt x="52" y="65"/>
                    <a:pt x="52" y="65"/>
                    <a:pt x="52" y="65"/>
                  </a:cubicBezTo>
                  <a:cubicBezTo>
                    <a:pt x="52" y="80"/>
                    <a:pt x="52" y="80"/>
                    <a:pt x="52" y="80"/>
                  </a:cubicBezTo>
                  <a:cubicBezTo>
                    <a:pt x="35" y="80"/>
                    <a:pt x="35" y="80"/>
                    <a:pt x="35" y="80"/>
                  </a:cubicBezTo>
                  <a:cubicBezTo>
                    <a:pt x="35" y="79"/>
                    <a:pt x="34" y="77"/>
                    <a:pt x="33" y="74"/>
                  </a:cubicBezTo>
                  <a:lnTo>
                    <a:pt x="33" y="65"/>
                  </a:lnTo>
                  <a:close/>
                  <a:moveTo>
                    <a:pt x="26" y="58"/>
                  </a:moveTo>
                  <a:cubicBezTo>
                    <a:pt x="24" y="58"/>
                    <a:pt x="24" y="58"/>
                    <a:pt x="24" y="58"/>
                  </a:cubicBezTo>
                  <a:cubicBezTo>
                    <a:pt x="21" y="53"/>
                    <a:pt x="18" y="47"/>
                    <a:pt x="16" y="42"/>
                  </a:cubicBezTo>
                  <a:cubicBezTo>
                    <a:pt x="26" y="42"/>
                    <a:pt x="26" y="42"/>
                    <a:pt x="26" y="42"/>
                  </a:cubicBezTo>
                  <a:lnTo>
                    <a:pt x="26" y="58"/>
                  </a:lnTo>
                  <a:close/>
                  <a:moveTo>
                    <a:pt x="26" y="20"/>
                  </a:moveTo>
                  <a:cubicBezTo>
                    <a:pt x="26" y="35"/>
                    <a:pt x="26" y="35"/>
                    <a:pt x="26" y="35"/>
                  </a:cubicBezTo>
                  <a:cubicBezTo>
                    <a:pt x="12" y="35"/>
                    <a:pt x="12" y="35"/>
                    <a:pt x="12" y="35"/>
                  </a:cubicBezTo>
                  <a:cubicBezTo>
                    <a:pt x="10" y="31"/>
                    <a:pt x="9" y="28"/>
                    <a:pt x="8" y="28"/>
                  </a:cubicBezTo>
                  <a:cubicBezTo>
                    <a:pt x="8" y="27"/>
                    <a:pt x="8" y="23"/>
                    <a:pt x="8" y="20"/>
                  </a:cubicBezTo>
                  <a:lnTo>
                    <a:pt x="26" y="2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6641" name="Group 17"/>
          <p:cNvGrpSpPr>
            <a:grpSpLocks/>
          </p:cNvGrpSpPr>
          <p:nvPr/>
        </p:nvGrpSpPr>
        <p:grpSpPr bwMode="auto">
          <a:xfrm>
            <a:off x="10186988" y="4848225"/>
            <a:ext cx="1439862" cy="1439863"/>
            <a:chOff x="0" y="0"/>
            <a:chExt cx="1440000" cy="1440000"/>
          </a:xfrm>
        </p:grpSpPr>
        <p:sp>
          <p:nvSpPr>
            <p:cNvPr id="24602" name="矩形 67"/>
            <p:cNvSpPr>
              <a:spLocks noChangeArrowheads="1"/>
            </p:cNvSpPr>
            <p:nvPr/>
          </p:nvSpPr>
          <p:spPr bwMode="auto">
            <a:xfrm>
              <a:off x="0" y="0"/>
              <a:ext cx="1440000" cy="1440000"/>
            </a:xfrm>
            <a:prstGeom prst="rect">
              <a:avLst/>
            </a:prstGeom>
            <a:solidFill>
              <a:srgbClr val="187D69"/>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24603" name="Group 19"/>
            <p:cNvGrpSpPr>
              <a:grpSpLocks/>
            </p:cNvGrpSpPr>
            <p:nvPr/>
          </p:nvGrpSpPr>
          <p:grpSpPr bwMode="auto">
            <a:xfrm>
              <a:off x="417630" y="448051"/>
              <a:ext cx="604740" cy="543898"/>
              <a:chOff x="0" y="0"/>
              <a:chExt cx="520700" cy="468313"/>
            </a:xfrm>
          </p:grpSpPr>
          <p:sp>
            <p:nvSpPr>
              <p:cNvPr id="24604" name="Freeform 22"/>
              <p:cNvSpPr>
                <a:spLocks noEditPoints="1" noChangeArrowheads="1"/>
              </p:cNvSpPr>
              <p:nvPr/>
            </p:nvSpPr>
            <p:spPr bwMode="auto">
              <a:xfrm>
                <a:off x="0" y="0"/>
                <a:ext cx="520700" cy="468313"/>
              </a:xfrm>
              <a:custGeom>
                <a:avLst/>
                <a:gdLst>
                  <a:gd name="T0" fmla="*/ 29968 w 139"/>
                  <a:gd name="T1" fmla="*/ 468313 h 125"/>
                  <a:gd name="T2" fmla="*/ 408319 w 139"/>
                  <a:gd name="T3" fmla="*/ 468313 h 125"/>
                  <a:gd name="T4" fmla="*/ 438287 w 139"/>
                  <a:gd name="T5" fmla="*/ 438341 h 125"/>
                  <a:gd name="T6" fmla="*/ 438287 w 139"/>
                  <a:gd name="T7" fmla="*/ 303467 h 125"/>
                  <a:gd name="T8" fmla="*/ 490732 w 139"/>
                  <a:gd name="T9" fmla="*/ 303467 h 125"/>
                  <a:gd name="T10" fmla="*/ 520700 w 139"/>
                  <a:gd name="T11" fmla="*/ 273495 h 125"/>
                  <a:gd name="T12" fmla="*/ 520700 w 139"/>
                  <a:gd name="T13" fmla="*/ 29972 h 125"/>
                  <a:gd name="T14" fmla="*/ 490732 w 139"/>
                  <a:gd name="T15" fmla="*/ 0 h 125"/>
                  <a:gd name="T16" fmla="*/ 112381 w 139"/>
                  <a:gd name="T17" fmla="*/ 0 h 125"/>
                  <a:gd name="T18" fmla="*/ 82413 w 139"/>
                  <a:gd name="T19" fmla="*/ 29972 h 125"/>
                  <a:gd name="T20" fmla="*/ 82413 w 139"/>
                  <a:gd name="T21" fmla="*/ 164846 h 125"/>
                  <a:gd name="T22" fmla="*/ 29968 w 139"/>
                  <a:gd name="T23" fmla="*/ 164846 h 125"/>
                  <a:gd name="T24" fmla="*/ 0 w 139"/>
                  <a:gd name="T25" fmla="*/ 194818 h 125"/>
                  <a:gd name="T26" fmla="*/ 0 w 139"/>
                  <a:gd name="T27" fmla="*/ 438341 h 125"/>
                  <a:gd name="T28" fmla="*/ 29968 w 139"/>
                  <a:gd name="T29" fmla="*/ 468313 h 125"/>
                  <a:gd name="T30" fmla="*/ 408319 w 139"/>
                  <a:gd name="T31" fmla="*/ 198565 h 125"/>
                  <a:gd name="T32" fmla="*/ 408319 w 139"/>
                  <a:gd name="T33" fmla="*/ 434594 h 125"/>
                  <a:gd name="T34" fmla="*/ 33714 w 139"/>
                  <a:gd name="T35" fmla="*/ 434594 h 125"/>
                  <a:gd name="T36" fmla="*/ 33714 w 139"/>
                  <a:gd name="T37" fmla="*/ 198565 h 125"/>
                  <a:gd name="T38" fmla="*/ 408319 w 139"/>
                  <a:gd name="T39" fmla="*/ 198565 h 125"/>
                  <a:gd name="T40" fmla="*/ 490732 w 139"/>
                  <a:gd name="T41" fmla="*/ 71184 h 125"/>
                  <a:gd name="T42" fmla="*/ 116127 w 139"/>
                  <a:gd name="T43" fmla="*/ 71184 h 125"/>
                  <a:gd name="T44" fmla="*/ 116127 w 139"/>
                  <a:gd name="T45" fmla="*/ 33719 h 125"/>
                  <a:gd name="T46" fmla="*/ 490732 w 139"/>
                  <a:gd name="T47" fmla="*/ 33719 h 125"/>
                  <a:gd name="T48" fmla="*/ 490732 w 139"/>
                  <a:gd name="T49" fmla="*/ 71184 h 125"/>
                  <a:gd name="T50" fmla="*/ 116127 w 139"/>
                  <a:gd name="T51" fmla="*/ 116142 h 125"/>
                  <a:gd name="T52" fmla="*/ 490732 w 139"/>
                  <a:gd name="T53" fmla="*/ 116142 h 125"/>
                  <a:gd name="T54" fmla="*/ 490732 w 139"/>
                  <a:gd name="T55" fmla="*/ 269748 h 125"/>
                  <a:gd name="T56" fmla="*/ 438287 w 139"/>
                  <a:gd name="T57" fmla="*/ 269748 h 125"/>
                  <a:gd name="T58" fmla="*/ 438287 w 139"/>
                  <a:gd name="T59" fmla="*/ 194818 h 125"/>
                  <a:gd name="T60" fmla="*/ 408319 w 139"/>
                  <a:gd name="T61" fmla="*/ 164846 h 125"/>
                  <a:gd name="T62" fmla="*/ 116127 w 139"/>
                  <a:gd name="T63" fmla="*/ 164846 h 125"/>
                  <a:gd name="T64" fmla="*/ 116127 w 139"/>
                  <a:gd name="T65" fmla="*/ 116142 h 12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9"/>
                  <a:gd name="T100" fmla="*/ 0 h 125"/>
                  <a:gd name="T101" fmla="*/ 139 w 139"/>
                  <a:gd name="T102" fmla="*/ 125 h 12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9" h="125">
                    <a:moveTo>
                      <a:pt x="8" y="125"/>
                    </a:moveTo>
                    <a:cubicBezTo>
                      <a:pt x="109" y="125"/>
                      <a:pt x="109" y="125"/>
                      <a:pt x="109" y="125"/>
                    </a:cubicBezTo>
                    <a:cubicBezTo>
                      <a:pt x="114" y="125"/>
                      <a:pt x="117" y="121"/>
                      <a:pt x="117" y="117"/>
                    </a:cubicBezTo>
                    <a:cubicBezTo>
                      <a:pt x="117" y="81"/>
                      <a:pt x="117" y="81"/>
                      <a:pt x="117" y="81"/>
                    </a:cubicBezTo>
                    <a:cubicBezTo>
                      <a:pt x="131" y="81"/>
                      <a:pt x="131" y="81"/>
                      <a:pt x="131" y="81"/>
                    </a:cubicBezTo>
                    <a:cubicBezTo>
                      <a:pt x="136" y="81"/>
                      <a:pt x="139" y="77"/>
                      <a:pt x="139" y="73"/>
                    </a:cubicBezTo>
                    <a:cubicBezTo>
                      <a:pt x="139" y="8"/>
                      <a:pt x="139" y="8"/>
                      <a:pt x="139" y="8"/>
                    </a:cubicBezTo>
                    <a:cubicBezTo>
                      <a:pt x="139" y="3"/>
                      <a:pt x="136" y="0"/>
                      <a:pt x="131" y="0"/>
                    </a:cubicBezTo>
                    <a:cubicBezTo>
                      <a:pt x="30" y="0"/>
                      <a:pt x="30" y="0"/>
                      <a:pt x="30" y="0"/>
                    </a:cubicBezTo>
                    <a:cubicBezTo>
                      <a:pt x="26" y="0"/>
                      <a:pt x="22" y="3"/>
                      <a:pt x="22" y="8"/>
                    </a:cubicBezTo>
                    <a:cubicBezTo>
                      <a:pt x="22" y="44"/>
                      <a:pt x="22" y="44"/>
                      <a:pt x="22" y="44"/>
                    </a:cubicBezTo>
                    <a:cubicBezTo>
                      <a:pt x="8" y="44"/>
                      <a:pt x="8" y="44"/>
                      <a:pt x="8" y="44"/>
                    </a:cubicBezTo>
                    <a:cubicBezTo>
                      <a:pt x="4" y="44"/>
                      <a:pt x="0" y="48"/>
                      <a:pt x="0" y="52"/>
                    </a:cubicBezTo>
                    <a:cubicBezTo>
                      <a:pt x="0" y="117"/>
                      <a:pt x="0" y="117"/>
                      <a:pt x="0" y="117"/>
                    </a:cubicBezTo>
                    <a:cubicBezTo>
                      <a:pt x="0" y="121"/>
                      <a:pt x="4" y="125"/>
                      <a:pt x="8" y="125"/>
                    </a:cubicBezTo>
                    <a:close/>
                    <a:moveTo>
                      <a:pt x="109" y="53"/>
                    </a:moveTo>
                    <a:cubicBezTo>
                      <a:pt x="109" y="116"/>
                      <a:pt x="109" y="116"/>
                      <a:pt x="109" y="116"/>
                    </a:cubicBezTo>
                    <a:cubicBezTo>
                      <a:pt x="9" y="116"/>
                      <a:pt x="9" y="116"/>
                      <a:pt x="9" y="116"/>
                    </a:cubicBezTo>
                    <a:cubicBezTo>
                      <a:pt x="9" y="53"/>
                      <a:pt x="9" y="53"/>
                      <a:pt x="9" y="53"/>
                    </a:cubicBezTo>
                    <a:lnTo>
                      <a:pt x="109" y="53"/>
                    </a:lnTo>
                    <a:close/>
                    <a:moveTo>
                      <a:pt x="131" y="19"/>
                    </a:moveTo>
                    <a:cubicBezTo>
                      <a:pt x="31" y="19"/>
                      <a:pt x="31" y="19"/>
                      <a:pt x="31" y="19"/>
                    </a:cubicBezTo>
                    <a:cubicBezTo>
                      <a:pt x="31" y="9"/>
                      <a:pt x="31" y="9"/>
                      <a:pt x="31" y="9"/>
                    </a:cubicBezTo>
                    <a:cubicBezTo>
                      <a:pt x="131" y="9"/>
                      <a:pt x="131" y="9"/>
                      <a:pt x="131" y="9"/>
                    </a:cubicBezTo>
                    <a:lnTo>
                      <a:pt x="131" y="19"/>
                    </a:lnTo>
                    <a:close/>
                    <a:moveTo>
                      <a:pt x="31" y="31"/>
                    </a:moveTo>
                    <a:cubicBezTo>
                      <a:pt x="131" y="31"/>
                      <a:pt x="131" y="31"/>
                      <a:pt x="131" y="31"/>
                    </a:cubicBezTo>
                    <a:cubicBezTo>
                      <a:pt x="131" y="72"/>
                      <a:pt x="131" y="72"/>
                      <a:pt x="131" y="72"/>
                    </a:cubicBezTo>
                    <a:cubicBezTo>
                      <a:pt x="117" y="72"/>
                      <a:pt x="117" y="72"/>
                      <a:pt x="117" y="72"/>
                    </a:cubicBezTo>
                    <a:cubicBezTo>
                      <a:pt x="117" y="52"/>
                      <a:pt x="117" y="52"/>
                      <a:pt x="117" y="52"/>
                    </a:cubicBezTo>
                    <a:cubicBezTo>
                      <a:pt x="117" y="48"/>
                      <a:pt x="114" y="44"/>
                      <a:pt x="109" y="44"/>
                    </a:cubicBezTo>
                    <a:cubicBezTo>
                      <a:pt x="31" y="44"/>
                      <a:pt x="31" y="44"/>
                      <a:pt x="31" y="44"/>
                    </a:cubicBezTo>
                    <a:lnTo>
                      <a:pt x="31" y="3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605" name="Freeform 23"/>
              <p:cNvSpPr>
                <a:spLocks noChangeArrowheads="1"/>
              </p:cNvSpPr>
              <p:nvPr/>
            </p:nvSpPr>
            <p:spPr bwMode="auto">
              <a:xfrm>
                <a:off x="269875" y="322263"/>
                <a:ext cx="107950" cy="90488"/>
              </a:xfrm>
              <a:custGeom>
                <a:avLst/>
                <a:gdLst>
                  <a:gd name="T0" fmla="*/ 100505 w 29"/>
                  <a:gd name="T1" fmla="*/ 0 h 24"/>
                  <a:gd name="T2" fmla="*/ 7445 w 29"/>
                  <a:gd name="T3" fmla="*/ 0 h 24"/>
                  <a:gd name="T4" fmla="*/ 0 w 29"/>
                  <a:gd name="T5" fmla="*/ 7541 h 24"/>
                  <a:gd name="T6" fmla="*/ 0 w 29"/>
                  <a:gd name="T7" fmla="*/ 82947 h 24"/>
                  <a:gd name="T8" fmla="*/ 7445 w 29"/>
                  <a:gd name="T9" fmla="*/ 90488 h 24"/>
                  <a:gd name="T10" fmla="*/ 100505 w 29"/>
                  <a:gd name="T11" fmla="*/ 90488 h 24"/>
                  <a:gd name="T12" fmla="*/ 107950 w 29"/>
                  <a:gd name="T13" fmla="*/ 82947 h 24"/>
                  <a:gd name="T14" fmla="*/ 107950 w 29"/>
                  <a:gd name="T15" fmla="*/ 7541 h 24"/>
                  <a:gd name="T16" fmla="*/ 100505 w 29"/>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
                  <a:gd name="T28" fmla="*/ 0 h 24"/>
                  <a:gd name="T29" fmla="*/ 29 w 29"/>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 h="24">
                    <a:moveTo>
                      <a:pt x="27" y="0"/>
                    </a:moveTo>
                    <a:cubicBezTo>
                      <a:pt x="2" y="0"/>
                      <a:pt x="2" y="0"/>
                      <a:pt x="2" y="0"/>
                    </a:cubicBezTo>
                    <a:cubicBezTo>
                      <a:pt x="1" y="0"/>
                      <a:pt x="0" y="1"/>
                      <a:pt x="0" y="2"/>
                    </a:cubicBezTo>
                    <a:cubicBezTo>
                      <a:pt x="0" y="22"/>
                      <a:pt x="0" y="22"/>
                      <a:pt x="0" y="22"/>
                    </a:cubicBezTo>
                    <a:cubicBezTo>
                      <a:pt x="0" y="23"/>
                      <a:pt x="1" y="24"/>
                      <a:pt x="2" y="24"/>
                    </a:cubicBezTo>
                    <a:cubicBezTo>
                      <a:pt x="27" y="24"/>
                      <a:pt x="27" y="24"/>
                      <a:pt x="27" y="24"/>
                    </a:cubicBezTo>
                    <a:cubicBezTo>
                      <a:pt x="28" y="24"/>
                      <a:pt x="29" y="23"/>
                      <a:pt x="29" y="22"/>
                    </a:cubicBezTo>
                    <a:cubicBezTo>
                      <a:pt x="29" y="2"/>
                      <a:pt x="29" y="2"/>
                      <a:pt x="29" y="2"/>
                    </a:cubicBezTo>
                    <a:cubicBezTo>
                      <a:pt x="29" y="1"/>
                      <a:pt x="28" y="0"/>
                      <a:pt x="27"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606" name="Freeform 24"/>
              <p:cNvSpPr>
                <a:spLocks noChangeArrowheads="1"/>
              </p:cNvSpPr>
              <p:nvPr/>
            </p:nvSpPr>
            <p:spPr bwMode="auto">
              <a:xfrm>
                <a:off x="66675" y="231775"/>
                <a:ext cx="57150" cy="57150"/>
              </a:xfrm>
              <a:custGeom>
                <a:avLst/>
                <a:gdLst>
                  <a:gd name="T0" fmla="*/ 0 w 15"/>
                  <a:gd name="T1" fmla="*/ 22860 h 15"/>
                  <a:gd name="T2" fmla="*/ 0 w 15"/>
                  <a:gd name="T3" fmla="*/ 26670 h 15"/>
                  <a:gd name="T4" fmla="*/ 0 w 15"/>
                  <a:gd name="T5" fmla="*/ 30480 h 15"/>
                  <a:gd name="T6" fmla="*/ 53340 w 15"/>
                  <a:gd name="T7" fmla="*/ 53340 h 15"/>
                  <a:gd name="T8" fmla="*/ 57150 w 15"/>
                  <a:gd name="T9" fmla="*/ 53340 h 15"/>
                  <a:gd name="T10" fmla="*/ 57150 w 15"/>
                  <a:gd name="T11" fmla="*/ 53340 h 15"/>
                  <a:gd name="T12" fmla="*/ 57150 w 15"/>
                  <a:gd name="T13" fmla="*/ 3810 h 15"/>
                  <a:gd name="T14" fmla="*/ 57150 w 15"/>
                  <a:gd name="T15" fmla="*/ 0 h 15"/>
                  <a:gd name="T16" fmla="*/ 53340 w 15"/>
                  <a:gd name="T17" fmla="*/ 0 h 15"/>
                  <a:gd name="T18" fmla="*/ 0 w 15"/>
                  <a:gd name="T19" fmla="*/ 2286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
                  <a:gd name="T31" fmla="*/ 0 h 15"/>
                  <a:gd name="T32" fmla="*/ 15 w 15"/>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 h="15">
                    <a:moveTo>
                      <a:pt x="0" y="6"/>
                    </a:moveTo>
                    <a:cubicBezTo>
                      <a:pt x="0" y="6"/>
                      <a:pt x="0" y="7"/>
                      <a:pt x="0" y="7"/>
                    </a:cubicBezTo>
                    <a:cubicBezTo>
                      <a:pt x="0" y="7"/>
                      <a:pt x="0" y="8"/>
                      <a:pt x="0" y="8"/>
                    </a:cubicBezTo>
                    <a:cubicBezTo>
                      <a:pt x="14" y="14"/>
                      <a:pt x="14" y="14"/>
                      <a:pt x="14" y="14"/>
                    </a:cubicBezTo>
                    <a:cubicBezTo>
                      <a:pt x="14" y="15"/>
                      <a:pt x="15" y="14"/>
                      <a:pt x="15" y="14"/>
                    </a:cubicBezTo>
                    <a:cubicBezTo>
                      <a:pt x="15" y="14"/>
                      <a:pt x="15" y="14"/>
                      <a:pt x="15" y="14"/>
                    </a:cubicBezTo>
                    <a:cubicBezTo>
                      <a:pt x="15" y="1"/>
                      <a:pt x="15" y="1"/>
                      <a:pt x="15" y="1"/>
                    </a:cubicBezTo>
                    <a:cubicBezTo>
                      <a:pt x="15" y="0"/>
                      <a:pt x="15" y="0"/>
                      <a:pt x="15" y="0"/>
                    </a:cubicBezTo>
                    <a:cubicBezTo>
                      <a:pt x="15" y="0"/>
                      <a:pt x="14" y="0"/>
                      <a:pt x="14" y="0"/>
                    </a:cubicBezTo>
                    <a:lnTo>
                      <a:pt x="0" y="6"/>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26647" name="Group 23"/>
          <p:cNvGrpSpPr>
            <a:grpSpLocks/>
          </p:cNvGrpSpPr>
          <p:nvPr/>
        </p:nvGrpSpPr>
        <p:grpSpPr bwMode="auto">
          <a:xfrm>
            <a:off x="10186988" y="3219450"/>
            <a:ext cx="1439862" cy="1439863"/>
            <a:chOff x="0" y="0"/>
            <a:chExt cx="1440000" cy="1440000"/>
          </a:xfrm>
        </p:grpSpPr>
        <p:sp>
          <p:nvSpPr>
            <p:cNvPr id="24591" name="矩形 73"/>
            <p:cNvSpPr>
              <a:spLocks noChangeArrowheads="1"/>
            </p:cNvSpPr>
            <p:nvPr/>
          </p:nvSpPr>
          <p:spPr bwMode="auto">
            <a:xfrm>
              <a:off x="0" y="0"/>
              <a:ext cx="1440000" cy="1440000"/>
            </a:xfrm>
            <a:prstGeom prst="rect">
              <a:avLst/>
            </a:prstGeom>
            <a:solidFill>
              <a:srgbClr val="339423"/>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24592" name="Group 25"/>
            <p:cNvGrpSpPr>
              <a:grpSpLocks/>
            </p:cNvGrpSpPr>
            <p:nvPr/>
          </p:nvGrpSpPr>
          <p:grpSpPr bwMode="auto">
            <a:xfrm>
              <a:off x="384443" y="438833"/>
              <a:ext cx="671114" cy="562335"/>
              <a:chOff x="0" y="0"/>
              <a:chExt cx="577850" cy="484188"/>
            </a:xfrm>
          </p:grpSpPr>
          <p:sp>
            <p:nvSpPr>
              <p:cNvPr id="24593" name="Freeform 25"/>
              <p:cNvSpPr>
                <a:spLocks noEditPoints="1" noChangeArrowheads="1"/>
              </p:cNvSpPr>
              <p:nvPr/>
            </p:nvSpPr>
            <p:spPr bwMode="auto">
              <a:xfrm>
                <a:off x="0" y="0"/>
                <a:ext cx="577850" cy="484188"/>
              </a:xfrm>
              <a:custGeom>
                <a:avLst/>
                <a:gdLst>
                  <a:gd name="T0" fmla="*/ 273916 w 154"/>
                  <a:gd name="T1" fmla="*/ 480435 h 129"/>
                  <a:gd name="T2" fmla="*/ 303934 w 154"/>
                  <a:gd name="T3" fmla="*/ 480435 h 129"/>
                  <a:gd name="T4" fmla="*/ 547832 w 154"/>
                  <a:gd name="T5" fmla="*/ 450407 h 129"/>
                  <a:gd name="T6" fmla="*/ 570345 w 154"/>
                  <a:gd name="T7" fmla="*/ 446654 h 129"/>
                  <a:gd name="T8" fmla="*/ 577850 w 154"/>
                  <a:gd name="T9" fmla="*/ 427887 h 129"/>
                  <a:gd name="T10" fmla="*/ 577850 w 154"/>
                  <a:gd name="T11" fmla="*/ 63808 h 129"/>
                  <a:gd name="T12" fmla="*/ 559089 w 154"/>
                  <a:gd name="T13" fmla="*/ 37534 h 129"/>
                  <a:gd name="T14" fmla="*/ 288925 w 154"/>
                  <a:gd name="T15" fmla="*/ 67561 h 129"/>
                  <a:gd name="T16" fmla="*/ 18761 w 154"/>
                  <a:gd name="T17" fmla="*/ 37534 h 129"/>
                  <a:gd name="T18" fmla="*/ 0 w 154"/>
                  <a:gd name="T19" fmla="*/ 63808 h 129"/>
                  <a:gd name="T20" fmla="*/ 0 w 154"/>
                  <a:gd name="T21" fmla="*/ 427887 h 129"/>
                  <a:gd name="T22" fmla="*/ 11257 w 154"/>
                  <a:gd name="T23" fmla="*/ 446654 h 129"/>
                  <a:gd name="T24" fmla="*/ 30018 w 154"/>
                  <a:gd name="T25" fmla="*/ 450407 h 129"/>
                  <a:gd name="T26" fmla="*/ 273916 w 154"/>
                  <a:gd name="T27" fmla="*/ 480435 h 129"/>
                  <a:gd name="T28" fmla="*/ 300182 w 154"/>
                  <a:gd name="T29" fmla="*/ 97588 h 129"/>
                  <a:gd name="T30" fmla="*/ 547832 w 154"/>
                  <a:gd name="T31" fmla="*/ 67561 h 129"/>
                  <a:gd name="T32" fmla="*/ 547832 w 154"/>
                  <a:gd name="T33" fmla="*/ 420380 h 129"/>
                  <a:gd name="T34" fmla="*/ 300182 w 154"/>
                  <a:gd name="T35" fmla="*/ 446654 h 129"/>
                  <a:gd name="T36" fmla="*/ 300182 w 154"/>
                  <a:gd name="T37" fmla="*/ 97588 h 129"/>
                  <a:gd name="T38" fmla="*/ 30018 w 154"/>
                  <a:gd name="T39" fmla="*/ 420380 h 129"/>
                  <a:gd name="T40" fmla="*/ 30018 w 154"/>
                  <a:gd name="T41" fmla="*/ 67561 h 129"/>
                  <a:gd name="T42" fmla="*/ 277668 w 154"/>
                  <a:gd name="T43" fmla="*/ 97588 h 129"/>
                  <a:gd name="T44" fmla="*/ 277668 w 154"/>
                  <a:gd name="T45" fmla="*/ 446654 h 129"/>
                  <a:gd name="T46" fmla="*/ 30018 w 154"/>
                  <a:gd name="T47" fmla="*/ 420380 h 12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4"/>
                  <a:gd name="T73" fmla="*/ 0 h 129"/>
                  <a:gd name="T74" fmla="*/ 154 w 154"/>
                  <a:gd name="T75" fmla="*/ 129 h 12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4" h="129">
                    <a:moveTo>
                      <a:pt x="73" y="128"/>
                    </a:moveTo>
                    <a:cubicBezTo>
                      <a:pt x="75" y="129"/>
                      <a:pt x="79" y="129"/>
                      <a:pt x="81" y="128"/>
                    </a:cubicBezTo>
                    <a:cubicBezTo>
                      <a:pt x="88" y="122"/>
                      <a:pt x="109" y="111"/>
                      <a:pt x="146" y="120"/>
                    </a:cubicBezTo>
                    <a:cubicBezTo>
                      <a:pt x="148" y="121"/>
                      <a:pt x="150" y="120"/>
                      <a:pt x="152" y="119"/>
                    </a:cubicBezTo>
                    <a:cubicBezTo>
                      <a:pt x="153" y="118"/>
                      <a:pt x="154" y="116"/>
                      <a:pt x="154" y="114"/>
                    </a:cubicBezTo>
                    <a:cubicBezTo>
                      <a:pt x="154" y="17"/>
                      <a:pt x="154" y="17"/>
                      <a:pt x="154" y="17"/>
                    </a:cubicBezTo>
                    <a:cubicBezTo>
                      <a:pt x="154" y="14"/>
                      <a:pt x="152" y="11"/>
                      <a:pt x="149" y="10"/>
                    </a:cubicBezTo>
                    <a:cubicBezTo>
                      <a:pt x="110" y="0"/>
                      <a:pt x="86" y="12"/>
                      <a:pt x="77" y="18"/>
                    </a:cubicBezTo>
                    <a:cubicBezTo>
                      <a:pt x="68" y="12"/>
                      <a:pt x="45" y="0"/>
                      <a:pt x="5" y="10"/>
                    </a:cubicBezTo>
                    <a:cubicBezTo>
                      <a:pt x="2" y="11"/>
                      <a:pt x="0" y="14"/>
                      <a:pt x="0" y="17"/>
                    </a:cubicBezTo>
                    <a:cubicBezTo>
                      <a:pt x="0" y="114"/>
                      <a:pt x="0" y="114"/>
                      <a:pt x="0" y="114"/>
                    </a:cubicBezTo>
                    <a:cubicBezTo>
                      <a:pt x="0" y="116"/>
                      <a:pt x="1" y="118"/>
                      <a:pt x="3" y="119"/>
                    </a:cubicBezTo>
                    <a:cubicBezTo>
                      <a:pt x="4" y="121"/>
                      <a:pt x="6" y="121"/>
                      <a:pt x="8" y="120"/>
                    </a:cubicBezTo>
                    <a:cubicBezTo>
                      <a:pt x="45" y="111"/>
                      <a:pt x="66" y="122"/>
                      <a:pt x="73" y="128"/>
                    </a:cubicBezTo>
                    <a:close/>
                    <a:moveTo>
                      <a:pt x="80" y="26"/>
                    </a:moveTo>
                    <a:cubicBezTo>
                      <a:pt x="86" y="21"/>
                      <a:pt x="107" y="8"/>
                      <a:pt x="146" y="18"/>
                    </a:cubicBezTo>
                    <a:cubicBezTo>
                      <a:pt x="146" y="112"/>
                      <a:pt x="146" y="112"/>
                      <a:pt x="146" y="112"/>
                    </a:cubicBezTo>
                    <a:cubicBezTo>
                      <a:pt x="112" y="104"/>
                      <a:pt x="90" y="113"/>
                      <a:pt x="80" y="119"/>
                    </a:cubicBezTo>
                    <a:lnTo>
                      <a:pt x="80" y="26"/>
                    </a:lnTo>
                    <a:close/>
                    <a:moveTo>
                      <a:pt x="8" y="112"/>
                    </a:moveTo>
                    <a:cubicBezTo>
                      <a:pt x="8" y="18"/>
                      <a:pt x="8" y="18"/>
                      <a:pt x="8" y="18"/>
                    </a:cubicBezTo>
                    <a:cubicBezTo>
                      <a:pt x="47" y="8"/>
                      <a:pt x="68" y="21"/>
                      <a:pt x="74" y="26"/>
                    </a:cubicBezTo>
                    <a:cubicBezTo>
                      <a:pt x="74" y="119"/>
                      <a:pt x="74" y="119"/>
                      <a:pt x="74" y="119"/>
                    </a:cubicBezTo>
                    <a:cubicBezTo>
                      <a:pt x="64" y="113"/>
                      <a:pt x="42" y="104"/>
                      <a:pt x="8" y="11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594" name="Freeform 26"/>
              <p:cNvSpPr>
                <a:spLocks noChangeArrowheads="1"/>
              </p:cNvSpPr>
              <p:nvPr/>
            </p:nvSpPr>
            <p:spPr bwMode="auto">
              <a:xfrm>
                <a:off x="87312" y="123825"/>
                <a:ext cx="138113" cy="33338"/>
              </a:xfrm>
              <a:custGeom>
                <a:avLst/>
                <a:gdLst>
                  <a:gd name="T0" fmla="*/ 7466 w 37"/>
                  <a:gd name="T1" fmla="*/ 7408 h 9"/>
                  <a:gd name="T2" fmla="*/ 0 w 37"/>
                  <a:gd name="T3" fmla="*/ 11113 h 9"/>
                  <a:gd name="T4" fmla="*/ 0 w 37"/>
                  <a:gd name="T5" fmla="*/ 22225 h 9"/>
                  <a:gd name="T6" fmla="*/ 3733 w 37"/>
                  <a:gd name="T7" fmla="*/ 25930 h 9"/>
                  <a:gd name="T8" fmla="*/ 7466 w 37"/>
                  <a:gd name="T9" fmla="*/ 29634 h 9"/>
                  <a:gd name="T10" fmla="*/ 130647 w 37"/>
                  <a:gd name="T11" fmla="*/ 33338 h 9"/>
                  <a:gd name="T12" fmla="*/ 134380 w 37"/>
                  <a:gd name="T13" fmla="*/ 33338 h 9"/>
                  <a:gd name="T14" fmla="*/ 138113 w 37"/>
                  <a:gd name="T15" fmla="*/ 29634 h 9"/>
                  <a:gd name="T16" fmla="*/ 138113 w 37"/>
                  <a:gd name="T17" fmla="*/ 18521 h 9"/>
                  <a:gd name="T18" fmla="*/ 130647 w 37"/>
                  <a:gd name="T19" fmla="*/ 11113 h 9"/>
                  <a:gd name="T20" fmla="*/ 7466 w 37"/>
                  <a:gd name="T21" fmla="*/ 7408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2"/>
                    </a:moveTo>
                    <a:cubicBezTo>
                      <a:pt x="1" y="2"/>
                      <a:pt x="0" y="3"/>
                      <a:pt x="0" y="3"/>
                    </a:cubicBezTo>
                    <a:cubicBezTo>
                      <a:pt x="0" y="6"/>
                      <a:pt x="0" y="6"/>
                      <a:pt x="0" y="6"/>
                    </a:cubicBezTo>
                    <a:cubicBezTo>
                      <a:pt x="0" y="6"/>
                      <a:pt x="0" y="7"/>
                      <a:pt x="1" y="7"/>
                    </a:cubicBezTo>
                    <a:cubicBezTo>
                      <a:pt x="1" y="8"/>
                      <a:pt x="2" y="8"/>
                      <a:pt x="2" y="8"/>
                    </a:cubicBezTo>
                    <a:cubicBezTo>
                      <a:pt x="14" y="6"/>
                      <a:pt x="25" y="7"/>
                      <a:pt x="35" y="9"/>
                    </a:cubicBezTo>
                    <a:cubicBezTo>
                      <a:pt x="35" y="9"/>
                      <a:pt x="36" y="9"/>
                      <a:pt x="36" y="9"/>
                    </a:cubicBezTo>
                    <a:cubicBezTo>
                      <a:pt x="37" y="9"/>
                      <a:pt x="37" y="8"/>
                      <a:pt x="37" y="8"/>
                    </a:cubicBezTo>
                    <a:cubicBezTo>
                      <a:pt x="37" y="5"/>
                      <a:pt x="37" y="5"/>
                      <a:pt x="37" y="5"/>
                    </a:cubicBezTo>
                    <a:cubicBezTo>
                      <a:pt x="37" y="4"/>
                      <a:pt x="36" y="4"/>
                      <a:pt x="35" y="3"/>
                    </a:cubicBezTo>
                    <a:cubicBezTo>
                      <a:pt x="25" y="1"/>
                      <a:pt x="14" y="0"/>
                      <a:pt x="2"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595" name="Freeform 27"/>
              <p:cNvSpPr>
                <a:spLocks noChangeArrowheads="1"/>
              </p:cNvSpPr>
              <p:nvPr/>
            </p:nvSpPr>
            <p:spPr bwMode="auto">
              <a:xfrm>
                <a:off x="87312" y="187325"/>
                <a:ext cx="138113" cy="33338"/>
              </a:xfrm>
              <a:custGeom>
                <a:avLst/>
                <a:gdLst>
                  <a:gd name="T0" fmla="*/ 7466 w 37"/>
                  <a:gd name="T1" fmla="*/ 3704 h 9"/>
                  <a:gd name="T2" fmla="*/ 0 w 37"/>
                  <a:gd name="T3" fmla="*/ 11113 h 9"/>
                  <a:gd name="T4" fmla="*/ 0 w 37"/>
                  <a:gd name="T5" fmla="*/ 18521 h 9"/>
                  <a:gd name="T6" fmla="*/ 3733 w 37"/>
                  <a:gd name="T7" fmla="*/ 25930 h 9"/>
                  <a:gd name="T8" fmla="*/ 7466 w 37"/>
                  <a:gd name="T9" fmla="*/ 25930 h 9"/>
                  <a:gd name="T10" fmla="*/ 130647 w 37"/>
                  <a:gd name="T11" fmla="*/ 33338 h 9"/>
                  <a:gd name="T12" fmla="*/ 134380 w 37"/>
                  <a:gd name="T13" fmla="*/ 29634 h 9"/>
                  <a:gd name="T14" fmla="*/ 138113 w 37"/>
                  <a:gd name="T15" fmla="*/ 25930 h 9"/>
                  <a:gd name="T16" fmla="*/ 138113 w 37"/>
                  <a:gd name="T17" fmla="*/ 18521 h 9"/>
                  <a:gd name="T18" fmla="*/ 130647 w 37"/>
                  <a:gd name="T19" fmla="*/ 11113 h 9"/>
                  <a:gd name="T20" fmla="*/ 7466 w 37"/>
                  <a:gd name="T21" fmla="*/ 3704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1"/>
                    </a:moveTo>
                    <a:cubicBezTo>
                      <a:pt x="1" y="1"/>
                      <a:pt x="0" y="2"/>
                      <a:pt x="0" y="3"/>
                    </a:cubicBezTo>
                    <a:cubicBezTo>
                      <a:pt x="0" y="5"/>
                      <a:pt x="0" y="5"/>
                      <a:pt x="0" y="5"/>
                    </a:cubicBezTo>
                    <a:cubicBezTo>
                      <a:pt x="0" y="6"/>
                      <a:pt x="0" y="6"/>
                      <a:pt x="1" y="7"/>
                    </a:cubicBezTo>
                    <a:cubicBezTo>
                      <a:pt x="1" y="7"/>
                      <a:pt x="2" y="7"/>
                      <a:pt x="2" y="7"/>
                    </a:cubicBezTo>
                    <a:cubicBezTo>
                      <a:pt x="14" y="6"/>
                      <a:pt x="25" y="6"/>
                      <a:pt x="35" y="9"/>
                    </a:cubicBezTo>
                    <a:cubicBezTo>
                      <a:pt x="35" y="9"/>
                      <a:pt x="36" y="9"/>
                      <a:pt x="36" y="8"/>
                    </a:cubicBezTo>
                    <a:cubicBezTo>
                      <a:pt x="37" y="8"/>
                      <a:pt x="37" y="8"/>
                      <a:pt x="37" y="7"/>
                    </a:cubicBezTo>
                    <a:cubicBezTo>
                      <a:pt x="37" y="5"/>
                      <a:pt x="37" y="5"/>
                      <a:pt x="37" y="5"/>
                    </a:cubicBezTo>
                    <a:cubicBezTo>
                      <a:pt x="37" y="4"/>
                      <a:pt x="36" y="3"/>
                      <a:pt x="35" y="3"/>
                    </a:cubicBezTo>
                    <a:cubicBezTo>
                      <a:pt x="25" y="0"/>
                      <a:pt x="14" y="0"/>
                      <a:pt x="2"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596" name="Freeform 28"/>
              <p:cNvSpPr>
                <a:spLocks noChangeArrowheads="1"/>
              </p:cNvSpPr>
              <p:nvPr/>
            </p:nvSpPr>
            <p:spPr bwMode="auto">
              <a:xfrm>
                <a:off x="87312" y="247650"/>
                <a:ext cx="138113" cy="33338"/>
              </a:xfrm>
              <a:custGeom>
                <a:avLst/>
                <a:gdLst>
                  <a:gd name="T0" fmla="*/ 7466 w 37"/>
                  <a:gd name="T1" fmla="*/ 7408 h 9"/>
                  <a:gd name="T2" fmla="*/ 0 w 37"/>
                  <a:gd name="T3" fmla="*/ 14817 h 9"/>
                  <a:gd name="T4" fmla="*/ 0 w 37"/>
                  <a:gd name="T5" fmla="*/ 22225 h 9"/>
                  <a:gd name="T6" fmla="*/ 3733 w 37"/>
                  <a:gd name="T7" fmla="*/ 25930 h 9"/>
                  <a:gd name="T8" fmla="*/ 7466 w 37"/>
                  <a:gd name="T9" fmla="*/ 29634 h 9"/>
                  <a:gd name="T10" fmla="*/ 130647 w 37"/>
                  <a:gd name="T11" fmla="*/ 33338 h 9"/>
                  <a:gd name="T12" fmla="*/ 134380 w 37"/>
                  <a:gd name="T13" fmla="*/ 33338 h 9"/>
                  <a:gd name="T14" fmla="*/ 138113 w 37"/>
                  <a:gd name="T15" fmla="*/ 29634 h 9"/>
                  <a:gd name="T16" fmla="*/ 138113 w 37"/>
                  <a:gd name="T17" fmla="*/ 18521 h 9"/>
                  <a:gd name="T18" fmla="*/ 130647 w 37"/>
                  <a:gd name="T19" fmla="*/ 11113 h 9"/>
                  <a:gd name="T20" fmla="*/ 7466 w 37"/>
                  <a:gd name="T21" fmla="*/ 7408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2"/>
                    </a:moveTo>
                    <a:cubicBezTo>
                      <a:pt x="1" y="2"/>
                      <a:pt x="0" y="3"/>
                      <a:pt x="0" y="4"/>
                    </a:cubicBezTo>
                    <a:cubicBezTo>
                      <a:pt x="0" y="6"/>
                      <a:pt x="0" y="6"/>
                      <a:pt x="0" y="6"/>
                    </a:cubicBezTo>
                    <a:cubicBezTo>
                      <a:pt x="0" y="6"/>
                      <a:pt x="0" y="7"/>
                      <a:pt x="1" y="7"/>
                    </a:cubicBezTo>
                    <a:cubicBezTo>
                      <a:pt x="1" y="8"/>
                      <a:pt x="2" y="8"/>
                      <a:pt x="2" y="8"/>
                    </a:cubicBezTo>
                    <a:cubicBezTo>
                      <a:pt x="14" y="6"/>
                      <a:pt x="25" y="7"/>
                      <a:pt x="35" y="9"/>
                    </a:cubicBezTo>
                    <a:cubicBezTo>
                      <a:pt x="35" y="9"/>
                      <a:pt x="36" y="9"/>
                      <a:pt x="36" y="9"/>
                    </a:cubicBezTo>
                    <a:cubicBezTo>
                      <a:pt x="37" y="9"/>
                      <a:pt x="37" y="8"/>
                      <a:pt x="37" y="8"/>
                    </a:cubicBezTo>
                    <a:cubicBezTo>
                      <a:pt x="37" y="5"/>
                      <a:pt x="37" y="5"/>
                      <a:pt x="37" y="5"/>
                    </a:cubicBezTo>
                    <a:cubicBezTo>
                      <a:pt x="37" y="4"/>
                      <a:pt x="36" y="4"/>
                      <a:pt x="35" y="3"/>
                    </a:cubicBezTo>
                    <a:cubicBezTo>
                      <a:pt x="25" y="1"/>
                      <a:pt x="14" y="0"/>
                      <a:pt x="2"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597" name="Freeform 29"/>
              <p:cNvSpPr>
                <a:spLocks noChangeArrowheads="1"/>
              </p:cNvSpPr>
              <p:nvPr/>
            </p:nvSpPr>
            <p:spPr bwMode="auto">
              <a:xfrm>
                <a:off x="87312" y="311150"/>
                <a:ext cx="138113" cy="33338"/>
              </a:xfrm>
              <a:custGeom>
                <a:avLst/>
                <a:gdLst>
                  <a:gd name="T0" fmla="*/ 7466 w 37"/>
                  <a:gd name="T1" fmla="*/ 3704 h 9"/>
                  <a:gd name="T2" fmla="*/ 0 w 37"/>
                  <a:gd name="T3" fmla="*/ 11113 h 9"/>
                  <a:gd name="T4" fmla="*/ 0 w 37"/>
                  <a:gd name="T5" fmla="*/ 18521 h 9"/>
                  <a:gd name="T6" fmla="*/ 3733 w 37"/>
                  <a:gd name="T7" fmla="*/ 25930 h 9"/>
                  <a:gd name="T8" fmla="*/ 7466 w 37"/>
                  <a:gd name="T9" fmla="*/ 25930 h 9"/>
                  <a:gd name="T10" fmla="*/ 130647 w 37"/>
                  <a:gd name="T11" fmla="*/ 33338 h 9"/>
                  <a:gd name="T12" fmla="*/ 134380 w 37"/>
                  <a:gd name="T13" fmla="*/ 29634 h 9"/>
                  <a:gd name="T14" fmla="*/ 138113 w 37"/>
                  <a:gd name="T15" fmla="*/ 25930 h 9"/>
                  <a:gd name="T16" fmla="*/ 138113 w 37"/>
                  <a:gd name="T17" fmla="*/ 18521 h 9"/>
                  <a:gd name="T18" fmla="*/ 130647 w 37"/>
                  <a:gd name="T19" fmla="*/ 11113 h 9"/>
                  <a:gd name="T20" fmla="*/ 7466 w 37"/>
                  <a:gd name="T21" fmla="*/ 3704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1"/>
                    </a:moveTo>
                    <a:cubicBezTo>
                      <a:pt x="1" y="1"/>
                      <a:pt x="0" y="2"/>
                      <a:pt x="0" y="3"/>
                    </a:cubicBezTo>
                    <a:cubicBezTo>
                      <a:pt x="0" y="5"/>
                      <a:pt x="0" y="5"/>
                      <a:pt x="0" y="5"/>
                    </a:cubicBezTo>
                    <a:cubicBezTo>
                      <a:pt x="0" y="6"/>
                      <a:pt x="0" y="6"/>
                      <a:pt x="1" y="7"/>
                    </a:cubicBezTo>
                    <a:cubicBezTo>
                      <a:pt x="1" y="7"/>
                      <a:pt x="2" y="7"/>
                      <a:pt x="2" y="7"/>
                    </a:cubicBezTo>
                    <a:cubicBezTo>
                      <a:pt x="14" y="6"/>
                      <a:pt x="25" y="6"/>
                      <a:pt x="35" y="9"/>
                    </a:cubicBezTo>
                    <a:cubicBezTo>
                      <a:pt x="35" y="9"/>
                      <a:pt x="36" y="9"/>
                      <a:pt x="36" y="8"/>
                    </a:cubicBezTo>
                    <a:cubicBezTo>
                      <a:pt x="37" y="8"/>
                      <a:pt x="37" y="8"/>
                      <a:pt x="37" y="7"/>
                    </a:cubicBezTo>
                    <a:cubicBezTo>
                      <a:pt x="37" y="5"/>
                      <a:pt x="37" y="5"/>
                      <a:pt x="37" y="5"/>
                    </a:cubicBezTo>
                    <a:cubicBezTo>
                      <a:pt x="37" y="4"/>
                      <a:pt x="36" y="3"/>
                      <a:pt x="35" y="3"/>
                    </a:cubicBezTo>
                    <a:cubicBezTo>
                      <a:pt x="25" y="0"/>
                      <a:pt x="14" y="0"/>
                      <a:pt x="2"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598" name="Freeform 30"/>
              <p:cNvSpPr>
                <a:spLocks noChangeArrowheads="1"/>
              </p:cNvSpPr>
              <p:nvPr/>
            </p:nvSpPr>
            <p:spPr bwMode="auto">
              <a:xfrm>
                <a:off x="354012" y="123825"/>
                <a:ext cx="138113" cy="33338"/>
              </a:xfrm>
              <a:custGeom>
                <a:avLst/>
                <a:gdLst>
                  <a:gd name="T0" fmla="*/ 7466 w 37"/>
                  <a:gd name="T1" fmla="*/ 11113 h 9"/>
                  <a:gd name="T2" fmla="*/ 0 w 37"/>
                  <a:gd name="T3" fmla="*/ 18521 h 9"/>
                  <a:gd name="T4" fmla="*/ 0 w 37"/>
                  <a:gd name="T5" fmla="*/ 29634 h 9"/>
                  <a:gd name="T6" fmla="*/ 3733 w 37"/>
                  <a:gd name="T7" fmla="*/ 33338 h 9"/>
                  <a:gd name="T8" fmla="*/ 11198 w 37"/>
                  <a:gd name="T9" fmla="*/ 33338 h 9"/>
                  <a:gd name="T10" fmla="*/ 130647 w 37"/>
                  <a:gd name="T11" fmla="*/ 29634 h 9"/>
                  <a:gd name="T12" fmla="*/ 134380 w 37"/>
                  <a:gd name="T13" fmla="*/ 25930 h 9"/>
                  <a:gd name="T14" fmla="*/ 138113 w 37"/>
                  <a:gd name="T15" fmla="*/ 22225 h 9"/>
                  <a:gd name="T16" fmla="*/ 138113 w 37"/>
                  <a:gd name="T17" fmla="*/ 11113 h 9"/>
                  <a:gd name="T18" fmla="*/ 134380 w 37"/>
                  <a:gd name="T19" fmla="*/ 7408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4"/>
                      <a:pt x="0" y="4"/>
                      <a:pt x="0" y="5"/>
                    </a:cubicBezTo>
                    <a:cubicBezTo>
                      <a:pt x="0" y="8"/>
                      <a:pt x="0" y="8"/>
                      <a:pt x="0" y="8"/>
                    </a:cubicBezTo>
                    <a:cubicBezTo>
                      <a:pt x="0" y="8"/>
                      <a:pt x="1" y="9"/>
                      <a:pt x="1" y="9"/>
                    </a:cubicBezTo>
                    <a:cubicBezTo>
                      <a:pt x="1" y="9"/>
                      <a:pt x="2" y="9"/>
                      <a:pt x="3" y="9"/>
                    </a:cubicBezTo>
                    <a:cubicBezTo>
                      <a:pt x="12" y="7"/>
                      <a:pt x="23" y="6"/>
                      <a:pt x="35" y="8"/>
                    </a:cubicBezTo>
                    <a:cubicBezTo>
                      <a:pt x="36" y="8"/>
                      <a:pt x="36" y="8"/>
                      <a:pt x="36" y="7"/>
                    </a:cubicBezTo>
                    <a:cubicBezTo>
                      <a:pt x="37" y="7"/>
                      <a:pt x="37" y="6"/>
                      <a:pt x="37" y="6"/>
                    </a:cubicBezTo>
                    <a:cubicBezTo>
                      <a:pt x="37" y="3"/>
                      <a:pt x="37" y="3"/>
                      <a:pt x="37" y="3"/>
                    </a:cubicBezTo>
                    <a:cubicBezTo>
                      <a:pt x="37" y="3"/>
                      <a:pt x="36" y="2"/>
                      <a:pt x="36" y="2"/>
                    </a:cubicBezTo>
                    <a:cubicBezTo>
                      <a:pt x="23" y="0"/>
                      <a:pt x="12" y="1"/>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599" name="Freeform 31"/>
              <p:cNvSpPr>
                <a:spLocks noChangeArrowheads="1"/>
              </p:cNvSpPr>
              <p:nvPr/>
            </p:nvSpPr>
            <p:spPr bwMode="auto">
              <a:xfrm>
                <a:off x="354012" y="187325"/>
                <a:ext cx="138113" cy="33338"/>
              </a:xfrm>
              <a:custGeom>
                <a:avLst/>
                <a:gdLst>
                  <a:gd name="T0" fmla="*/ 7466 w 37"/>
                  <a:gd name="T1" fmla="*/ 11113 h 9"/>
                  <a:gd name="T2" fmla="*/ 0 w 37"/>
                  <a:gd name="T3" fmla="*/ 18521 h 9"/>
                  <a:gd name="T4" fmla="*/ 0 w 37"/>
                  <a:gd name="T5" fmla="*/ 25930 h 9"/>
                  <a:gd name="T6" fmla="*/ 3733 w 37"/>
                  <a:gd name="T7" fmla="*/ 29634 h 9"/>
                  <a:gd name="T8" fmla="*/ 11198 w 37"/>
                  <a:gd name="T9" fmla="*/ 33338 h 9"/>
                  <a:gd name="T10" fmla="*/ 130647 w 37"/>
                  <a:gd name="T11" fmla="*/ 25930 h 9"/>
                  <a:gd name="T12" fmla="*/ 134380 w 37"/>
                  <a:gd name="T13" fmla="*/ 25930 h 9"/>
                  <a:gd name="T14" fmla="*/ 138113 w 37"/>
                  <a:gd name="T15" fmla="*/ 18521 h 9"/>
                  <a:gd name="T16" fmla="*/ 138113 w 37"/>
                  <a:gd name="T17" fmla="*/ 11113 h 9"/>
                  <a:gd name="T18" fmla="*/ 134380 w 37"/>
                  <a:gd name="T19" fmla="*/ 3704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3"/>
                      <a:pt x="0" y="4"/>
                      <a:pt x="0" y="5"/>
                    </a:cubicBezTo>
                    <a:cubicBezTo>
                      <a:pt x="0" y="7"/>
                      <a:pt x="0" y="7"/>
                      <a:pt x="0" y="7"/>
                    </a:cubicBezTo>
                    <a:cubicBezTo>
                      <a:pt x="0" y="8"/>
                      <a:pt x="1" y="8"/>
                      <a:pt x="1" y="8"/>
                    </a:cubicBezTo>
                    <a:cubicBezTo>
                      <a:pt x="1" y="9"/>
                      <a:pt x="2" y="9"/>
                      <a:pt x="3" y="9"/>
                    </a:cubicBezTo>
                    <a:cubicBezTo>
                      <a:pt x="12" y="6"/>
                      <a:pt x="23" y="6"/>
                      <a:pt x="35" y="7"/>
                    </a:cubicBezTo>
                    <a:cubicBezTo>
                      <a:pt x="36" y="7"/>
                      <a:pt x="36" y="7"/>
                      <a:pt x="36" y="7"/>
                    </a:cubicBezTo>
                    <a:cubicBezTo>
                      <a:pt x="37" y="6"/>
                      <a:pt x="37" y="6"/>
                      <a:pt x="37" y="5"/>
                    </a:cubicBezTo>
                    <a:cubicBezTo>
                      <a:pt x="37" y="3"/>
                      <a:pt x="37" y="3"/>
                      <a:pt x="37" y="3"/>
                    </a:cubicBezTo>
                    <a:cubicBezTo>
                      <a:pt x="37" y="2"/>
                      <a:pt x="36" y="1"/>
                      <a:pt x="36" y="1"/>
                    </a:cubicBezTo>
                    <a:cubicBezTo>
                      <a:pt x="23" y="0"/>
                      <a:pt x="12" y="0"/>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600" name="Freeform 32"/>
              <p:cNvSpPr>
                <a:spLocks noChangeArrowheads="1"/>
              </p:cNvSpPr>
              <p:nvPr/>
            </p:nvSpPr>
            <p:spPr bwMode="auto">
              <a:xfrm>
                <a:off x="354012" y="247650"/>
                <a:ext cx="138113" cy="33338"/>
              </a:xfrm>
              <a:custGeom>
                <a:avLst/>
                <a:gdLst>
                  <a:gd name="T0" fmla="*/ 7466 w 37"/>
                  <a:gd name="T1" fmla="*/ 11113 h 9"/>
                  <a:gd name="T2" fmla="*/ 0 w 37"/>
                  <a:gd name="T3" fmla="*/ 18521 h 9"/>
                  <a:gd name="T4" fmla="*/ 0 w 37"/>
                  <a:gd name="T5" fmla="*/ 29634 h 9"/>
                  <a:gd name="T6" fmla="*/ 3733 w 37"/>
                  <a:gd name="T7" fmla="*/ 33338 h 9"/>
                  <a:gd name="T8" fmla="*/ 11198 w 37"/>
                  <a:gd name="T9" fmla="*/ 33338 h 9"/>
                  <a:gd name="T10" fmla="*/ 130647 w 37"/>
                  <a:gd name="T11" fmla="*/ 29634 h 9"/>
                  <a:gd name="T12" fmla="*/ 134380 w 37"/>
                  <a:gd name="T13" fmla="*/ 25930 h 9"/>
                  <a:gd name="T14" fmla="*/ 138113 w 37"/>
                  <a:gd name="T15" fmla="*/ 22225 h 9"/>
                  <a:gd name="T16" fmla="*/ 138113 w 37"/>
                  <a:gd name="T17" fmla="*/ 14817 h 9"/>
                  <a:gd name="T18" fmla="*/ 134380 w 37"/>
                  <a:gd name="T19" fmla="*/ 7408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4"/>
                      <a:pt x="0" y="4"/>
                      <a:pt x="0" y="5"/>
                    </a:cubicBezTo>
                    <a:cubicBezTo>
                      <a:pt x="0" y="8"/>
                      <a:pt x="0" y="8"/>
                      <a:pt x="0" y="8"/>
                    </a:cubicBezTo>
                    <a:cubicBezTo>
                      <a:pt x="0" y="8"/>
                      <a:pt x="1" y="9"/>
                      <a:pt x="1" y="9"/>
                    </a:cubicBezTo>
                    <a:cubicBezTo>
                      <a:pt x="1" y="9"/>
                      <a:pt x="2" y="9"/>
                      <a:pt x="3" y="9"/>
                    </a:cubicBezTo>
                    <a:cubicBezTo>
                      <a:pt x="12" y="7"/>
                      <a:pt x="23" y="6"/>
                      <a:pt x="35" y="8"/>
                    </a:cubicBezTo>
                    <a:cubicBezTo>
                      <a:pt x="36" y="8"/>
                      <a:pt x="36" y="8"/>
                      <a:pt x="36" y="7"/>
                    </a:cubicBezTo>
                    <a:cubicBezTo>
                      <a:pt x="37" y="7"/>
                      <a:pt x="37" y="6"/>
                      <a:pt x="37" y="6"/>
                    </a:cubicBezTo>
                    <a:cubicBezTo>
                      <a:pt x="37" y="4"/>
                      <a:pt x="37" y="4"/>
                      <a:pt x="37" y="4"/>
                    </a:cubicBezTo>
                    <a:cubicBezTo>
                      <a:pt x="37" y="3"/>
                      <a:pt x="36" y="2"/>
                      <a:pt x="36" y="2"/>
                    </a:cubicBezTo>
                    <a:cubicBezTo>
                      <a:pt x="23" y="0"/>
                      <a:pt x="12" y="1"/>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601" name="Freeform 33"/>
              <p:cNvSpPr>
                <a:spLocks noChangeArrowheads="1"/>
              </p:cNvSpPr>
              <p:nvPr/>
            </p:nvSpPr>
            <p:spPr bwMode="auto">
              <a:xfrm>
                <a:off x="354012" y="311150"/>
                <a:ext cx="138113" cy="33338"/>
              </a:xfrm>
              <a:custGeom>
                <a:avLst/>
                <a:gdLst>
                  <a:gd name="T0" fmla="*/ 7466 w 37"/>
                  <a:gd name="T1" fmla="*/ 11113 h 9"/>
                  <a:gd name="T2" fmla="*/ 0 w 37"/>
                  <a:gd name="T3" fmla="*/ 18521 h 9"/>
                  <a:gd name="T4" fmla="*/ 0 w 37"/>
                  <a:gd name="T5" fmla="*/ 25930 h 9"/>
                  <a:gd name="T6" fmla="*/ 3733 w 37"/>
                  <a:gd name="T7" fmla="*/ 29634 h 9"/>
                  <a:gd name="T8" fmla="*/ 11198 w 37"/>
                  <a:gd name="T9" fmla="*/ 33338 h 9"/>
                  <a:gd name="T10" fmla="*/ 130647 w 37"/>
                  <a:gd name="T11" fmla="*/ 25930 h 9"/>
                  <a:gd name="T12" fmla="*/ 134380 w 37"/>
                  <a:gd name="T13" fmla="*/ 25930 h 9"/>
                  <a:gd name="T14" fmla="*/ 138113 w 37"/>
                  <a:gd name="T15" fmla="*/ 18521 h 9"/>
                  <a:gd name="T16" fmla="*/ 138113 w 37"/>
                  <a:gd name="T17" fmla="*/ 11113 h 9"/>
                  <a:gd name="T18" fmla="*/ 134380 w 37"/>
                  <a:gd name="T19" fmla="*/ 3704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3"/>
                      <a:pt x="0" y="4"/>
                      <a:pt x="0" y="5"/>
                    </a:cubicBezTo>
                    <a:cubicBezTo>
                      <a:pt x="0" y="7"/>
                      <a:pt x="0" y="7"/>
                      <a:pt x="0" y="7"/>
                    </a:cubicBezTo>
                    <a:cubicBezTo>
                      <a:pt x="0" y="8"/>
                      <a:pt x="1" y="8"/>
                      <a:pt x="1" y="8"/>
                    </a:cubicBezTo>
                    <a:cubicBezTo>
                      <a:pt x="1" y="9"/>
                      <a:pt x="2" y="9"/>
                      <a:pt x="3" y="9"/>
                    </a:cubicBezTo>
                    <a:cubicBezTo>
                      <a:pt x="12" y="6"/>
                      <a:pt x="23" y="6"/>
                      <a:pt x="35" y="7"/>
                    </a:cubicBezTo>
                    <a:cubicBezTo>
                      <a:pt x="36" y="7"/>
                      <a:pt x="36" y="7"/>
                      <a:pt x="36" y="7"/>
                    </a:cubicBezTo>
                    <a:cubicBezTo>
                      <a:pt x="37" y="6"/>
                      <a:pt x="37" y="6"/>
                      <a:pt x="37" y="5"/>
                    </a:cubicBezTo>
                    <a:cubicBezTo>
                      <a:pt x="37" y="3"/>
                      <a:pt x="37" y="3"/>
                      <a:pt x="37" y="3"/>
                    </a:cubicBezTo>
                    <a:cubicBezTo>
                      <a:pt x="37" y="2"/>
                      <a:pt x="36" y="1"/>
                      <a:pt x="36" y="1"/>
                    </a:cubicBezTo>
                    <a:cubicBezTo>
                      <a:pt x="23" y="0"/>
                      <a:pt x="12" y="0"/>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26659" name="Group 35"/>
          <p:cNvGrpSpPr>
            <a:grpSpLocks noChangeAspect="1"/>
          </p:cNvGrpSpPr>
          <p:nvPr/>
        </p:nvGrpSpPr>
        <p:grpSpPr bwMode="auto">
          <a:xfrm>
            <a:off x="466725" y="1609725"/>
            <a:ext cx="6102350" cy="4870450"/>
            <a:chOff x="0" y="0"/>
            <a:chExt cx="6103235" cy="4870400"/>
          </a:xfrm>
        </p:grpSpPr>
        <p:pic>
          <p:nvPicPr>
            <p:cNvPr id="24589" name="图片 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6103235" cy="487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0" name="图片 41"/>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34675" y="210736"/>
              <a:ext cx="5633884" cy="326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662" name="文本框 43"/>
          <p:cNvSpPr>
            <a:spLocks noChangeArrowheads="1"/>
          </p:cNvSpPr>
          <p:nvPr/>
        </p:nvSpPr>
        <p:spPr bwMode="auto">
          <a:xfrm>
            <a:off x="6823075" y="1425575"/>
            <a:ext cx="2254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b="1">
                <a:solidFill>
                  <a:srgbClr val="249F86"/>
                </a:solidFill>
                <a:latin typeface="Calibri" panose="020F0502020204030204" pitchFamily="34" charset="0"/>
                <a:sym typeface="Calibri" panose="020F0502020204030204" pitchFamily="34" charset="0"/>
              </a:rPr>
              <a:t>Our Product</a:t>
            </a:r>
            <a:endParaRPr lang="zh-CN" altLang="en-US" sz="3200" b="1">
              <a:solidFill>
                <a:srgbClr val="249F86"/>
              </a:solidFill>
              <a:latin typeface="Calibri" panose="020F0502020204030204" pitchFamily="34" charset="0"/>
              <a:sym typeface="宋体" panose="02010600030101010101" pitchFamily="2" charset="-122"/>
            </a:endParaRPr>
          </a:p>
        </p:txBody>
      </p:sp>
      <p:sp>
        <p:nvSpPr>
          <p:cNvPr id="26663" name="矩形 44"/>
          <p:cNvSpPr>
            <a:spLocks noChangeArrowheads="1"/>
          </p:cNvSpPr>
          <p:nvPr/>
        </p:nvSpPr>
        <p:spPr bwMode="auto">
          <a:xfrm>
            <a:off x="6823075" y="1978025"/>
            <a:ext cx="3352800" cy="445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2000"/>
              </a:lnSpc>
            </a:pPr>
            <a:r>
              <a:rPr lang="en-US" altLang="zh-CN">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 obstacles. By faith I mean a vision of good one cherishes and the enthusiasm that pushes one to seek its fulfillment regardless of obstacles. </a:t>
            </a:r>
            <a:endParaRPr lang="zh-CN" altLang="en-US">
              <a:solidFill>
                <a:schemeClr val="bg1"/>
              </a:solidFill>
              <a:latin typeface="Calibri" panose="020F0502020204030204" pitchFamily="34" charset="0"/>
              <a:sym typeface="宋体" panose="02010600030101010101" pitchFamily="2" charset="-122"/>
            </a:endParaRPr>
          </a:p>
          <a:p>
            <a:pPr eaLnBrk="1" hangingPunct="1">
              <a:lnSpc>
                <a:spcPts val="2000"/>
              </a:lnSpc>
            </a:pPr>
            <a:r>
              <a:rPr lang="en-US" altLang="zh-CN">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 obstacles. By faith I mean a By faith I mean a vision of good one cherishes and the enthusiasm that pushes one to seek its</a:t>
            </a:r>
            <a:endParaRPr lang="zh-CN" altLang="en-US">
              <a:solidFill>
                <a:schemeClr val="bg1"/>
              </a:solidFill>
              <a:latin typeface="Calibri" panose="020F0502020204030204" pitchFamily="34" charset="0"/>
              <a:sym typeface="宋体" panose="02010600030101010101" pitchFamily="2" charset="-122"/>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6628"/>
                                        </p:tgtEl>
                                        <p:attrNameLst>
                                          <p:attrName>style.visibility</p:attrName>
                                        </p:attrNameLst>
                                      </p:cBhvr>
                                      <p:to>
                                        <p:strVal val="visible"/>
                                      </p:to>
                                    </p:set>
                                    <p:animEffect>
                                      <p:cBhvr>
                                        <p:cTn id="7" dur="500"/>
                                        <p:tgtEl>
                                          <p:spTgt spid="26628"/>
                                        </p:tgtEl>
                                      </p:cBhvr>
                                    </p:animEffect>
                                  </p:childTnLst>
                                </p:cTn>
                              </p:par>
                              <p:par>
                                <p:cTn id="8" presetID="9" presetClass="entr" presetSubtype="0" fill="hold" nodeType="withEffect">
                                  <p:stCondLst>
                                    <p:cond delay="0"/>
                                  </p:stCondLst>
                                  <p:childTnLst>
                                    <p:set>
                                      <p:cBhvr>
                                        <p:cTn id="9" dur="1" fill="hold">
                                          <p:stCondLst>
                                            <p:cond delay="0"/>
                                          </p:stCondLst>
                                        </p:cTn>
                                        <p:tgtEl>
                                          <p:spTgt spid="26634"/>
                                        </p:tgtEl>
                                        <p:attrNameLst>
                                          <p:attrName>style.visibility</p:attrName>
                                        </p:attrNameLst>
                                      </p:cBhvr>
                                      <p:to>
                                        <p:strVal val="visible"/>
                                      </p:to>
                                    </p:set>
                                    <p:animEffect>
                                      <p:cBhvr>
                                        <p:cTn id="10" dur="500"/>
                                        <p:tgtEl>
                                          <p:spTgt spid="26634"/>
                                        </p:tgtEl>
                                      </p:cBhvr>
                                    </p:animEffect>
                                  </p:childTnLst>
                                </p:cTn>
                              </p:par>
                              <p:par>
                                <p:cTn id="11" presetID="9" presetClass="entr" presetSubtype="0" fill="hold" nodeType="withEffect">
                                  <p:stCondLst>
                                    <p:cond delay="0"/>
                                  </p:stCondLst>
                                  <p:childTnLst>
                                    <p:set>
                                      <p:cBhvr>
                                        <p:cTn id="12" dur="1" fill="hold">
                                          <p:stCondLst>
                                            <p:cond delay="0"/>
                                          </p:stCondLst>
                                        </p:cTn>
                                        <p:tgtEl>
                                          <p:spTgt spid="26629"/>
                                        </p:tgtEl>
                                        <p:attrNameLst>
                                          <p:attrName>style.visibility</p:attrName>
                                        </p:attrNameLst>
                                      </p:cBhvr>
                                      <p:to>
                                        <p:strVal val="visible"/>
                                      </p:to>
                                    </p:set>
                                    <p:animEffect>
                                      <p:cBhvr>
                                        <p:cTn id="13" dur="500"/>
                                        <p:tgtEl>
                                          <p:spTgt spid="26629"/>
                                        </p:tgtEl>
                                      </p:cBhvr>
                                    </p:animEffect>
                                  </p:childTnLst>
                                </p:cTn>
                              </p:par>
                            </p:childTnLst>
                          </p:cTn>
                        </p:par>
                        <p:par>
                          <p:cTn id="14" fill="hold" nodeType="afterGroup">
                            <p:stCondLst>
                              <p:cond delay="500"/>
                            </p:stCondLst>
                            <p:childTnLst>
                              <p:par>
                                <p:cTn id="15" presetID="12" presetClass="entr" presetSubtype="4" fill="hold" nodeType="afterEffect">
                                  <p:stCondLst>
                                    <p:cond delay="0"/>
                                  </p:stCondLst>
                                  <p:childTnLst>
                                    <p:set>
                                      <p:cBhvr>
                                        <p:cTn id="16" dur="1" fill="hold">
                                          <p:stCondLst>
                                            <p:cond delay="0"/>
                                          </p:stCondLst>
                                        </p:cTn>
                                        <p:tgtEl>
                                          <p:spTgt spid="26659"/>
                                        </p:tgtEl>
                                        <p:attrNameLst>
                                          <p:attrName>style.visibility</p:attrName>
                                        </p:attrNameLst>
                                      </p:cBhvr>
                                      <p:to>
                                        <p:strVal val="visible"/>
                                      </p:to>
                                    </p:set>
                                    <p:anim calcmode="lin" valueType="num">
                                      <p:cBhvr>
                                        <p:cTn id="17" dur="500"/>
                                        <p:tgtEl>
                                          <p:spTgt spid="26659"/>
                                        </p:tgtEl>
                                        <p:attrNameLst>
                                          <p:attrName>ppt_y</p:attrName>
                                        </p:attrNameLst>
                                      </p:cBhvr>
                                      <p:tavLst>
                                        <p:tav tm="0">
                                          <p:val>
                                            <p:strVal val="#ppt_y+#ppt_h*1.125000"/>
                                          </p:val>
                                        </p:tav>
                                        <p:tav tm="100000">
                                          <p:val>
                                            <p:strVal val="#ppt_y"/>
                                          </p:val>
                                        </p:tav>
                                      </p:tavLst>
                                    </p:anim>
                                    <p:animEffect>
                                      <p:cBhvr>
                                        <p:cTn id="18" dur="500"/>
                                        <p:tgtEl>
                                          <p:spTgt spid="26659"/>
                                        </p:tgtEl>
                                      </p:cBhvr>
                                    </p:animEffect>
                                  </p:childTnLst>
                                </p:cTn>
                              </p:par>
                            </p:childTnLst>
                          </p:cTn>
                        </p:par>
                        <p:par>
                          <p:cTn id="19" fill="hold" nodeType="afterGroup">
                            <p:stCondLst>
                              <p:cond delay="1000"/>
                            </p:stCondLst>
                            <p:childTnLst>
                              <p:par>
                                <p:cTn id="20" presetID="9" presetClass="entr" presetSubtype="0" fill="hold" grpId="0" nodeType="afterEffect">
                                  <p:stCondLst>
                                    <p:cond delay="0"/>
                                  </p:stCondLst>
                                  <p:childTnLst>
                                    <p:set>
                                      <p:cBhvr>
                                        <p:cTn id="21" dur="1" fill="hold">
                                          <p:stCondLst>
                                            <p:cond delay="0"/>
                                          </p:stCondLst>
                                        </p:cTn>
                                        <p:tgtEl>
                                          <p:spTgt spid="26662"/>
                                        </p:tgtEl>
                                        <p:attrNameLst>
                                          <p:attrName>style.visibility</p:attrName>
                                        </p:attrNameLst>
                                      </p:cBhvr>
                                      <p:to>
                                        <p:strVal val="visible"/>
                                      </p:to>
                                    </p:set>
                                    <p:animEffect>
                                      <p:cBhvr>
                                        <p:cTn id="22" dur="500"/>
                                        <p:tgtEl>
                                          <p:spTgt spid="26662"/>
                                        </p:tgtEl>
                                      </p:cBhvr>
                                    </p:animEffect>
                                  </p:childTnLst>
                                </p:cTn>
                              </p:par>
                            </p:childTnLst>
                          </p:cTn>
                        </p:par>
                        <p:par>
                          <p:cTn id="23" fill="hold" nodeType="afterGroup">
                            <p:stCondLst>
                              <p:cond delay="1500"/>
                            </p:stCondLst>
                            <p:childTnLst>
                              <p:par>
                                <p:cTn id="24" presetID="22" presetClass="entr" presetSubtype="1" fill="hold" grpId="0" nodeType="afterEffect">
                                  <p:stCondLst>
                                    <p:cond delay="0"/>
                                  </p:stCondLst>
                                  <p:childTnLst>
                                    <p:set>
                                      <p:cBhvr>
                                        <p:cTn id="25" dur="1" fill="hold">
                                          <p:stCondLst>
                                            <p:cond delay="0"/>
                                          </p:stCondLst>
                                        </p:cTn>
                                        <p:tgtEl>
                                          <p:spTgt spid="26663"/>
                                        </p:tgtEl>
                                        <p:attrNameLst>
                                          <p:attrName>style.visibility</p:attrName>
                                        </p:attrNameLst>
                                      </p:cBhvr>
                                      <p:to>
                                        <p:strVal val="visible"/>
                                      </p:to>
                                    </p:set>
                                    <p:animEffect>
                                      <p:cBhvr>
                                        <p:cTn id="26" dur="650"/>
                                        <p:tgtEl>
                                          <p:spTgt spid="26663"/>
                                        </p:tgtEl>
                                      </p:cBhvr>
                                    </p:animEffect>
                                  </p:childTnLst>
                                </p:cTn>
                              </p:par>
                            </p:childTnLst>
                          </p:cTn>
                        </p:par>
                        <p:par>
                          <p:cTn id="27" fill="hold" nodeType="afterGroup">
                            <p:stCondLst>
                              <p:cond delay="2150"/>
                            </p:stCondLst>
                            <p:childTnLst>
                              <p:par>
                                <p:cTn id="28" presetID="9" presetClass="entr" presetSubtype="0" fill="hold" nodeType="afterEffect">
                                  <p:stCondLst>
                                    <p:cond delay="0"/>
                                  </p:stCondLst>
                                  <p:childTnLst>
                                    <p:set>
                                      <p:cBhvr>
                                        <p:cTn id="29" dur="1" fill="hold">
                                          <p:stCondLst>
                                            <p:cond delay="0"/>
                                          </p:stCondLst>
                                        </p:cTn>
                                        <p:tgtEl>
                                          <p:spTgt spid="26638"/>
                                        </p:tgtEl>
                                        <p:attrNameLst>
                                          <p:attrName>style.visibility</p:attrName>
                                        </p:attrNameLst>
                                      </p:cBhvr>
                                      <p:to>
                                        <p:strVal val="visible"/>
                                      </p:to>
                                    </p:set>
                                    <p:animEffect>
                                      <p:cBhvr>
                                        <p:cTn id="30" dur="500"/>
                                        <p:tgtEl>
                                          <p:spTgt spid="26638"/>
                                        </p:tgtEl>
                                      </p:cBhvr>
                                    </p:animEffect>
                                  </p:childTnLst>
                                </p:cTn>
                              </p:par>
                            </p:childTnLst>
                          </p:cTn>
                        </p:par>
                        <p:par>
                          <p:cTn id="31" fill="hold" nodeType="afterGroup">
                            <p:stCondLst>
                              <p:cond delay="2650"/>
                            </p:stCondLst>
                            <p:childTnLst>
                              <p:par>
                                <p:cTn id="32" presetID="9" presetClass="entr" presetSubtype="0" fill="hold" nodeType="afterEffect">
                                  <p:stCondLst>
                                    <p:cond delay="0"/>
                                  </p:stCondLst>
                                  <p:childTnLst>
                                    <p:set>
                                      <p:cBhvr>
                                        <p:cTn id="33" dur="1" fill="hold">
                                          <p:stCondLst>
                                            <p:cond delay="0"/>
                                          </p:stCondLst>
                                        </p:cTn>
                                        <p:tgtEl>
                                          <p:spTgt spid="26647"/>
                                        </p:tgtEl>
                                        <p:attrNameLst>
                                          <p:attrName>style.visibility</p:attrName>
                                        </p:attrNameLst>
                                      </p:cBhvr>
                                      <p:to>
                                        <p:strVal val="visible"/>
                                      </p:to>
                                    </p:set>
                                    <p:animEffect>
                                      <p:cBhvr>
                                        <p:cTn id="34" dur="500"/>
                                        <p:tgtEl>
                                          <p:spTgt spid="26647"/>
                                        </p:tgtEl>
                                      </p:cBhvr>
                                    </p:animEffect>
                                  </p:childTnLst>
                                </p:cTn>
                              </p:par>
                            </p:childTnLst>
                          </p:cTn>
                        </p:par>
                        <p:par>
                          <p:cTn id="35" fill="hold" nodeType="afterGroup">
                            <p:stCondLst>
                              <p:cond delay="3150"/>
                            </p:stCondLst>
                            <p:childTnLst>
                              <p:par>
                                <p:cTn id="36" presetID="9" presetClass="entr" presetSubtype="0" fill="hold" nodeType="afterEffect">
                                  <p:stCondLst>
                                    <p:cond delay="0"/>
                                  </p:stCondLst>
                                  <p:childTnLst>
                                    <p:set>
                                      <p:cBhvr>
                                        <p:cTn id="37" dur="1" fill="hold">
                                          <p:stCondLst>
                                            <p:cond delay="0"/>
                                          </p:stCondLst>
                                        </p:cTn>
                                        <p:tgtEl>
                                          <p:spTgt spid="26641"/>
                                        </p:tgtEl>
                                        <p:attrNameLst>
                                          <p:attrName>style.visibility</p:attrName>
                                        </p:attrNameLst>
                                      </p:cBhvr>
                                      <p:to>
                                        <p:strVal val="visible"/>
                                      </p:to>
                                    </p:set>
                                    <p:animEffect>
                                      <p:cBhvr>
                                        <p:cTn id="38" dur="500"/>
                                        <p:tgtEl>
                                          <p:spTgt spid="266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bldLvl="0" autoUpdateAnimBg="0"/>
      <p:bldP spid="26662" grpId="0" bldLvl="0" autoUpdateAnimBg="0"/>
      <p:bldP spid="26663"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pic3.bbzhi.com/xitongbizhi/manglongfenggekuanpingbizhi1/computer_kuan_187087_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7653" name="任意多边形 10"/>
          <p:cNvSpPr>
            <a:spLocks noChangeArrowheads="1"/>
          </p:cNvSpPr>
          <p:nvPr/>
        </p:nvSpPr>
        <p:spPr bwMode="auto">
          <a:xfrm rot="5400000">
            <a:off x="8143081" y="2313782"/>
            <a:ext cx="2339975" cy="446088"/>
          </a:xfrm>
          <a:custGeom>
            <a:avLst/>
            <a:gdLst>
              <a:gd name="T0" fmla="*/ 0 w 2409826"/>
              <a:gd name="T1" fmla="*/ 446088 h 396002"/>
              <a:gd name="T2" fmla="*/ 0 w 2409826"/>
              <a:gd name="T3" fmla="*/ 1 h 396002"/>
              <a:gd name="T4" fmla="*/ 1 w 2409826"/>
              <a:gd name="T5" fmla="*/ 1 h 396002"/>
              <a:gd name="T6" fmla="*/ 1 w 2409826"/>
              <a:gd name="T7" fmla="*/ 0 h 396002"/>
              <a:gd name="T8" fmla="*/ 2339975 w 2409826"/>
              <a:gd name="T9" fmla="*/ 0 h 396002"/>
              <a:gd name="T10" fmla="*/ 2339975 w 2409826"/>
              <a:gd name="T11" fmla="*/ 1 h 396002"/>
              <a:gd name="T12" fmla="*/ 2339975 w 2409826"/>
              <a:gd name="T13" fmla="*/ 1 h 396002"/>
              <a:gd name="T14" fmla="*/ 2339975 w 2409826"/>
              <a:gd name="T15" fmla="*/ 446088 h 396002"/>
              <a:gd name="T16" fmla="*/ 2219739 w 2409826"/>
              <a:gd name="T17" fmla="*/ 446088 h 396002"/>
              <a:gd name="T18" fmla="*/ 2219739 w 2409826"/>
              <a:gd name="T19" fmla="*/ 139487 h 396002"/>
              <a:gd name="T20" fmla="*/ 120236 w 2409826"/>
              <a:gd name="T21" fmla="*/ 139487 h 396002"/>
              <a:gd name="T22" fmla="*/ 120236 w 2409826"/>
              <a:gd name="T23" fmla="*/ 446088 h 3960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09826"/>
              <a:gd name="T37" fmla="*/ 0 h 396002"/>
              <a:gd name="T38" fmla="*/ 2409826 w 2409826"/>
              <a:gd name="T39" fmla="*/ 396002 h 3960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09826" h="396002">
                <a:moveTo>
                  <a:pt x="0" y="396002"/>
                </a:moveTo>
                <a:lnTo>
                  <a:pt x="0" y="1"/>
                </a:lnTo>
                <a:lnTo>
                  <a:pt x="1" y="1"/>
                </a:lnTo>
                <a:lnTo>
                  <a:pt x="1" y="0"/>
                </a:lnTo>
                <a:lnTo>
                  <a:pt x="2409826" y="0"/>
                </a:lnTo>
                <a:lnTo>
                  <a:pt x="2409826" y="1"/>
                </a:lnTo>
                <a:lnTo>
                  <a:pt x="2409826" y="396002"/>
                </a:lnTo>
                <a:lnTo>
                  <a:pt x="2286001" y="396002"/>
                </a:lnTo>
                <a:lnTo>
                  <a:pt x="2286001" y="123826"/>
                </a:lnTo>
                <a:lnTo>
                  <a:pt x="123825" y="123826"/>
                </a:lnTo>
                <a:lnTo>
                  <a:pt x="123825" y="396002"/>
                </a:lnTo>
                <a:lnTo>
                  <a:pt x="0" y="396002"/>
                </a:lnTo>
                <a:close/>
              </a:path>
            </a:pathLst>
          </a:cu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7654" name="任意多边形 11"/>
          <p:cNvSpPr>
            <a:spLocks noChangeArrowheads="1"/>
          </p:cNvSpPr>
          <p:nvPr/>
        </p:nvSpPr>
        <p:spPr bwMode="auto">
          <a:xfrm rot="16200000" flipH="1">
            <a:off x="1707356" y="2313782"/>
            <a:ext cx="2339975" cy="446088"/>
          </a:xfrm>
          <a:custGeom>
            <a:avLst/>
            <a:gdLst>
              <a:gd name="T0" fmla="*/ 0 w 2409826"/>
              <a:gd name="T1" fmla="*/ 446088 h 396002"/>
              <a:gd name="T2" fmla="*/ 0 w 2409826"/>
              <a:gd name="T3" fmla="*/ 1 h 396002"/>
              <a:gd name="T4" fmla="*/ 1 w 2409826"/>
              <a:gd name="T5" fmla="*/ 1 h 396002"/>
              <a:gd name="T6" fmla="*/ 1 w 2409826"/>
              <a:gd name="T7" fmla="*/ 0 h 396002"/>
              <a:gd name="T8" fmla="*/ 2339975 w 2409826"/>
              <a:gd name="T9" fmla="*/ 0 h 396002"/>
              <a:gd name="T10" fmla="*/ 2339975 w 2409826"/>
              <a:gd name="T11" fmla="*/ 1 h 396002"/>
              <a:gd name="T12" fmla="*/ 2339975 w 2409826"/>
              <a:gd name="T13" fmla="*/ 1 h 396002"/>
              <a:gd name="T14" fmla="*/ 2339975 w 2409826"/>
              <a:gd name="T15" fmla="*/ 446088 h 396002"/>
              <a:gd name="T16" fmla="*/ 2219739 w 2409826"/>
              <a:gd name="T17" fmla="*/ 446088 h 396002"/>
              <a:gd name="T18" fmla="*/ 2219739 w 2409826"/>
              <a:gd name="T19" fmla="*/ 139487 h 396002"/>
              <a:gd name="T20" fmla="*/ 120236 w 2409826"/>
              <a:gd name="T21" fmla="*/ 139487 h 396002"/>
              <a:gd name="T22" fmla="*/ 120236 w 2409826"/>
              <a:gd name="T23" fmla="*/ 446088 h 3960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09826"/>
              <a:gd name="T37" fmla="*/ 0 h 396002"/>
              <a:gd name="T38" fmla="*/ 2409826 w 2409826"/>
              <a:gd name="T39" fmla="*/ 396002 h 3960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09826" h="396002">
                <a:moveTo>
                  <a:pt x="0" y="396002"/>
                </a:moveTo>
                <a:lnTo>
                  <a:pt x="0" y="1"/>
                </a:lnTo>
                <a:lnTo>
                  <a:pt x="1" y="1"/>
                </a:lnTo>
                <a:lnTo>
                  <a:pt x="1" y="0"/>
                </a:lnTo>
                <a:lnTo>
                  <a:pt x="2409826" y="0"/>
                </a:lnTo>
                <a:lnTo>
                  <a:pt x="2409826" y="1"/>
                </a:lnTo>
                <a:lnTo>
                  <a:pt x="2409826" y="396002"/>
                </a:lnTo>
                <a:lnTo>
                  <a:pt x="2286001" y="396002"/>
                </a:lnTo>
                <a:lnTo>
                  <a:pt x="2286001" y="123826"/>
                </a:lnTo>
                <a:lnTo>
                  <a:pt x="123825" y="123826"/>
                </a:lnTo>
                <a:lnTo>
                  <a:pt x="123825" y="396002"/>
                </a:lnTo>
                <a:lnTo>
                  <a:pt x="0" y="396002"/>
                </a:lnTo>
                <a:close/>
              </a:path>
            </a:pathLst>
          </a:cu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grpSp>
        <p:nvGrpSpPr>
          <p:cNvPr id="27655" name="Group 7"/>
          <p:cNvGrpSpPr>
            <a:grpSpLocks/>
          </p:cNvGrpSpPr>
          <p:nvPr/>
        </p:nvGrpSpPr>
        <p:grpSpPr bwMode="auto">
          <a:xfrm>
            <a:off x="3619500" y="1476375"/>
            <a:ext cx="5224463" cy="2122488"/>
            <a:chOff x="0" y="0"/>
            <a:chExt cx="5224635" cy="2123658"/>
          </a:xfrm>
        </p:grpSpPr>
        <p:sp>
          <p:nvSpPr>
            <p:cNvPr id="25611" name="文本框 6"/>
            <p:cNvSpPr>
              <a:spLocks noChangeArrowheads="1"/>
            </p:cNvSpPr>
            <p:nvPr/>
          </p:nvSpPr>
          <p:spPr bwMode="auto">
            <a:xfrm>
              <a:off x="0" y="0"/>
              <a:ext cx="522463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500">
                  <a:solidFill>
                    <a:schemeClr val="bg1"/>
                  </a:solidFill>
                  <a:latin typeface="Impact" panose="020B0806030902050204" pitchFamily="34" charset="0"/>
                  <a:sym typeface="Impact" panose="020B0806030902050204" pitchFamily="34" charset="0"/>
                </a:rPr>
                <a:t>THANKS</a:t>
              </a:r>
              <a:endParaRPr lang="zh-CN" altLang="en-US" sz="11500">
                <a:solidFill>
                  <a:schemeClr val="bg1"/>
                </a:solidFill>
                <a:latin typeface="Impact" panose="020B0806030902050204" pitchFamily="34" charset="0"/>
                <a:sym typeface="Impact" panose="020B0806030902050204" pitchFamily="34" charset="0"/>
              </a:endParaRPr>
            </a:p>
          </p:txBody>
        </p:sp>
        <p:sp>
          <p:nvSpPr>
            <p:cNvPr id="25612" name="文本框 9"/>
            <p:cNvSpPr>
              <a:spLocks noChangeArrowheads="1"/>
            </p:cNvSpPr>
            <p:nvPr/>
          </p:nvSpPr>
          <p:spPr bwMode="auto">
            <a:xfrm>
              <a:off x="1138377" y="1600438"/>
              <a:ext cx="29520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chemeClr val="bg1"/>
                  </a:solidFill>
                  <a:latin typeface="Calibri" panose="020F0502020204030204" pitchFamily="34" charset="0"/>
                  <a:sym typeface="Calibri" panose="020F0502020204030204" pitchFamily="34" charset="0"/>
                </a:rPr>
                <a:t>Make you different</a:t>
              </a:r>
              <a:endParaRPr lang="zh-CN" altLang="en-US" sz="2800">
                <a:solidFill>
                  <a:schemeClr val="bg1"/>
                </a:solidFill>
                <a:latin typeface="Calibri" panose="020F0502020204030204" pitchFamily="34" charset="0"/>
                <a:sym typeface="宋体" panose="02010600030101010101" pitchFamily="2" charset="-122"/>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6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654"/>
                                        </p:tgtEl>
                                        <p:attrNameLst>
                                          <p:attrName>style.visibility</p:attrName>
                                        </p:attrNameLst>
                                      </p:cBhvr>
                                      <p:to>
                                        <p:strVal val="visible"/>
                                      </p:to>
                                    </p:set>
                                  </p:childTnLst>
                                </p:cTn>
                              </p:par>
                              <p:par>
                                <p:cTn id="9" presetID="63" presetClass="path" presetSubtype="0" fill="hold" grpId="1" nodeType="withEffect">
                                  <p:stCondLst>
                                    <p:cond delay="0"/>
                                  </p:stCondLst>
                                  <p:childTnLst>
                                    <p:animMotion origin="layout" path="M -0.24518 2.59259E-6 L -2.5E-6 2.59259E-6 " pathEditMode="relative" rAng="0" ptsTypes="AA">
                                      <p:cBhvr>
                                        <p:cTn id="10" dur="1250" fill="hold"/>
                                        <p:tgtEl>
                                          <p:spTgt spid="27653"/>
                                        </p:tgtEl>
                                        <p:attrNameLst>
                                          <p:attrName>ppt_x,ppt_y</p:attrName>
                                        </p:attrNameLst>
                                      </p:cBhvr>
                                      <p:rCtr x="1226600" y="0"/>
                                    </p:animMotion>
                                  </p:childTnLst>
                                </p:cTn>
                              </p:par>
                              <p:par>
                                <p:cTn id="11" presetID="35" presetClass="path" presetSubtype="0" fill="hold" grpId="1" nodeType="withEffect">
                                  <p:stCondLst>
                                    <p:cond delay="0"/>
                                  </p:stCondLst>
                                  <p:childTnLst>
                                    <p:animMotion origin="layout" path="M 0.24674 2.59259E-6 L 5E-6 2.59259E-6 " pathEditMode="relative" rAng="0" ptsTypes="AA">
                                      <p:cBhvr>
                                        <p:cTn id="12" dur="1250" fill="hold"/>
                                        <p:tgtEl>
                                          <p:spTgt spid="27654"/>
                                        </p:tgtEl>
                                        <p:attrNameLst>
                                          <p:attrName>ppt_x,ppt_y</p:attrName>
                                        </p:attrNameLst>
                                      </p:cBhvr>
                                      <p:rCtr x="-1242200" y="0"/>
                                    </p:animMotion>
                                  </p:childTnLst>
                                </p:cTn>
                              </p:par>
                              <p:par>
                                <p:cTn id="13" presetID="16" presetClass="entr" presetSubtype="37" fill="hold" nodeType="withEffect">
                                  <p:stCondLst>
                                    <p:cond delay="0"/>
                                  </p:stCondLst>
                                  <p:childTnLst>
                                    <p:set>
                                      <p:cBhvr>
                                        <p:cTn id="14" dur="1" fill="hold">
                                          <p:stCondLst>
                                            <p:cond delay="0"/>
                                          </p:stCondLst>
                                        </p:cTn>
                                        <p:tgtEl>
                                          <p:spTgt spid="27655"/>
                                        </p:tgtEl>
                                        <p:attrNameLst>
                                          <p:attrName>style.visibility</p:attrName>
                                        </p:attrNameLst>
                                      </p:cBhvr>
                                      <p:to>
                                        <p:strVal val="visible"/>
                                      </p:to>
                                    </p:set>
                                    <p:animEffect>
                                      <p:cBhvr>
                                        <p:cTn id="15" dur="1250"/>
                                        <p:tgtEl>
                                          <p:spTgt spid="276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animBg="1"/>
      <p:bldP spid="27653" grpId="1" animBg="1"/>
      <p:bldP spid="27654" grpId="0" animBg="1"/>
      <p:bldP spid="27654" grpId="1"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灰色模糊"/>
</p:tagLst>
</file>

<file path=ppt/theme/theme1.xml><?xml version="1.0" encoding="utf-8"?>
<a:theme xmlns:a="http://schemas.openxmlformats.org/drawingml/2006/main" name="第一PPT，www.1ppt.com">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TotalTime>
  <Pages>0</Pages>
  <Words>1710</Words>
  <Characters>0</Characters>
  <Application>Microsoft Office PowerPoint</Application>
  <DocSecurity>0</DocSecurity>
  <PresentationFormat>宽屏</PresentationFormat>
  <Lines>0</Lines>
  <Paragraphs>235</Paragraphs>
  <Slides>24</Slides>
  <Notes>24</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24</vt:i4>
      </vt:variant>
    </vt:vector>
  </HeadingPairs>
  <TitlesOfParts>
    <vt:vector size="31" baseType="lpstr">
      <vt:lpstr>宋体</vt:lpstr>
      <vt:lpstr>微软雅黑</vt:lpstr>
      <vt:lpstr>Arial</vt:lpstr>
      <vt:lpstr>Calibri</vt:lpstr>
      <vt:lpstr>Calibri Light</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灰色模糊</dc:title>
  <dc:creator>第一PPT</dc:creator>
  <cp:keywords>www.1ppt.com</cp:keywords>
  <cp:lastModifiedBy>faith123</cp:lastModifiedBy>
  <cp:revision>51</cp:revision>
  <dcterms:created xsi:type="dcterms:W3CDTF">2014-06-17T15:52:00Z</dcterms:created>
  <dcterms:modified xsi:type="dcterms:W3CDTF">2019-07-15T03:07:32Z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2052-9.1.0.4555</vt:lpwstr>
  </property>
</Properties>
</file>