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3" r:id="rId2"/>
    <p:sldId id="274" r:id="rId3"/>
    <p:sldId id="275" r:id="rId4"/>
    <p:sldId id="261" r:id="rId5"/>
    <p:sldId id="276" r:id="rId6"/>
    <p:sldId id="277" r:id="rId7"/>
    <p:sldId id="270" r:id="rId8"/>
    <p:sldId id="280" r:id="rId9"/>
    <p:sldId id="279" r:id="rId10"/>
    <p:sldId id="262" r:id="rId11"/>
    <p:sldId id="278" r:id="rId12"/>
    <p:sldId id="263" r:id="rId13"/>
    <p:sldId id="281" r:id="rId14"/>
    <p:sldId id="265" r:id="rId15"/>
    <p:sldId id="266" r:id="rId16"/>
    <p:sldId id="268" r:id="rId17"/>
    <p:sldId id="269" r:id="rId18"/>
    <p:sldId id="282" r:id="rId19"/>
    <p:sldId id="267" r:id="rId20"/>
    <p:sldId id="272" r:id="rId21"/>
    <p:sldId id="271" r:id="rId22"/>
    <p:sldId id="264" r:id="rId23"/>
    <p:sldId id="283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34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D5FEC-63A2-9D4D-81EE-BFF0139871ED}" type="doc">
      <dgm:prSet loTypeId="urn:microsoft.com/office/officeart/2005/8/layout/matrix2" loCatId="" qsTypeId="urn:microsoft.com/office/officeart/2005/8/quickstyle/simple4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4E8BF00-AB4E-F948-9A47-993CC24BBA91}">
      <dgm:prSet phldrT="[Text]" custT="1"/>
      <dgm:spPr>
        <a:solidFill>
          <a:schemeClr val="accent2"/>
        </a:solidFill>
        <a:effectLst/>
      </dgm:spPr>
      <dgm:t>
        <a:bodyPr lIns="91440" tIns="91440" rIns="91440" bIns="91440"/>
        <a:lstStyle/>
        <a:p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dirty="0">
            <a:solidFill>
              <a:srgbClr val="FFFFFF"/>
            </a:solidFill>
            <a:latin typeface="+mn-lt"/>
          </a:endParaRPr>
        </a:p>
      </dgm:t>
    </dgm:pt>
    <dgm:pt modelId="{90D791A2-C980-C748-BABC-B07CD36AD28B}" type="parTrans" cxnId="{6DFD6117-CFBB-D941-8E40-E9C2F9B78605}">
      <dgm:prSet/>
      <dgm:spPr/>
      <dgm:t>
        <a:bodyPr/>
        <a:lstStyle/>
        <a:p>
          <a:endParaRPr lang="en-US"/>
        </a:p>
      </dgm:t>
    </dgm:pt>
    <dgm:pt modelId="{1D18B10C-52CC-734A-BFAE-CDBA17B4215F}" type="sibTrans" cxnId="{6DFD6117-CFBB-D941-8E40-E9C2F9B78605}">
      <dgm:prSet/>
      <dgm:spPr/>
      <dgm:t>
        <a:bodyPr/>
        <a:lstStyle/>
        <a:p>
          <a:endParaRPr lang="en-US"/>
        </a:p>
      </dgm:t>
    </dgm:pt>
    <dgm:pt modelId="{67CF41B4-33FA-2047-BF0F-004FEC6D6678}">
      <dgm:prSet phldrT="[Text]" custT="1"/>
      <dgm:spPr>
        <a:solidFill>
          <a:schemeClr val="accent1"/>
        </a:solidFill>
        <a:effectLst/>
      </dgm:spPr>
      <dgm:t>
        <a:bodyPr lIns="91440" tIns="91440" rIns="91440" bIns="91440"/>
        <a:lstStyle/>
        <a:p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dirty="0">
            <a:solidFill>
              <a:srgbClr val="FFFFFF"/>
            </a:solidFill>
            <a:latin typeface="+mn-lt"/>
          </a:endParaRPr>
        </a:p>
      </dgm:t>
    </dgm:pt>
    <dgm:pt modelId="{372E4411-D332-5549-8359-29D05D38B148}" type="parTrans" cxnId="{5DD034AB-69C6-B94A-934B-E2FD6823FFEA}">
      <dgm:prSet/>
      <dgm:spPr/>
      <dgm:t>
        <a:bodyPr/>
        <a:lstStyle/>
        <a:p>
          <a:endParaRPr lang="en-US"/>
        </a:p>
      </dgm:t>
    </dgm:pt>
    <dgm:pt modelId="{12BBBEC7-7988-0647-8698-0C338D0677E8}" type="sibTrans" cxnId="{5DD034AB-69C6-B94A-934B-E2FD6823FFEA}">
      <dgm:prSet/>
      <dgm:spPr/>
      <dgm:t>
        <a:bodyPr/>
        <a:lstStyle/>
        <a:p>
          <a:endParaRPr lang="en-US"/>
        </a:p>
      </dgm:t>
    </dgm:pt>
    <dgm:pt modelId="{B3878C2E-FC7B-8D4B-88BE-BA929347E9F7}">
      <dgm:prSet phldrT="[Text]" custT="1"/>
      <dgm:spPr>
        <a:solidFill>
          <a:schemeClr val="accent4"/>
        </a:solidFill>
        <a:effectLst/>
      </dgm:spPr>
      <dgm:t>
        <a:bodyPr lIns="91440" tIns="91440" rIns="91440" bIns="91440"/>
        <a:lstStyle/>
        <a:p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dirty="0">
            <a:solidFill>
              <a:srgbClr val="FFFFFF"/>
            </a:solidFill>
            <a:latin typeface="+mn-lt"/>
          </a:endParaRPr>
        </a:p>
      </dgm:t>
    </dgm:pt>
    <dgm:pt modelId="{654B6E24-65BD-7245-85A1-79E348C10C66}" type="parTrans" cxnId="{4B1639A1-CDFC-B64F-B42A-5909E50F967C}">
      <dgm:prSet/>
      <dgm:spPr/>
      <dgm:t>
        <a:bodyPr/>
        <a:lstStyle/>
        <a:p>
          <a:endParaRPr lang="en-US"/>
        </a:p>
      </dgm:t>
    </dgm:pt>
    <dgm:pt modelId="{E77E004E-453E-EF4E-A310-74A70CE32FD6}" type="sibTrans" cxnId="{4B1639A1-CDFC-B64F-B42A-5909E50F967C}">
      <dgm:prSet/>
      <dgm:spPr/>
      <dgm:t>
        <a:bodyPr/>
        <a:lstStyle/>
        <a:p>
          <a:endParaRPr lang="en-US"/>
        </a:p>
      </dgm:t>
    </dgm:pt>
    <dgm:pt modelId="{A011FD10-AB94-1D44-9D12-142619B2F0E5}">
      <dgm:prSet phldrT="[Text]" custT="1"/>
      <dgm:spPr>
        <a:solidFill>
          <a:schemeClr val="accent3"/>
        </a:solidFill>
        <a:effectLst/>
      </dgm:spPr>
      <dgm:t>
        <a:bodyPr lIns="91440" tIns="91440" rIns="91440" bIns="91440"/>
        <a:lstStyle/>
        <a:p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dirty="0" smtClean="0">
              <a:solidFill>
                <a:srgbClr val="FFFFFF"/>
              </a:solidFill>
              <a:latin typeface="+mn-lt"/>
            </a:rPr>
          </a:br>
          <a:r>
            <a:rPr lang="en-US" sz="14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dirty="0">
            <a:solidFill>
              <a:srgbClr val="FFFFFF"/>
            </a:solidFill>
            <a:latin typeface="+mn-lt"/>
          </a:endParaRPr>
        </a:p>
      </dgm:t>
    </dgm:pt>
    <dgm:pt modelId="{E38718DC-9268-2949-87E7-FABCF874360D}" type="parTrans" cxnId="{92C5084D-9DA2-9E48-AB55-4780F7435ECC}">
      <dgm:prSet/>
      <dgm:spPr/>
      <dgm:t>
        <a:bodyPr/>
        <a:lstStyle/>
        <a:p>
          <a:endParaRPr lang="en-US"/>
        </a:p>
      </dgm:t>
    </dgm:pt>
    <dgm:pt modelId="{0C61320D-F79A-6D4E-82C0-B1E94E5B3F46}" type="sibTrans" cxnId="{92C5084D-9DA2-9E48-AB55-4780F7435ECC}">
      <dgm:prSet/>
      <dgm:spPr/>
      <dgm:t>
        <a:bodyPr/>
        <a:lstStyle/>
        <a:p>
          <a:endParaRPr lang="en-US"/>
        </a:p>
      </dgm:t>
    </dgm:pt>
    <dgm:pt modelId="{DF15AC77-6654-8945-BE1C-91B52A045688}" type="pres">
      <dgm:prSet presAssocID="{44CD5FEC-63A2-9D4D-81EE-BFF0139871E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F46950-3CC7-1647-8986-D66AF0C30036}" type="pres">
      <dgm:prSet presAssocID="{44CD5FEC-63A2-9D4D-81EE-BFF0139871ED}" presName="axisShape" presStyleLbl="bgShp" presStyleIdx="0" presStyleCnt="1"/>
      <dgm:spPr>
        <a:solidFill>
          <a:schemeClr val="bg1">
            <a:lumMod val="85000"/>
          </a:scheme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4869DAB9-E400-284B-BA17-D97171070EA6}" type="pres">
      <dgm:prSet presAssocID="{44CD5FEC-63A2-9D4D-81EE-BFF0139871ED}" presName="rect1" presStyleLbl="node1" presStyleIdx="0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2F97DDD-29D8-7341-870C-A0DFF4162F28}" type="pres">
      <dgm:prSet presAssocID="{44CD5FEC-63A2-9D4D-81EE-BFF0139871ED}" presName="rect2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28DA34A-3F78-2A49-9D10-DA63C4670857}" type="pres">
      <dgm:prSet presAssocID="{44CD5FEC-63A2-9D4D-81EE-BFF0139871ED}" presName="rect3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55C5231-3E17-204C-9BC9-20065CA52065}" type="pres">
      <dgm:prSet presAssocID="{44CD5FEC-63A2-9D4D-81EE-BFF0139871ED}" presName="rect4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D1EC7156-03C1-4009-9E05-63E7DD3620FE}" type="presOf" srcId="{A011FD10-AB94-1D44-9D12-142619B2F0E5}" destId="{B55C5231-3E17-204C-9BC9-20065CA52065}" srcOrd="0" destOrd="0" presId="urn:microsoft.com/office/officeart/2005/8/layout/matrix2"/>
    <dgm:cxn modelId="{DFBB5E28-BCD6-4135-85D0-6FF7F61395FC}" type="presOf" srcId="{B3878C2E-FC7B-8D4B-88BE-BA929347E9F7}" destId="{F28DA34A-3F78-2A49-9D10-DA63C4670857}" srcOrd="0" destOrd="0" presId="urn:microsoft.com/office/officeart/2005/8/layout/matrix2"/>
    <dgm:cxn modelId="{6DFD6117-CFBB-D941-8E40-E9C2F9B78605}" srcId="{44CD5FEC-63A2-9D4D-81EE-BFF0139871ED}" destId="{94E8BF00-AB4E-F948-9A47-993CC24BBA91}" srcOrd="1" destOrd="0" parTransId="{90D791A2-C980-C748-BABC-B07CD36AD28B}" sibTransId="{1D18B10C-52CC-734A-BFAE-CDBA17B4215F}"/>
    <dgm:cxn modelId="{574FF5BC-877B-4D41-BDD9-8C3912BFADA3}" type="presOf" srcId="{67CF41B4-33FA-2047-BF0F-004FEC6D6678}" destId="{4869DAB9-E400-284B-BA17-D97171070EA6}" srcOrd="0" destOrd="0" presId="urn:microsoft.com/office/officeart/2005/8/layout/matrix2"/>
    <dgm:cxn modelId="{5DD034AB-69C6-B94A-934B-E2FD6823FFEA}" srcId="{44CD5FEC-63A2-9D4D-81EE-BFF0139871ED}" destId="{67CF41B4-33FA-2047-BF0F-004FEC6D6678}" srcOrd="0" destOrd="0" parTransId="{372E4411-D332-5549-8359-29D05D38B148}" sibTransId="{12BBBEC7-7988-0647-8698-0C338D0677E8}"/>
    <dgm:cxn modelId="{4B1639A1-CDFC-B64F-B42A-5909E50F967C}" srcId="{44CD5FEC-63A2-9D4D-81EE-BFF0139871ED}" destId="{B3878C2E-FC7B-8D4B-88BE-BA929347E9F7}" srcOrd="2" destOrd="0" parTransId="{654B6E24-65BD-7245-85A1-79E348C10C66}" sibTransId="{E77E004E-453E-EF4E-A310-74A70CE32FD6}"/>
    <dgm:cxn modelId="{390F9F36-0EEC-4152-BA2D-0A32BA86A17E}" type="presOf" srcId="{94E8BF00-AB4E-F948-9A47-993CC24BBA91}" destId="{02F97DDD-29D8-7341-870C-A0DFF4162F28}" srcOrd="0" destOrd="0" presId="urn:microsoft.com/office/officeart/2005/8/layout/matrix2"/>
    <dgm:cxn modelId="{55CA9E7A-1E2E-4C88-BC99-2AD96106F872}" type="presOf" srcId="{44CD5FEC-63A2-9D4D-81EE-BFF0139871ED}" destId="{DF15AC77-6654-8945-BE1C-91B52A045688}" srcOrd="0" destOrd="0" presId="urn:microsoft.com/office/officeart/2005/8/layout/matrix2"/>
    <dgm:cxn modelId="{92C5084D-9DA2-9E48-AB55-4780F7435ECC}" srcId="{44CD5FEC-63A2-9D4D-81EE-BFF0139871ED}" destId="{A011FD10-AB94-1D44-9D12-142619B2F0E5}" srcOrd="3" destOrd="0" parTransId="{E38718DC-9268-2949-87E7-FABCF874360D}" sibTransId="{0C61320D-F79A-6D4E-82C0-B1E94E5B3F46}"/>
    <dgm:cxn modelId="{0A0C08A8-7A4D-4DE2-B9F9-0B14BB04EC06}" type="presParOf" srcId="{DF15AC77-6654-8945-BE1C-91B52A045688}" destId="{CCF46950-3CC7-1647-8986-D66AF0C30036}" srcOrd="0" destOrd="0" presId="urn:microsoft.com/office/officeart/2005/8/layout/matrix2"/>
    <dgm:cxn modelId="{C7CB50F7-9025-4D6B-AAEF-8F8076BD6CD9}" type="presParOf" srcId="{DF15AC77-6654-8945-BE1C-91B52A045688}" destId="{4869DAB9-E400-284B-BA17-D97171070EA6}" srcOrd="1" destOrd="0" presId="urn:microsoft.com/office/officeart/2005/8/layout/matrix2"/>
    <dgm:cxn modelId="{797D6412-C447-47E1-9574-02259C134C22}" type="presParOf" srcId="{DF15AC77-6654-8945-BE1C-91B52A045688}" destId="{02F97DDD-29D8-7341-870C-A0DFF4162F28}" srcOrd="2" destOrd="0" presId="urn:microsoft.com/office/officeart/2005/8/layout/matrix2"/>
    <dgm:cxn modelId="{4A0DD42F-538E-4DA7-83FA-32C62152E972}" type="presParOf" srcId="{DF15AC77-6654-8945-BE1C-91B52A045688}" destId="{F28DA34A-3F78-2A49-9D10-DA63C4670857}" srcOrd="3" destOrd="0" presId="urn:microsoft.com/office/officeart/2005/8/layout/matrix2"/>
    <dgm:cxn modelId="{D3385806-6D2A-4F51-8EF4-2B6D6A6AC950}" type="presParOf" srcId="{DF15AC77-6654-8945-BE1C-91B52A045688}" destId="{B55C5231-3E17-204C-9BC9-20065CA52065}" srcOrd="4" destOrd="0" presId="urn:microsoft.com/office/officeart/2005/8/layout/matrix2"/>
  </dgm:cxnLst>
  <dgm:bg>
    <a:effectLst>
      <a:outerShdw dist="38100" dir="5400000" algn="ctr" rotWithShape="0">
        <a:srgbClr val="000000">
          <a:alpha val="10000"/>
        </a:srgb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F46950-3CC7-1647-8986-D66AF0C30036}">
      <dsp:nvSpPr>
        <dsp:cNvPr id="0" name=""/>
        <dsp:cNvSpPr/>
      </dsp:nvSpPr>
      <dsp:spPr>
        <a:xfrm>
          <a:off x="0" y="29944"/>
          <a:ext cx="4042435" cy="404243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69DAB9-E400-284B-BA17-D97171070EA6}">
      <dsp:nvSpPr>
        <dsp:cNvPr id="0" name=""/>
        <dsp:cNvSpPr/>
      </dsp:nvSpPr>
      <dsp:spPr>
        <a:xfrm>
          <a:off x="262758" y="292702"/>
          <a:ext cx="1616974" cy="1616974"/>
        </a:xfrm>
        <a:prstGeom prst="round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kern="1200" dirty="0">
            <a:solidFill>
              <a:srgbClr val="FFFFFF"/>
            </a:solidFill>
            <a:latin typeface="+mn-lt"/>
          </a:endParaRPr>
        </a:p>
      </dsp:txBody>
      <dsp:txXfrm>
        <a:off x="341692" y="371636"/>
        <a:ext cx="1459106" cy="1459106"/>
      </dsp:txXfrm>
    </dsp:sp>
    <dsp:sp modelId="{02F97DDD-29D8-7341-870C-A0DFF4162F28}">
      <dsp:nvSpPr>
        <dsp:cNvPr id="0" name=""/>
        <dsp:cNvSpPr/>
      </dsp:nvSpPr>
      <dsp:spPr>
        <a:xfrm>
          <a:off x="2162702" y="292702"/>
          <a:ext cx="1616974" cy="1616974"/>
        </a:xfrm>
        <a:prstGeom prst="round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kern="1200" dirty="0">
            <a:solidFill>
              <a:srgbClr val="FFFFFF"/>
            </a:solidFill>
            <a:latin typeface="+mn-lt"/>
          </a:endParaRPr>
        </a:p>
      </dsp:txBody>
      <dsp:txXfrm>
        <a:off x="2241636" y="371636"/>
        <a:ext cx="1459106" cy="1459106"/>
      </dsp:txXfrm>
    </dsp:sp>
    <dsp:sp modelId="{F28DA34A-3F78-2A49-9D10-DA63C4670857}">
      <dsp:nvSpPr>
        <dsp:cNvPr id="0" name=""/>
        <dsp:cNvSpPr/>
      </dsp:nvSpPr>
      <dsp:spPr>
        <a:xfrm>
          <a:off x="262758" y="2192646"/>
          <a:ext cx="1616974" cy="1616974"/>
        </a:xfrm>
        <a:prstGeom prst="round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kern="1200" dirty="0">
            <a:solidFill>
              <a:srgbClr val="FFFFFF"/>
            </a:solidFill>
            <a:latin typeface="+mn-lt"/>
          </a:endParaRPr>
        </a:p>
      </dsp:txBody>
      <dsp:txXfrm>
        <a:off x="341692" y="2271580"/>
        <a:ext cx="1459106" cy="1459106"/>
      </dsp:txXfrm>
    </dsp:sp>
    <dsp:sp modelId="{B55C5231-3E17-204C-9BC9-20065CA52065}">
      <dsp:nvSpPr>
        <dsp:cNvPr id="0" name=""/>
        <dsp:cNvSpPr/>
      </dsp:nvSpPr>
      <dsp:spPr>
        <a:xfrm>
          <a:off x="2162702" y="2192646"/>
          <a:ext cx="1616974" cy="1616974"/>
        </a:xfrm>
        <a:prstGeom prst="round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/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Lorem</a:t>
          </a:r>
          <a:br>
            <a:rPr lang="en-US" sz="1400" kern="1200" dirty="0" smtClean="0">
              <a:solidFill>
                <a:srgbClr val="FFFFFF"/>
              </a:solidFill>
              <a:latin typeface="+mn-lt"/>
            </a:rPr>
          </a:br>
          <a:r>
            <a:rPr lang="en-US" sz="1400" kern="1200" dirty="0" smtClean="0">
              <a:solidFill>
                <a:srgbClr val="FFFFFF"/>
              </a:solidFill>
              <a:latin typeface="+mn-lt"/>
            </a:rPr>
            <a:t>ipsum</a:t>
          </a:r>
          <a:endParaRPr lang="en-US" sz="1400" kern="1200" dirty="0">
            <a:solidFill>
              <a:srgbClr val="FFFFFF"/>
            </a:solidFill>
            <a:latin typeface="+mn-lt"/>
          </a:endParaRPr>
        </a:p>
      </dsp:txBody>
      <dsp:txXfrm>
        <a:off x="2241636" y="2271580"/>
        <a:ext cx="1459106" cy="1459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595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BDEE5-CD53-480B-A09A-13025BCE0243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3AD3B-08EB-4A89-8079-B33B2711D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132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618911"/>
            <a:ext cx="10363200" cy="81756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329517"/>
            <a:ext cx="10363200" cy="19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057170" y="2443089"/>
            <a:ext cx="1605963" cy="2866578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131859" y="2458456"/>
            <a:ext cx="1736591" cy="3043311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914400" y="618911"/>
            <a:ext cx="10363200" cy="81756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329517"/>
            <a:ext cx="10363200" cy="19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609345" y="1831358"/>
            <a:ext cx="2796988" cy="2110551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" y="1831358"/>
            <a:ext cx="4646279" cy="2110551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3611495" y="3990571"/>
            <a:ext cx="4794838" cy="1849295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8454999" y="1831358"/>
            <a:ext cx="2822600" cy="2110551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914400" y="3990571"/>
            <a:ext cx="2635624" cy="1849295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8454999" y="3990571"/>
            <a:ext cx="2822600" cy="1849295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914400" y="618911"/>
            <a:ext cx="10363200" cy="81756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329517"/>
            <a:ext cx="10363200" cy="19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15368" y="1992722"/>
            <a:ext cx="2028585" cy="2018344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2043953" y="1992722"/>
            <a:ext cx="2028585" cy="20183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072538" y="1992722"/>
            <a:ext cx="2028585" cy="2018344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28" name="Rectangle 27"/>
          <p:cNvSpPr/>
          <p:nvPr userDrawn="1"/>
        </p:nvSpPr>
        <p:spPr>
          <a:xfrm>
            <a:off x="6101123" y="1992722"/>
            <a:ext cx="2028585" cy="20183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129708" y="1992722"/>
            <a:ext cx="2028585" cy="2018344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30" name="Rectangle 29"/>
          <p:cNvSpPr/>
          <p:nvPr userDrawn="1"/>
        </p:nvSpPr>
        <p:spPr>
          <a:xfrm>
            <a:off x="10158293" y="1992722"/>
            <a:ext cx="2028585" cy="20183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15368" y="4011066"/>
            <a:ext cx="2028585" cy="2018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2043953" y="4011066"/>
            <a:ext cx="2028585" cy="2018344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4072537" y="4011066"/>
            <a:ext cx="2028585" cy="20183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101122" y="4011066"/>
            <a:ext cx="2028585" cy="2018344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8129706" y="4011066"/>
            <a:ext cx="2028585" cy="20183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36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10158291" y="4011066"/>
            <a:ext cx="2028585" cy="2018344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914400" y="618911"/>
            <a:ext cx="10363200" cy="81756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329517"/>
            <a:ext cx="10363200" cy="19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914400" y="1978030"/>
            <a:ext cx="1828800" cy="1828800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743201" y="1978030"/>
            <a:ext cx="3342554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085755" y="1978030"/>
            <a:ext cx="1828800" cy="1828800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4556" y="1978030"/>
            <a:ext cx="3342554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14400" y="4021983"/>
            <a:ext cx="3342554" cy="18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256954" y="4016909"/>
            <a:ext cx="1828800" cy="1828800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6085754" y="4021983"/>
            <a:ext cx="3342554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/>
              <a:ea typeface="+mn-ea"/>
              <a:cs typeface="+mn-cs"/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9428308" y="4016909"/>
            <a:ext cx="1828800" cy="1828800"/>
          </a:xfrm>
          <a:prstGeom prst="rect">
            <a:avLst/>
          </a:prstGeo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 smtClean="0"/>
              <a:t>Insert Image</a:t>
            </a:r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914400" y="618911"/>
            <a:ext cx="10363200" cy="81756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accent1"/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329517"/>
            <a:ext cx="10363200" cy="19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pPr lvl="0"/>
            <a:r>
              <a:rPr lang="en-US" dirty="0" smtClean="0"/>
              <a:t>Edit Master text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l="11630" t="37669" r="11630" b="15994"/>
          <a:stretch>
            <a:fillRect/>
          </a:stretch>
        </p:blipFill>
        <p:spPr>
          <a:xfrm flipH="1">
            <a:off x="-1" y="1"/>
            <a:ext cx="12191998" cy="6858000"/>
          </a:xfrm>
          <a:prstGeom prst="rect">
            <a:avLst/>
          </a:prstGeom>
        </p:spPr>
      </p:pic>
      <p:sp>
        <p:nvSpPr>
          <p:cNvPr id="3" name="椭圆 2"/>
          <p:cNvSpPr/>
          <p:nvPr userDrawn="1"/>
        </p:nvSpPr>
        <p:spPr>
          <a:xfrm>
            <a:off x="3409950" y="743032"/>
            <a:ext cx="5372100" cy="5371936"/>
          </a:xfrm>
          <a:prstGeom prst="ellipse">
            <a:avLst/>
          </a:prstGeom>
          <a:solidFill>
            <a:srgbClr val="E8DDB1"/>
          </a:solidFill>
          <a:ln>
            <a:noFill/>
          </a:ln>
          <a:effectLst>
            <a:outerShdw blurRad="63500" sx="104000" sy="104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l="11630" t="37669" r="11630" b="15994"/>
          <a:stretch>
            <a:fillRect/>
          </a:stretch>
        </p:blipFill>
        <p:spPr>
          <a:xfrm flipH="1">
            <a:off x="-1" y="1"/>
            <a:ext cx="12191998" cy="6858000"/>
          </a:xfrm>
          <a:prstGeom prst="rect">
            <a:avLst/>
          </a:prstGeom>
        </p:spPr>
      </p:pic>
      <p:sp>
        <p:nvSpPr>
          <p:cNvPr id="3" name="椭圆 2"/>
          <p:cNvSpPr/>
          <p:nvPr userDrawn="1"/>
        </p:nvSpPr>
        <p:spPr>
          <a:xfrm>
            <a:off x="3409950" y="743032"/>
            <a:ext cx="5372100" cy="5371936"/>
          </a:xfrm>
          <a:prstGeom prst="ellipse">
            <a:avLst/>
          </a:prstGeom>
          <a:solidFill>
            <a:srgbClr val="E8DDB1"/>
          </a:solidFill>
          <a:ln>
            <a:noFill/>
          </a:ln>
          <a:effectLst>
            <a:outerShdw blurRad="63500" sx="104000" sy="104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l="11630" t="37669" r="11630" b="15994"/>
          <a:stretch>
            <a:fillRect/>
          </a:stretch>
        </p:blipFill>
        <p:spPr>
          <a:xfrm flipH="1">
            <a:off x="-1" y="1"/>
            <a:ext cx="12191998" cy="6858000"/>
          </a:xfrm>
          <a:prstGeom prst="rect">
            <a:avLst/>
          </a:prstGeom>
        </p:spPr>
      </p:pic>
      <p:sp>
        <p:nvSpPr>
          <p:cNvPr id="3" name="椭圆 2"/>
          <p:cNvSpPr/>
          <p:nvPr userDrawn="1"/>
        </p:nvSpPr>
        <p:spPr>
          <a:xfrm>
            <a:off x="1485900" y="-1180959"/>
            <a:ext cx="9220200" cy="9219918"/>
          </a:xfrm>
          <a:prstGeom prst="ellipse">
            <a:avLst/>
          </a:prstGeom>
          <a:solidFill>
            <a:srgbClr val="E8DDB1"/>
          </a:solidFill>
          <a:ln>
            <a:noFill/>
          </a:ln>
          <a:effectLst>
            <a:outerShdw blurRad="63500" sx="104000" sy="104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4768850" y="1596451"/>
            <a:ext cx="2654300" cy="1567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2019</a:t>
            </a:r>
            <a:endParaRPr lang="zh-CN" altLang="en-US" sz="9600" b="1" dirty="0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07699" y="3234351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简约商务模板</a:t>
            </a:r>
            <a:endParaRPr lang="zh-CN" altLang="en-US" sz="4400" b="1" dirty="0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294409" y="4620742"/>
            <a:ext cx="1596788" cy="40163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商务简约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447731" y="3138816"/>
            <a:ext cx="1296538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362430" y="4003792"/>
            <a:ext cx="3460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THE SAMPLE BUSINESS REPORT</a:t>
            </a:r>
            <a:endParaRPr lang="zh-CN" altLang="en-US" sz="2000" dirty="0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49169" y="575973"/>
            <a:ext cx="46936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CONTENT</a:t>
            </a:r>
            <a:endParaRPr lang="zh-CN" altLang="en-US" sz="8800" b="1" dirty="0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827767" y="2480206"/>
            <a:ext cx="5117624" cy="594729"/>
            <a:chOff x="5843712" y="2963866"/>
            <a:chExt cx="5117624" cy="594729"/>
          </a:xfrm>
        </p:grpSpPr>
        <p:grpSp>
          <p:nvGrpSpPr>
            <p:cNvPr id="31" name="组合 30"/>
            <p:cNvGrpSpPr/>
            <p:nvPr/>
          </p:nvGrpSpPr>
          <p:grpSpPr>
            <a:xfrm>
              <a:off x="6699971" y="2963866"/>
              <a:ext cx="4261365" cy="593334"/>
              <a:chOff x="6699971" y="5587893"/>
              <a:chExt cx="4261365" cy="593334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6972931" y="5587893"/>
                <a:ext cx="2031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请在输入标题内容</a:t>
                </a:r>
                <a:endParaRPr lang="zh-CN" alt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矩形 33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6972931" y="5935006"/>
                <a:ext cx="3988405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1"/>
                    </a:solidFill>
                    <a:cs typeface="+mn-ea"/>
                    <a:sym typeface="+mn-lt"/>
                  </a:rPr>
                  <a:t>elit</a:t>
                </a:r>
                <a:r>
                  <a:rPr lang="en-US" altLang="zh-CN" sz="1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 smtClean="0">
                    <a:solidFill>
                      <a:schemeClr val="bg1"/>
                    </a:solidFill>
                    <a:cs typeface="+mn-ea"/>
                    <a:sym typeface="+mn-lt"/>
                  </a:rPr>
                  <a:t>Ut</a:t>
                </a:r>
                <a:r>
                  <a:rPr lang="en-US" altLang="zh-CN" sz="1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1"/>
                    </a:solidFill>
                    <a:cs typeface="+mn-ea"/>
                    <a:sym typeface="+mn-lt"/>
                  </a:rPr>
                  <a:t>efficitur</a:t>
                </a:r>
                <a:endParaRPr lang="zh-CN" altLang="en-US" sz="1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6699971" y="5587893"/>
                <a:ext cx="0" cy="59333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5843712" y="2973820"/>
              <a:ext cx="7056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01.</a:t>
              </a:r>
              <a:endParaRPr lang="zh-CN" altLang="en-US" sz="3200" dirty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879865" y="3396204"/>
            <a:ext cx="5065526" cy="594729"/>
            <a:chOff x="5895810" y="2963866"/>
            <a:chExt cx="5065526" cy="594729"/>
          </a:xfrm>
        </p:grpSpPr>
        <p:grpSp>
          <p:nvGrpSpPr>
            <p:cNvPr id="37" name="组合 36"/>
            <p:cNvGrpSpPr/>
            <p:nvPr/>
          </p:nvGrpSpPr>
          <p:grpSpPr>
            <a:xfrm>
              <a:off x="6699971" y="2963866"/>
              <a:ext cx="4261365" cy="593334"/>
              <a:chOff x="6699971" y="5587893"/>
              <a:chExt cx="4261365" cy="59333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6972931" y="5587893"/>
                <a:ext cx="2031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请在输入标题内容</a:t>
                </a:r>
                <a:endParaRPr lang="zh-CN" alt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矩形 39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6972931" y="5935006"/>
                <a:ext cx="3988405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1"/>
                    </a:solidFill>
                    <a:cs typeface="+mn-ea"/>
                    <a:sym typeface="+mn-lt"/>
                  </a:rPr>
                  <a:t>elit</a:t>
                </a:r>
                <a:r>
                  <a:rPr lang="en-US" altLang="zh-CN" sz="1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 smtClean="0">
                    <a:solidFill>
                      <a:schemeClr val="bg1"/>
                    </a:solidFill>
                    <a:cs typeface="+mn-ea"/>
                    <a:sym typeface="+mn-lt"/>
                  </a:rPr>
                  <a:t>Ut</a:t>
                </a:r>
                <a:r>
                  <a:rPr lang="en-US" altLang="zh-CN" sz="1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1"/>
                    </a:solidFill>
                    <a:cs typeface="+mn-ea"/>
                    <a:sym typeface="+mn-lt"/>
                  </a:rPr>
                  <a:t>efficitur</a:t>
                </a:r>
                <a:endParaRPr lang="zh-CN" altLang="en-US" sz="1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6699971" y="5587893"/>
                <a:ext cx="0" cy="59333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文本框 37"/>
            <p:cNvSpPr txBox="1"/>
            <p:nvPr/>
          </p:nvSpPr>
          <p:spPr>
            <a:xfrm>
              <a:off x="5895810" y="2973820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27767" y="4312202"/>
            <a:ext cx="5117624" cy="594729"/>
            <a:chOff x="5843712" y="2963866"/>
            <a:chExt cx="5117624" cy="594729"/>
          </a:xfrm>
        </p:grpSpPr>
        <p:grpSp>
          <p:nvGrpSpPr>
            <p:cNvPr id="43" name="组合 42"/>
            <p:cNvGrpSpPr/>
            <p:nvPr/>
          </p:nvGrpSpPr>
          <p:grpSpPr>
            <a:xfrm>
              <a:off x="6699971" y="2963866"/>
              <a:ext cx="4261365" cy="593334"/>
              <a:chOff x="6699971" y="5587893"/>
              <a:chExt cx="4261365" cy="593334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6972931" y="5587893"/>
                <a:ext cx="2031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请在输入标题内容</a:t>
                </a:r>
                <a:endParaRPr lang="zh-CN" alt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矩形 4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6972931" y="5935006"/>
                <a:ext cx="3988405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solidFill>
                      <a:schemeClr val="bg2"/>
                    </a:solidFill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solidFill>
                      <a:schemeClr val="bg2"/>
                    </a:solidFill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solidFill>
                      <a:schemeClr val="bg2"/>
                    </a:solidFill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2"/>
                    </a:solidFill>
                    <a:cs typeface="+mn-ea"/>
                    <a:sym typeface="+mn-lt"/>
                  </a:rPr>
                  <a:t>elit</a:t>
                </a:r>
                <a:r>
                  <a:rPr lang="en-US" altLang="zh-CN" sz="1000" dirty="0" smtClean="0">
                    <a:solidFill>
                      <a:schemeClr val="bg2"/>
                    </a:solidFill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 smtClean="0">
                    <a:solidFill>
                      <a:schemeClr val="bg2"/>
                    </a:solidFill>
                    <a:cs typeface="+mn-ea"/>
                    <a:sym typeface="+mn-lt"/>
                  </a:rPr>
                  <a:t>Ut</a:t>
                </a:r>
                <a:r>
                  <a:rPr lang="en-US" altLang="zh-CN" sz="1000" dirty="0" smtClean="0">
                    <a:solidFill>
                      <a:schemeClr val="bg2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2"/>
                    </a:solidFill>
                    <a:cs typeface="+mn-ea"/>
                    <a:sym typeface="+mn-lt"/>
                  </a:rPr>
                  <a:t>efficitur</a:t>
                </a:r>
                <a:endParaRPr lang="zh-CN" altLang="en-US" sz="1000" dirty="0">
                  <a:solidFill>
                    <a:schemeClr val="bg2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6699971" y="5587893"/>
                <a:ext cx="0" cy="59333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/>
            <p:cNvSpPr txBox="1"/>
            <p:nvPr/>
          </p:nvSpPr>
          <p:spPr>
            <a:xfrm>
              <a:off x="5843712" y="2973820"/>
              <a:ext cx="7056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03.</a:t>
              </a:r>
              <a:endParaRPr lang="zh-CN" altLang="en-US" sz="3200" dirty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827767" y="5228201"/>
            <a:ext cx="5117624" cy="594729"/>
            <a:chOff x="5843712" y="2963866"/>
            <a:chExt cx="5117624" cy="594729"/>
          </a:xfrm>
        </p:grpSpPr>
        <p:grpSp>
          <p:nvGrpSpPr>
            <p:cNvPr id="49" name="组合 48"/>
            <p:cNvGrpSpPr/>
            <p:nvPr/>
          </p:nvGrpSpPr>
          <p:grpSpPr>
            <a:xfrm>
              <a:off x="6699971" y="2963866"/>
              <a:ext cx="4261365" cy="593334"/>
              <a:chOff x="6699971" y="5587893"/>
              <a:chExt cx="4261365" cy="593334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6972931" y="5587893"/>
                <a:ext cx="20313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请在输入标题内容</a:t>
                </a:r>
                <a:endParaRPr lang="zh-CN" altLang="en-US" b="1" dirty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矩形 5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    <p:cNvSpPr/>
              <p:nvPr/>
            </p:nvSpPr>
            <p:spPr>
              <a:xfrm>
                <a:off x="6972931" y="5935006"/>
                <a:ext cx="3988405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Lorem ipsum dolor sit </a:t>
                </a:r>
                <a:r>
                  <a:rPr lang="en-US" altLang="zh-CN" sz="1000" dirty="0" err="1">
                    <a:solidFill>
                      <a:schemeClr val="bg2"/>
                    </a:solidFill>
                    <a:cs typeface="+mn-ea"/>
                    <a:sym typeface="+mn-lt"/>
                  </a:rPr>
                  <a:t>amet</a:t>
                </a:r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, </a:t>
                </a:r>
                <a:r>
                  <a:rPr lang="en-US" altLang="zh-CN" sz="1000" dirty="0" err="1">
                    <a:solidFill>
                      <a:schemeClr val="bg2"/>
                    </a:solidFill>
                    <a:cs typeface="+mn-ea"/>
                    <a:sym typeface="+mn-lt"/>
                  </a:rPr>
                  <a:t>consectetur</a:t>
                </a:r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>
                    <a:solidFill>
                      <a:schemeClr val="bg2"/>
                    </a:solidFill>
                    <a:cs typeface="+mn-ea"/>
                    <a:sym typeface="+mn-lt"/>
                  </a:rPr>
                  <a:t>adipiscing</a:t>
                </a:r>
                <a:r>
                  <a:rPr lang="en-US" altLang="zh-CN" sz="1000" dirty="0">
                    <a:solidFill>
                      <a:schemeClr val="bg2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2"/>
                    </a:solidFill>
                    <a:cs typeface="+mn-ea"/>
                    <a:sym typeface="+mn-lt"/>
                  </a:rPr>
                  <a:t>elit</a:t>
                </a:r>
                <a:r>
                  <a:rPr lang="en-US" altLang="zh-CN" sz="1000" dirty="0" smtClean="0">
                    <a:solidFill>
                      <a:schemeClr val="bg2"/>
                    </a:solidFill>
                    <a:cs typeface="+mn-ea"/>
                    <a:sym typeface="+mn-lt"/>
                  </a:rPr>
                  <a:t>. </a:t>
                </a:r>
                <a:r>
                  <a:rPr lang="en-US" altLang="zh-CN" sz="1000" dirty="0" err="1" smtClean="0">
                    <a:solidFill>
                      <a:schemeClr val="bg2"/>
                    </a:solidFill>
                    <a:cs typeface="+mn-ea"/>
                    <a:sym typeface="+mn-lt"/>
                  </a:rPr>
                  <a:t>Ut</a:t>
                </a:r>
                <a:r>
                  <a:rPr lang="en-US" altLang="zh-CN" sz="1000" dirty="0" smtClean="0">
                    <a:solidFill>
                      <a:schemeClr val="bg2"/>
                    </a:solidFill>
                    <a:cs typeface="+mn-ea"/>
                    <a:sym typeface="+mn-lt"/>
                  </a:rPr>
                  <a:t> </a:t>
                </a:r>
                <a:r>
                  <a:rPr lang="en-US" altLang="zh-CN" sz="1000" dirty="0" err="1" smtClean="0">
                    <a:solidFill>
                      <a:schemeClr val="bg2"/>
                    </a:solidFill>
                    <a:cs typeface="+mn-ea"/>
                    <a:sym typeface="+mn-lt"/>
                  </a:rPr>
                  <a:t>efficitur</a:t>
                </a:r>
                <a:endParaRPr lang="zh-CN" altLang="en-US" sz="1000" dirty="0">
                  <a:solidFill>
                    <a:schemeClr val="bg2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6699971" y="5587893"/>
                <a:ext cx="0" cy="59333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文本框 49"/>
            <p:cNvSpPr txBox="1"/>
            <p:nvPr/>
          </p:nvSpPr>
          <p:spPr>
            <a:xfrm>
              <a:off x="5843712" y="2973820"/>
              <a:ext cx="7056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tx2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04.</a:t>
              </a:r>
              <a:endParaRPr lang="zh-CN" altLang="en-US" sz="3200" dirty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5143528" y="2212808"/>
            <a:ext cx="1904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PART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01</a:t>
            </a:r>
            <a:endParaRPr kumimoji="0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208304" y="2943479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请输入你的标题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835588" y="3805237"/>
            <a:ext cx="5208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706724" y="3989097"/>
            <a:ext cx="477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ipsum vitae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tortor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accumsan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a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lorem </a:t>
            </a:r>
            <a:r>
              <a:rPr kumimoji="0" lang="en-US" altLang="zh-CN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lacinia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88093" y="2147078"/>
            <a:ext cx="1971264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21580614"/>
                <a:gd name="adj2" fmla="val 10795957"/>
              </a:avLst>
            </a:prstGeom>
            <a:solidFill>
              <a:schemeClr val="accent1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nb-NO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830398" y="2147078"/>
            <a:ext cx="1971264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19343047"/>
                <a:gd name="adj2" fmla="val 13024249"/>
              </a:avLst>
            </a:prstGeom>
            <a:solidFill>
              <a:schemeClr val="accent2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8</a:t>
              </a:r>
              <a:r>
                <a:rPr kumimoji="0" lang="nb-NO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</a:t>
              </a:r>
              <a:r>
                <a:rPr kumimoji="0" lang="nb-NO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372703" y="2147078"/>
            <a:ext cx="1971264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1227871"/>
                <a:gd name="adj2" fmla="val 9519582"/>
              </a:avLst>
            </a:prstGeom>
            <a:solidFill>
              <a:schemeClr val="accent3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r>
                <a:rPr kumimoji="0" lang="nb-NO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</a:t>
              </a:r>
              <a:r>
                <a:rPr kumimoji="0" lang="nb-NO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915009" y="2147078"/>
            <a:ext cx="1971264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7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20572023"/>
                <a:gd name="adj2" fmla="val 11837175"/>
              </a:avLst>
            </a:prstGeom>
            <a:solidFill>
              <a:schemeClr val="accent4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6</a:t>
              </a:r>
              <a:r>
                <a:rPr kumimoji="0" lang="nb-NO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5</a:t>
              </a:r>
              <a:r>
                <a:rPr kumimoji="0" lang="nb-NO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1288093" y="4293424"/>
            <a:ext cx="1971264" cy="35277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title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830398" y="4293424"/>
            <a:ext cx="1971264" cy="35277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title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372703" y="4293424"/>
            <a:ext cx="1971264" cy="352774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title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915009" y="4293424"/>
            <a:ext cx="1971264" cy="352774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title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47420" y="4821280"/>
            <a:ext cx="2052610" cy="9239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If you treat a customer well, he will tell two people. If you treat him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poorly.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30398" y="4821280"/>
            <a:ext cx="2052610" cy="9239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If you treat a customer well, he will tell two people. If you treat him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poorly.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72703" y="4821280"/>
            <a:ext cx="2052610" cy="9239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If you treat a customer well, he will tell two people. If you treat him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poorly.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74336" y="4821280"/>
            <a:ext cx="2052610" cy="9239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If you treat a customer well, he will tell two people. If you treat him 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poorly.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2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27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p14:presetBounceEnd="5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1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 p14:presetBounceEnd="5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5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57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8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9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r="2257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 r="8702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0" r="16660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35194" y="2147078"/>
            <a:ext cx="2873828" cy="367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Name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35194" y="2475509"/>
            <a:ext cx="2873828" cy="202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Marketing Manager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35194" y="2778941"/>
            <a:ext cx="2873828" cy="79316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Lorem Ipsum has been the industry's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standard.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91180" y="2147078"/>
            <a:ext cx="2873828" cy="367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Name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91180" y="2475509"/>
            <a:ext cx="2873828" cy="202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Marketing Manager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91180" y="2778941"/>
            <a:ext cx="2873828" cy="79316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Lorem Ipsum has been the industry's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standard.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8763" y="4225795"/>
            <a:ext cx="2873828" cy="367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Name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8763" y="4554226"/>
            <a:ext cx="2873828" cy="202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Marketing Manager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48763" y="4857658"/>
            <a:ext cx="2873828" cy="79316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Lorem Ipsum has been the industry's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standard.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0117" y="4225795"/>
            <a:ext cx="2873828" cy="367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Sample Name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20117" y="4554226"/>
            <a:ext cx="2873828" cy="202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Marketing Manager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20117" y="4857658"/>
            <a:ext cx="2873828" cy="79316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Lorem Ipsum has been the industry's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standard.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4" r="1651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8" r="19858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4" r="16514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9" r="16509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2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9" b="10209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2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2" r="12302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261258" y="4281644"/>
            <a:ext cx="1536806" cy="236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376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261258" y="4607426"/>
            <a:ext cx="301091" cy="0"/>
          </a:xfrm>
          <a:prstGeom prst="line">
            <a:avLst/>
          </a:prstGeom>
          <a:ln w="19050" cmpd="sng">
            <a:solidFill>
              <a:srgbClr val="FFFFFF">
                <a:alpha val="40000"/>
              </a:srgb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1259" y="4706236"/>
            <a:ext cx="1536805" cy="10525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</a:t>
            </a:r>
          </a:p>
        </p:txBody>
      </p:sp>
      <p:sp>
        <p:nvSpPr>
          <p:cNvPr id="19" name="Title 1"/>
          <p:cNvSpPr txBox="1"/>
          <p:nvPr/>
        </p:nvSpPr>
        <p:spPr>
          <a:xfrm>
            <a:off x="4318427" y="4281644"/>
            <a:ext cx="1536806" cy="236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376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4318427" y="4607426"/>
            <a:ext cx="301091" cy="0"/>
          </a:xfrm>
          <a:prstGeom prst="line">
            <a:avLst/>
          </a:prstGeom>
          <a:ln w="19050" cmpd="sng">
            <a:solidFill>
              <a:srgbClr val="FFFFFF">
                <a:alpha val="40000"/>
              </a:srgb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18428" y="4706236"/>
            <a:ext cx="1536805" cy="10525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</a:t>
            </a:r>
          </a:p>
        </p:txBody>
      </p:sp>
      <p:sp>
        <p:nvSpPr>
          <p:cNvPr id="22" name="Title 1"/>
          <p:cNvSpPr txBox="1"/>
          <p:nvPr/>
        </p:nvSpPr>
        <p:spPr>
          <a:xfrm>
            <a:off x="8375596" y="4281644"/>
            <a:ext cx="1536806" cy="236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376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375596" y="4607426"/>
            <a:ext cx="301091" cy="0"/>
          </a:xfrm>
          <a:prstGeom prst="line">
            <a:avLst/>
          </a:prstGeom>
          <a:ln w="19050" cmpd="sng">
            <a:solidFill>
              <a:srgbClr val="FFFFFF">
                <a:alpha val="40000"/>
              </a:srgb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375597" y="4706236"/>
            <a:ext cx="1536805" cy="10525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</a:t>
            </a:r>
          </a:p>
        </p:txBody>
      </p:sp>
      <p:sp>
        <p:nvSpPr>
          <p:cNvPr id="25" name="Title 1"/>
          <p:cNvSpPr txBox="1"/>
          <p:nvPr/>
        </p:nvSpPr>
        <p:spPr>
          <a:xfrm>
            <a:off x="2289841" y="2263300"/>
            <a:ext cx="1536806" cy="236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376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2289841" y="2589082"/>
            <a:ext cx="301091" cy="0"/>
          </a:xfrm>
          <a:prstGeom prst="line">
            <a:avLst/>
          </a:prstGeom>
          <a:ln w="19050" cmpd="sng">
            <a:solidFill>
              <a:srgbClr val="FFFFFF">
                <a:alpha val="40000"/>
              </a:srgb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89842" y="2687892"/>
            <a:ext cx="1536805" cy="10525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</a:t>
            </a:r>
          </a:p>
        </p:txBody>
      </p:sp>
      <p:sp>
        <p:nvSpPr>
          <p:cNvPr id="28" name="Title 1"/>
          <p:cNvSpPr txBox="1"/>
          <p:nvPr/>
        </p:nvSpPr>
        <p:spPr>
          <a:xfrm>
            <a:off x="6347011" y="2263300"/>
            <a:ext cx="1536806" cy="236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376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6347011" y="2589082"/>
            <a:ext cx="301091" cy="0"/>
          </a:xfrm>
          <a:prstGeom prst="line">
            <a:avLst/>
          </a:prstGeom>
          <a:ln w="19050" cmpd="sng">
            <a:solidFill>
              <a:srgbClr val="FFFFFF">
                <a:alpha val="40000"/>
              </a:srgb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347012" y="2687892"/>
            <a:ext cx="1536805" cy="10525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</a:t>
            </a:r>
          </a:p>
        </p:txBody>
      </p:sp>
      <p:sp>
        <p:nvSpPr>
          <p:cNvPr id="31" name="Title 1"/>
          <p:cNvSpPr txBox="1"/>
          <p:nvPr/>
        </p:nvSpPr>
        <p:spPr>
          <a:xfrm>
            <a:off x="10404181" y="2263300"/>
            <a:ext cx="1536806" cy="236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376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>
            <a:off x="10404181" y="2589082"/>
            <a:ext cx="301091" cy="0"/>
          </a:xfrm>
          <a:prstGeom prst="line">
            <a:avLst/>
          </a:prstGeom>
          <a:ln w="19050" cmpd="sng">
            <a:solidFill>
              <a:srgbClr val="FFFFFF">
                <a:alpha val="40000"/>
              </a:srgb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404182" y="2687892"/>
            <a:ext cx="1536805" cy="10525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59"/>
          <p:cNvGrpSpPr/>
          <p:nvPr/>
        </p:nvGrpSpPr>
        <p:grpSpPr>
          <a:xfrm>
            <a:off x="3112179" y="5174778"/>
            <a:ext cx="6059341" cy="535715"/>
            <a:chOff x="3492501" y="2572714"/>
            <a:chExt cx="4138612" cy="716641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cxnSp>
          <p:nvCxnSpPr>
            <p:cNvPr id="18" name="직선 연결선 175"/>
            <p:cNvCxnSpPr/>
            <p:nvPr/>
          </p:nvCxnSpPr>
          <p:spPr>
            <a:xfrm>
              <a:off x="5560809" y="2572714"/>
              <a:ext cx="0" cy="716641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그룹 213"/>
            <p:cNvGrpSpPr/>
            <p:nvPr/>
          </p:nvGrpSpPr>
          <p:grpSpPr>
            <a:xfrm>
              <a:off x="3492501" y="2786119"/>
              <a:ext cx="4138612" cy="412749"/>
              <a:chOff x="3492501" y="2792467"/>
              <a:chExt cx="4138612" cy="547688"/>
            </a:xfrm>
          </p:grpSpPr>
          <p:cxnSp>
            <p:nvCxnSpPr>
              <p:cNvPr id="20" name="직선 연결선 75"/>
              <p:cNvCxnSpPr/>
              <p:nvPr/>
            </p:nvCxnSpPr>
            <p:spPr>
              <a:xfrm>
                <a:off x="3492501" y="2792467"/>
                <a:ext cx="4138612" cy="0"/>
              </a:xfrm>
              <a:prstGeom prst="line">
                <a:avLst/>
              </a:prstGeom>
              <a:ln w="158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그룹 185"/>
              <p:cNvGrpSpPr/>
              <p:nvPr/>
            </p:nvGrpSpPr>
            <p:grpSpPr>
              <a:xfrm>
                <a:off x="3492501" y="2792468"/>
                <a:ext cx="4138612" cy="547687"/>
                <a:chOff x="3492501" y="2604464"/>
                <a:chExt cx="4138612" cy="716641"/>
              </a:xfrm>
            </p:grpSpPr>
            <p:cxnSp>
              <p:nvCxnSpPr>
                <p:cNvPr id="22" name="직선 연결선 181"/>
                <p:cNvCxnSpPr/>
                <p:nvPr/>
              </p:nvCxnSpPr>
              <p:spPr>
                <a:xfrm>
                  <a:off x="3492501" y="2604464"/>
                  <a:ext cx="0" cy="716641"/>
                </a:xfrm>
                <a:prstGeom prst="line">
                  <a:avLst/>
                </a:prstGeom>
                <a:ln w="15875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직선 연결선 182"/>
                <p:cNvCxnSpPr/>
                <p:nvPr/>
              </p:nvCxnSpPr>
              <p:spPr>
                <a:xfrm>
                  <a:off x="7631113" y="2604464"/>
                  <a:ext cx="0" cy="716641"/>
                </a:xfrm>
                <a:prstGeom prst="line">
                  <a:avLst/>
                </a:prstGeom>
                <a:ln w="15875"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2" name="Group 31"/>
          <p:cNvGrpSpPr/>
          <p:nvPr/>
        </p:nvGrpSpPr>
        <p:grpSpPr>
          <a:xfrm>
            <a:off x="929898" y="4267026"/>
            <a:ext cx="4087435" cy="15498"/>
            <a:chOff x="929898" y="3371098"/>
            <a:chExt cx="4087435" cy="1549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cxnSp>
          <p:nvCxnSpPr>
            <p:cNvPr id="24" name="Straight Connector 23"/>
            <p:cNvCxnSpPr/>
            <p:nvPr/>
          </p:nvCxnSpPr>
          <p:spPr>
            <a:xfrm flipH="1">
              <a:off x="929898" y="3386596"/>
              <a:ext cx="4087435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929898" y="3371098"/>
              <a:ext cx="619933" cy="0"/>
            </a:xfrm>
            <a:prstGeom prst="line">
              <a:avLst/>
            </a:prstGeom>
            <a:ln w="349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7252931" y="4267026"/>
            <a:ext cx="4087435" cy="15498"/>
            <a:chOff x="7252931" y="3371098"/>
            <a:chExt cx="4087435" cy="15498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cxnSp>
          <p:nvCxnSpPr>
            <p:cNvPr id="26" name="Straight Connector 25"/>
            <p:cNvCxnSpPr/>
            <p:nvPr/>
          </p:nvCxnSpPr>
          <p:spPr>
            <a:xfrm flipH="1">
              <a:off x="7252931" y="3386596"/>
              <a:ext cx="4087435" cy="0"/>
            </a:xfrm>
            <a:prstGeom prst="line">
              <a:avLst/>
            </a:prstGeom>
            <a:ln w="63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10720433" y="3371098"/>
              <a:ext cx="619933" cy="0"/>
            </a:xfrm>
            <a:prstGeom prst="line">
              <a:avLst/>
            </a:prstGeom>
            <a:ln w="349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54"/>
          <p:cNvGrpSpPr/>
          <p:nvPr/>
        </p:nvGrpSpPr>
        <p:grpSpPr>
          <a:xfrm>
            <a:off x="4377489" y="1746462"/>
            <a:ext cx="3513220" cy="3508080"/>
            <a:chOff x="4659390" y="816062"/>
            <a:chExt cx="1802837" cy="18002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4909554" y="1065861"/>
              <a:ext cx="1302509" cy="1300603"/>
            </a:xfrm>
            <a:custGeom>
              <a:avLst/>
              <a:gdLst/>
              <a:ahLst/>
              <a:cxnLst/>
              <a:rect l="l" t="t" r="r" b="b"/>
              <a:pathLst>
                <a:path w="1353314" h="1351334">
                  <a:moveTo>
                    <a:pt x="676657" y="107854"/>
                  </a:moveTo>
                  <a:cubicBezTo>
                    <a:pt x="362603" y="107854"/>
                    <a:pt x="108012" y="362073"/>
                    <a:pt x="108012" y="675667"/>
                  </a:cubicBezTo>
                  <a:cubicBezTo>
                    <a:pt x="108012" y="989261"/>
                    <a:pt x="362603" y="1243480"/>
                    <a:pt x="676657" y="1243480"/>
                  </a:cubicBezTo>
                  <a:cubicBezTo>
                    <a:pt x="990711" y="1243480"/>
                    <a:pt x="1245302" y="989261"/>
                    <a:pt x="1245302" y="675667"/>
                  </a:cubicBezTo>
                  <a:cubicBezTo>
                    <a:pt x="1245302" y="362073"/>
                    <a:pt x="990711" y="107854"/>
                    <a:pt x="676657" y="107854"/>
                  </a:cubicBezTo>
                  <a:close/>
                  <a:moveTo>
                    <a:pt x="676657" y="0"/>
                  </a:moveTo>
                  <a:cubicBezTo>
                    <a:pt x="1050364" y="0"/>
                    <a:pt x="1353314" y="302506"/>
                    <a:pt x="1353314" y="675667"/>
                  </a:cubicBezTo>
                  <a:cubicBezTo>
                    <a:pt x="1353314" y="1048828"/>
                    <a:pt x="1050364" y="1351334"/>
                    <a:pt x="676657" y="1351334"/>
                  </a:cubicBezTo>
                  <a:cubicBezTo>
                    <a:pt x="302950" y="1351334"/>
                    <a:pt x="0" y="1048828"/>
                    <a:pt x="0" y="675667"/>
                  </a:cubicBezTo>
                  <a:cubicBezTo>
                    <a:pt x="0" y="302506"/>
                    <a:pt x="302950" y="0"/>
                    <a:pt x="676657" y="0"/>
                  </a:cubicBezTo>
                  <a:close/>
                </a:path>
              </a:pathLst>
            </a:custGeom>
            <a:pattFill prst="ltDnDiag">
              <a:fgClr>
                <a:schemeClr val="bg2">
                  <a:lumMod val="75000"/>
                </a:schemeClr>
              </a:fgClr>
              <a:bgClr>
                <a:schemeClr val="bg2"/>
              </a:bgClr>
            </a:pattFill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4659390" y="816062"/>
              <a:ext cx="1802837" cy="1800200"/>
            </a:xfrm>
            <a:prstGeom prst="ellipse">
              <a:avLst/>
            </a:prstGeom>
            <a:noFill/>
            <a:ln w="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668268" y="873788"/>
              <a:ext cx="825933" cy="1431319"/>
            </a:xfrm>
            <a:custGeom>
              <a:avLst/>
              <a:gdLst>
                <a:gd name="T0" fmla="*/ 214 w 471"/>
                <a:gd name="T1" fmla="*/ 309 h 817"/>
                <a:gd name="T2" fmla="*/ 214 w 471"/>
                <a:gd name="T3" fmla="*/ 650 h 817"/>
                <a:gd name="T4" fmla="*/ 237 w 471"/>
                <a:gd name="T5" fmla="*/ 636 h 817"/>
                <a:gd name="T6" fmla="*/ 235 w 471"/>
                <a:gd name="T7" fmla="*/ 682 h 817"/>
                <a:gd name="T8" fmla="*/ 230 w 471"/>
                <a:gd name="T9" fmla="*/ 817 h 817"/>
                <a:gd name="T10" fmla="*/ 116 w 471"/>
                <a:gd name="T11" fmla="*/ 758 h 817"/>
                <a:gd name="T12" fmla="*/ 69 w 471"/>
                <a:gd name="T13" fmla="*/ 733 h 817"/>
                <a:gd name="T14" fmla="*/ 92 w 471"/>
                <a:gd name="T15" fmla="*/ 720 h 817"/>
                <a:gd name="T16" fmla="*/ 92 w 471"/>
                <a:gd name="T17" fmla="*/ 720 h 817"/>
                <a:gd name="T18" fmla="*/ 92 w 471"/>
                <a:gd name="T19" fmla="*/ 239 h 817"/>
                <a:gd name="T20" fmla="*/ 464 w 471"/>
                <a:gd name="T21" fmla="*/ 0 h 817"/>
                <a:gd name="T22" fmla="*/ 356 w 471"/>
                <a:gd name="T23" fmla="*/ 69 h 817"/>
                <a:gd name="T24" fmla="*/ 471 w 471"/>
                <a:gd name="T25" fmla="*/ 141 h 817"/>
                <a:gd name="T26" fmla="*/ 214 w 471"/>
                <a:gd name="T27" fmla="*/ 309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1" h="817">
                  <a:moveTo>
                    <a:pt x="214" y="309"/>
                  </a:moveTo>
                  <a:cubicBezTo>
                    <a:pt x="157" y="409"/>
                    <a:pt x="149" y="536"/>
                    <a:pt x="214" y="650"/>
                  </a:cubicBezTo>
                  <a:cubicBezTo>
                    <a:pt x="237" y="636"/>
                    <a:pt x="237" y="636"/>
                    <a:pt x="237" y="636"/>
                  </a:cubicBezTo>
                  <a:cubicBezTo>
                    <a:pt x="235" y="682"/>
                    <a:pt x="235" y="682"/>
                    <a:pt x="235" y="682"/>
                  </a:cubicBezTo>
                  <a:cubicBezTo>
                    <a:pt x="230" y="817"/>
                    <a:pt x="230" y="817"/>
                    <a:pt x="230" y="817"/>
                  </a:cubicBezTo>
                  <a:cubicBezTo>
                    <a:pt x="116" y="758"/>
                    <a:pt x="116" y="758"/>
                    <a:pt x="116" y="758"/>
                  </a:cubicBezTo>
                  <a:cubicBezTo>
                    <a:pt x="69" y="733"/>
                    <a:pt x="69" y="733"/>
                    <a:pt x="69" y="733"/>
                  </a:cubicBezTo>
                  <a:cubicBezTo>
                    <a:pt x="92" y="720"/>
                    <a:pt x="92" y="720"/>
                    <a:pt x="92" y="720"/>
                  </a:cubicBezTo>
                  <a:cubicBezTo>
                    <a:pt x="92" y="720"/>
                    <a:pt x="92" y="720"/>
                    <a:pt x="92" y="720"/>
                  </a:cubicBezTo>
                  <a:cubicBezTo>
                    <a:pt x="0" y="560"/>
                    <a:pt x="11" y="379"/>
                    <a:pt x="92" y="239"/>
                  </a:cubicBezTo>
                  <a:cubicBezTo>
                    <a:pt x="167" y="110"/>
                    <a:pt x="300" y="15"/>
                    <a:pt x="464" y="0"/>
                  </a:cubicBezTo>
                  <a:cubicBezTo>
                    <a:pt x="356" y="69"/>
                    <a:pt x="356" y="69"/>
                    <a:pt x="356" y="69"/>
                  </a:cubicBezTo>
                  <a:cubicBezTo>
                    <a:pt x="471" y="141"/>
                    <a:pt x="471" y="141"/>
                    <a:pt x="471" y="141"/>
                  </a:cubicBezTo>
                  <a:cubicBezTo>
                    <a:pt x="357" y="154"/>
                    <a:pt x="266" y="220"/>
                    <a:pt x="214" y="309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5292159" y="826583"/>
              <a:ext cx="1157491" cy="1241118"/>
            </a:xfrm>
            <a:custGeom>
              <a:avLst/>
              <a:gdLst>
                <a:gd name="T0" fmla="*/ 590 w 660"/>
                <a:gd name="T1" fmla="*/ 708 h 708"/>
                <a:gd name="T2" fmla="*/ 585 w 660"/>
                <a:gd name="T3" fmla="*/ 581 h 708"/>
                <a:gd name="T4" fmla="*/ 465 w 660"/>
                <a:gd name="T5" fmla="*/ 643 h 708"/>
                <a:gd name="T6" fmla="*/ 448 w 660"/>
                <a:gd name="T7" fmla="*/ 337 h 708"/>
                <a:gd name="T8" fmla="*/ 153 w 660"/>
                <a:gd name="T9" fmla="*/ 167 h 708"/>
                <a:gd name="T10" fmla="*/ 153 w 660"/>
                <a:gd name="T11" fmla="*/ 194 h 708"/>
                <a:gd name="T12" fmla="*/ 0 w 660"/>
                <a:gd name="T13" fmla="*/ 97 h 708"/>
                <a:gd name="T14" fmla="*/ 153 w 660"/>
                <a:gd name="T15" fmla="*/ 0 h 708"/>
                <a:gd name="T16" fmla="*/ 153 w 660"/>
                <a:gd name="T17" fmla="*/ 26 h 708"/>
                <a:gd name="T18" fmla="*/ 570 w 660"/>
                <a:gd name="T19" fmla="*/ 267 h 708"/>
                <a:gd name="T20" fmla="*/ 590 w 660"/>
                <a:gd name="T21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0" h="708">
                  <a:moveTo>
                    <a:pt x="590" y="708"/>
                  </a:moveTo>
                  <a:cubicBezTo>
                    <a:pt x="585" y="581"/>
                    <a:pt x="585" y="581"/>
                    <a:pt x="585" y="581"/>
                  </a:cubicBezTo>
                  <a:cubicBezTo>
                    <a:pt x="465" y="643"/>
                    <a:pt x="465" y="643"/>
                    <a:pt x="465" y="643"/>
                  </a:cubicBezTo>
                  <a:cubicBezTo>
                    <a:pt x="511" y="539"/>
                    <a:pt x="499" y="427"/>
                    <a:pt x="448" y="337"/>
                  </a:cubicBezTo>
                  <a:cubicBezTo>
                    <a:pt x="390" y="238"/>
                    <a:pt x="284" y="167"/>
                    <a:pt x="153" y="167"/>
                  </a:cubicBezTo>
                  <a:cubicBezTo>
                    <a:pt x="153" y="194"/>
                    <a:pt x="153" y="194"/>
                    <a:pt x="153" y="19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26"/>
                    <a:pt x="153" y="26"/>
                    <a:pt x="153" y="26"/>
                  </a:cubicBezTo>
                  <a:cubicBezTo>
                    <a:pt x="338" y="26"/>
                    <a:pt x="489" y="127"/>
                    <a:pt x="570" y="267"/>
                  </a:cubicBezTo>
                  <a:cubicBezTo>
                    <a:pt x="644" y="396"/>
                    <a:pt x="660" y="558"/>
                    <a:pt x="590" y="708"/>
                  </a:cubicBezTo>
                  <a:close/>
                </a:path>
              </a:pathLst>
            </a:cu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4871791" y="1844936"/>
              <a:ext cx="1460185" cy="714920"/>
            </a:xfrm>
            <a:custGeom>
              <a:avLst/>
              <a:gdLst>
                <a:gd name="T0" fmla="*/ 833 w 833"/>
                <a:gd name="T1" fmla="*/ 180 h 408"/>
                <a:gd name="T2" fmla="*/ 810 w 833"/>
                <a:gd name="T3" fmla="*/ 167 h 408"/>
                <a:gd name="T4" fmla="*/ 393 w 833"/>
                <a:gd name="T5" fmla="*/ 408 h 408"/>
                <a:gd name="T6" fmla="*/ 0 w 833"/>
                <a:gd name="T7" fmla="*/ 205 h 408"/>
                <a:gd name="T8" fmla="*/ 114 w 833"/>
                <a:gd name="T9" fmla="*/ 264 h 408"/>
                <a:gd name="T10" fmla="*/ 119 w 833"/>
                <a:gd name="T11" fmla="*/ 129 h 408"/>
                <a:gd name="T12" fmla="*/ 393 w 833"/>
                <a:gd name="T13" fmla="*/ 267 h 408"/>
                <a:gd name="T14" fmla="*/ 688 w 833"/>
                <a:gd name="T15" fmla="*/ 97 h 408"/>
                <a:gd name="T16" fmla="*/ 665 w 833"/>
                <a:gd name="T17" fmla="*/ 83 h 408"/>
                <a:gd name="T18" fmla="*/ 825 w 833"/>
                <a:gd name="T19" fmla="*/ 0 h 408"/>
                <a:gd name="T20" fmla="*/ 833 w 833"/>
                <a:gd name="T21" fmla="*/ 18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3" h="408">
                  <a:moveTo>
                    <a:pt x="833" y="180"/>
                  </a:moveTo>
                  <a:cubicBezTo>
                    <a:pt x="810" y="167"/>
                    <a:pt x="810" y="167"/>
                    <a:pt x="810" y="167"/>
                  </a:cubicBezTo>
                  <a:cubicBezTo>
                    <a:pt x="717" y="327"/>
                    <a:pt x="555" y="408"/>
                    <a:pt x="393" y="408"/>
                  </a:cubicBezTo>
                  <a:cubicBezTo>
                    <a:pt x="244" y="408"/>
                    <a:pt x="96" y="340"/>
                    <a:pt x="0" y="205"/>
                  </a:cubicBezTo>
                  <a:cubicBezTo>
                    <a:pt x="114" y="264"/>
                    <a:pt x="114" y="264"/>
                    <a:pt x="114" y="264"/>
                  </a:cubicBezTo>
                  <a:cubicBezTo>
                    <a:pt x="119" y="129"/>
                    <a:pt x="119" y="129"/>
                    <a:pt x="119" y="129"/>
                  </a:cubicBezTo>
                  <a:cubicBezTo>
                    <a:pt x="187" y="221"/>
                    <a:pt x="290" y="267"/>
                    <a:pt x="393" y="267"/>
                  </a:cubicBezTo>
                  <a:cubicBezTo>
                    <a:pt x="508" y="267"/>
                    <a:pt x="622" y="210"/>
                    <a:pt x="688" y="97"/>
                  </a:cubicBezTo>
                  <a:cubicBezTo>
                    <a:pt x="665" y="83"/>
                    <a:pt x="665" y="83"/>
                    <a:pt x="665" y="83"/>
                  </a:cubicBezTo>
                  <a:cubicBezTo>
                    <a:pt x="825" y="0"/>
                    <a:pt x="825" y="0"/>
                    <a:pt x="825" y="0"/>
                  </a:cubicBezTo>
                  <a:lnTo>
                    <a:pt x="833" y="180"/>
                  </a:ln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-25</a:t>
              </a:r>
              <a:endPara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4075995">
              <a:off x="4880596" y="1019753"/>
              <a:ext cx="1369016" cy="13683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prstTxWarp prst="textArchUp">
                <a:avLst>
                  <a:gd name="adj" fmla="val 1668248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Lorem ipsum dolor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6744775">
              <a:off x="4868292" y="1045822"/>
              <a:ext cx="1369016" cy="13683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prstTxWarp prst="textArchUp">
                <a:avLst>
                  <a:gd name="adj" fmla="val 1668248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Lorem ipsum dolor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1059469">
              <a:off x="4903021" y="1073826"/>
              <a:ext cx="1369016" cy="13683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prstTxWarp prst="textArchDown">
                <a:avLst>
                  <a:gd name="adj" fmla="val 1399647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Lorem ipsum dolor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22495" y="1372076"/>
              <a:ext cx="1276627" cy="76941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>
                      <a:lumMod val="65000"/>
                      <a:lumOff val="3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Vision </a:t>
              </a:r>
              <a:endParaRPr kumimoji="0" lang="en-US" altLang="ko-KR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3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>
                      <a:lumMod val="65000"/>
                      <a:lumOff val="3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3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>
                      <a:lumMod val="65000"/>
                      <a:lumOff val="3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Mission</a:t>
              </a:r>
              <a:endParaRPr kumimoji="0" lang="nb-NO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929898" y="5662211"/>
            <a:ext cx="3462969" cy="72387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Core Value 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32633" y="5662211"/>
            <a:ext cx="3361073" cy="72387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Core Value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.B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33472" y="5662211"/>
            <a:ext cx="3506894" cy="72387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0" tIns="182880" rIns="182880" bIns="18288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Core Value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.C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26168" y="2498691"/>
            <a:ext cx="3296653" cy="148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Vision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 printing and typesetting industry. Lorem Ipsum has been the industry's standard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dummy text ever since the 1500s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37753" y="2498691"/>
            <a:ext cx="3296653" cy="148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Mission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 printing and typesetting industry. Lorem Ipsum has been the industry's standard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dummy text ever since the 1500s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>
                    <a:lumMod val="65000"/>
                    <a:lumOff val="3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</a:p>
        </p:txBody>
      </p:sp>
      <p:sp>
        <p:nvSpPr>
          <p:cNvPr id="34" name="AutoShape 281"/>
          <p:cNvSpPr/>
          <p:nvPr/>
        </p:nvSpPr>
        <p:spPr bwMode="auto">
          <a:xfrm>
            <a:off x="1157634" y="5967511"/>
            <a:ext cx="410604" cy="379666"/>
          </a:xfrm>
          <a:custGeom>
            <a:avLst/>
            <a:gdLst>
              <a:gd name="T0" fmla="*/ 327817289 w 20633"/>
              <a:gd name="T1" fmla="*/ 95506124 h 20188"/>
              <a:gd name="T2" fmla="*/ 149036582 w 20633"/>
              <a:gd name="T3" fmla="*/ 1105424 h 20188"/>
              <a:gd name="T4" fmla="*/ 732889 w 20633"/>
              <a:gd name="T5" fmla="*/ 126393581 h 20188"/>
              <a:gd name="T6" fmla="*/ 65091503 w 20633"/>
              <a:gd name="T7" fmla="*/ 202378713 h 20188"/>
              <a:gd name="T8" fmla="*/ 33422420 w 20633"/>
              <a:gd name="T9" fmla="*/ 250487723 h 20188"/>
              <a:gd name="T10" fmla="*/ 132079443 w 20633"/>
              <a:gd name="T11" fmla="*/ 220615998 h 20188"/>
              <a:gd name="T12" fmla="*/ 179512203 w 20633"/>
              <a:gd name="T13" fmla="*/ 220781095 h 20188"/>
              <a:gd name="T14" fmla="*/ 327817289 w 20633"/>
              <a:gd name="T15" fmla="*/ 95506124 h 20188"/>
              <a:gd name="T16" fmla="*/ 327817289 w 20633"/>
              <a:gd name="T17" fmla="*/ 95506124 h 201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633" h="20188">
                <a:moveTo>
                  <a:pt x="20588" y="7520"/>
                </a:moveTo>
                <a:cubicBezTo>
                  <a:pt x="20060" y="2743"/>
                  <a:pt x="15032" y="-585"/>
                  <a:pt x="9360" y="87"/>
                </a:cubicBezTo>
                <a:cubicBezTo>
                  <a:pt x="3687" y="758"/>
                  <a:pt x="-483" y="5175"/>
                  <a:pt x="46" y="9952"/>
                </a:cubicBezTo>
                <a:cubicBezTo>
                  <a:pt x="325" y="12477"/>
                  <a:pt x="1863" y="14597"/>
                  <a:pt x="4088" y="15935"/>
                </a:cubicBezTo>
                <a:cubicBezTo>
                  <a:pt x="4197" y="16993"/>
                  <a:pt x="3829" y="18342"/>
                  <a:pt x="2099" y="19723"/>
                </a:cubicBezTo>
                <a:cubicBezTo>
                  <a:pt x="1392" y="20287"/>
                  <a:pt x="4963" y="21015"/>
                  <a:pt x="8295" y="17371"/>
                </a:cubicBezTo>
                <a:cubicBezTo>
                  <a:pt x="9253" y="17495"/>
                  <a:pt x="10253" y="17505"/>
                  <a:pt x="11274" y="17384"/>
                </a:cubicBezTo>
                <a:cubicBezTo>
                  <a:pt x="16947" y="16713"/>
                  <a:pt x="21117" y="12296"/>
                  <a:pt x="20588" y="7520"/>
                </a:cubicBezTo>
                <a:close/>
                <a:moveTo>
                  <a:pt x="20588" y="752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5" name="Group 477"/>
          <p:cNvGrpSpPr/>
          <p:nvPr/>
        </p:nvGrpSpPr>
        <p:grpSpPr bwMode="auto">
          <a:xfrm>
            <a:off x="4660708" y="5931793"/>
            <a:ext cx="410604" cy="410604"/>
            <a:chOff x="0" y="0"/>
            <a:chExt cx="575" cy="575"/>
          </a:xfrm>
          <a:solidFill>
            <a:srgbClr val="FFFFFF"/>
          </a:solidFill>
        </p:grpSpPr>
        <p:sp>
          <p:nvSpPr>
            <p:cNvPr id="36" name="AutoShape 475"/>
            <p:cNvSpPr/>
            <p:nvPr/>
          </p:nvSpPr>
          <p:spPr bwMode="auto">
            <a:xfrm>
              <a:off x="360" y="0"/>
              <a:ext cx="215" cy="2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600" h="21600">
                  <a:moveTo>
                    <a:pt x="21031" y="8861"/>
                  </a:moveTo>
                  <a:lnTo>
                    <a:pt x="17805" y="8267"/>
                  </a:lnTo>
                  <a:cubicBezTo>
                    <a:pt x="17492" y="8210"/>
                    <a:pt x="17382" y="7947"/>
                    <a:pt x="17559" y="7682"/>
                  </a:cubicBezTo>
                  <a:lnTo>
                    <a:pt x="19409" y="4939"/>
                  </a:lnTo>
                  <a:cubicBezTo>
                    <a:pt x="19588" y="4676"/>
                    <a:pt x="19549" y="4276"/>
                    <a:pt x="19324" y="4051"/>
                  </a:cubicBezTo>
                  <a:lnTo>
                    <a:pt x="17549" y="2276"/>
                  </a:lnTo>
                  <a:cubicBezTo>
                    <a:pt x="17324" y="2052"/>
                    <a:pt x="16924" y="2013"/>
                    <a:pt x="16661" y="2191"/>
                  </a:cubicBezTo>
                  <a:lnTo>
                    <a:pt x="13918" y="4042"/>
                  </a:lnTo>
                  <a:cubicBezTo>
                    <a:pt x="13654" y="4220"/>
                    <a:pt x="13391" y="4109"/>
                    <a:pt x="13333" y="3796"/>
                  </a:cubicBezTo>
                  <a:lnTo>
                    <a:pt x="12739" y="569"/>
                  </a:lnTo>
                  <a:cubicBezTo>
                    <a:pt x="12681" y="255"/>
                    <a:pt x="12374" y="0"/>
                    <a:pt x="12056" y="0"/>
                  </a:cubicBezTo>
                  <a:lnTo>
                    <a:pt x="9545" y="0"/>
                  </a:lnTo>
                  <a:cubicBezTo>
                    <a:pt x="9227" y="0"/>
                    <a:pt x="8919" y="255"/>
                    <a:pt x="8861" y="569"/>
                  </a:cubicBezTo>
                  <a:lnTo>
                    <a:pt x="8267" y="3796"/>
                  </a:lnTo>
                  <a:cubicBezTo>
                    <a:pt x="8210" y="4109"/>
                    <a:pt x="7947" y="4219"/>
                    <a:pt x="7682" y="4041"/>
                  </a:cubicBezTo>
                  <a:lnTo>
                    <a:pt x="4939" y="2191"/>
                  </a:lnTo>
                  <a:cubicBezTo>
                    <a:pt x="4676" y="2013"/>
                    <a:pt x="4276" y="2052"/>
                    <a:pt x="4051" y="2276"/>
                  </a:cubicBezTo>
                  <a:lnTo>
                    <a:pt x="2276" y="4051"/>
                  </a:lnTo>
                  <a:cubicBezTo>
                    <a:pt x="2051" y="4277"/>
                    <a:pt x="2012" y="4677"/>
                    <a:pt x="2191" y="4939"/>
                  </a:cubicBezTo>
                  <a:lnTo>
                    <a:pt x="4041" y="7682"/>
                  </a:lnTo>
                  <a:cubicBezTo>
                    <a:pt x="4220" y="7946"/>
                    <a:pt x="4108" y="8209"/>
                    <a:pt x="3796" y="8267"/>
                  </a:cubicBezTo>
                  <a:lnTo>
                    <a:pt x="569" y="8861"/>
                  </a:lnTo>
                  <a:cubicBezTo>
                    <a:pt x="255" y="8919"/>
                    <a:pt x="0" y="9226"/>
                    <a:pt x="0" y="9545"/>
                  </a:cubicBezTo>
                  <a:lnTo>
                    <a:pt x="0" y="12055"/>
                  </a:lnTo>
                  <a:cubicBezTo>
                    <a:pt x="0" y="12373"/>
                    <a:pt x="255" y="12681"/>
                    <a:pt x="569" y="12739"/>
                  </a:cubicBezTo>
                  <a:lnTo>
                    <a:pt x="3796" y="13333"/>
                  </a:lnTo>
                  <a:cubicBezTo>
                    <a:pt x="4110" y="13390"/>
                    <a:pt x="4219" y="13653"/>
                    <a:pt x="4042" y="13917"/>
                  </a:cubicBezTo>
                  <a:lnTo>
                    <a:pt x="2191" y="16661"/>
                  </a:lnTo>
                  <a:cubicBezTo>
                    <a:pt x="2012" y="16925"/>
                    <a:pt x="2051" y="17324"/>
                    <a:pt x="2276" y="17549"/>
                  </a:cubicBezTo>
                  <a:lnTo>
                    <a:pt x="4051" y="19324"/>
                  </a:lnTo>
                  <a:cubicBezTo>
                    <a:pt x="4276" y="19549"/>
                    <a:pt x="4676" y="19589"/>
                    <a:pt x="4939" y="19410"/>
                  </a:cubicBezTo>
                  <a:lnTo>
                    <a:pt x="7682" y="17559"/>
                  </a:lnTo>
                  <a:cubicBezTo>
                    <a:pt x="7946" y="17381"/>
                    <a:pt x="8209" y="17492"/>
                    <a:pt x="8267" y="17804"/>
                  </a:cubicBezTo>
                  <a:lnTo>
                    <a:pt x="8861" y="21031"/>
                  </a:lnTo>
                  <a:cubicBezTo>
                    <a:pt x="8919" y="21345"/>
                    <a:pt x="9226" y="21600"/>
                    <a:pt x="9545" y="21600"/>
                  </a:cubicBezTo>
                  <a:lnTo>
                    <a:pt x="12056" y="21600"/>
                  </a:lnTo>
                  <a:cubicBezTo>
                    <a:pt x="12374" y="21600"/>
                    <a:pt x="12681" y="21345"/>
                    <a:pt x="12739" y="21031"/>
                  </a:cubicBezTo>
                  <a:lnTo>
                    <a:pt x="13333" y="17804"/>
                  </a:lnTo>
                  <a:cubicBezTo>
                    <a:pt x="13390" y="17492"/>
                    <a:pt x="13653" y="17382"/>
                    <a:pt x="13918" y="17559"/>
                  </a:cubicBezTo>
                  <a:lnTo>
                    <a:pt x="16661" y="19410"/>
                  </a:lnTo>
                  <a:cubicBezTo>
                    <a:pt x="16924" y="19589"/>
                    <a:pt x="17324" y="19549"/>
                    <a:pt x="17549" y="19324"/>
                  </a:cubicBezTo>
                  <a:lnTo>
                    <a:pt x="19324" y="17551"/>
                  </a:lnTo>
                  <a:cubicBezTo>
                    <a:pt x="19549" y="17324"/>
                    <a:pt x="19588" y="16925"/>
                    <a:pt x="19409" y="16661"/>
                  </a:cubicBezTo>
                  <a:lnTo>
                    <a:pt x="17559" y="13917"/>
                  </a:lnTo>
                  <a:cubicBezTo>
                    <a:pt x="17380" y="13654"/>
                    <a:pt x="17491" y="13391"/>
                    <a:pt x="17804" y="13333"/>
                  </a:cubicBezTo>
                  <a:lnTo>
                    <a:pt x="21031" y="12739"/>
                  </a:lnTo>
                  <a:cubicBezTo>
                    <a:pt x="21344" y="12681"/>
                    <a:pt x="21600" y="12374"/>
                    <a:pt x="21600" y="12055"/>
                  </a:cubicBezTo>
                  <a:lnTo>
                    <a:pt x="21600" y="9545"/>
                  </a:lnTo>
                  <a:cubicBezTo>
                    <a:pt x="21600" y="9227"/>
                    <a:pt x="21344" y="8919"/>
                    <a:pt x="21031" y="8861"/>
                  </a:cubicBezTo>
                  <a:close/>
                  <a:moveTo>
                    <a:pt x="10826" y="14160"/>
                  </a:moveTo>
                  <a:cubicBezTo>
                    <a:pt x="8974" y="14160"/>
                    <a:pt x="7473" y="12659"/>
                    <a:pt x="7473" y="10807"/>
                  </a:cubicBezTo>
                  <a:cubicBezTo>
                    <a:pt x="7473" y="8956"/>
                    <a:pt x="8974" y="7456"/>
                    <a:pt x="10826" y="7456"/>
                  </a:cubicBezTo>
                  <a:cubicBezTo>
                    <a:pt x="12677" y="7456"/>
                    <a:pt x="14178" y="8956"/>
                    <a:pt x="14178" y="10807"/>
                  </a:cubicBezTo>
                  <a:cubicBezTo>
                    <a:pt x="14178" y="12659"/>
                    <a:pt x="12677" y="14160"/>
                    <a:pt x="10826" y="14160"/>
                  </a:cubicBezTo>
                  <a:close/>
                  <a:moveTo>
                    <a:pt x="10826" y="1416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AutoShape 476"/>
            <p:cNvSpPr/>
            <p:nvPr/>
          </p:nvSpPr>
          <p:spPr bwMode="auto">
            <a:xfrm>
              <a:off x="0" y="143"/>
              <a:ext cx="431" cy="4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600" h="21600">
                  <a:moveTo>
                    <a:pt x="21032" y="8862"/>
                  </a:moveTo>
                  <a:lnTo>
                    <a:pt x="17805" y="8267"/>
                  </a:lnTo>
                  <a:cubicBezTo>
                    <a:pt x="17492" y="8210"/>
                    <a:pt x="17382" y="7947"/>
                    <a:pt x="17560" y="7684"/>
                  </a:cubicBezTo>
                  <a:lnTo>
                    <a:pt x="19410" y="4940"/>
                  </a:lnTo>
                  <a:cubicBezTo>
                    <a:pt x="19588" y="4676"/>
                    <a:pt x="19550" y="4276"/>
                    <a:pt x="19324" y="4051"/>
                  </a:cubicBezTo>
                  <a:lnTo>
                    <a:pt x="17549" y="2276"/>
                  </a:lnTo>
                  <a:cubicBezTo>
                    <a:pt x="17324" y="2051"/>
                    <a:pt x="16924" y="2013"/>
                    <a:pt x="16661" y="2191"/>
                  </a:cubicBezTo>
                  <a:lnTo>
                    <a:pt x="13917" y="4041"/>
                  </a:lnTo>
                  <a:cubicBezTo>
                    <a:pt x="13653" y="4219"/>
                    <a:pt x="13390" y="4108"/>
                    <a:pt x="13332" y="3796"/>
                  </a:cubicBezTo>
                  <a:lnTo>
                    <a:pt x="12739" y="569"/>
                  </a:lnTo>
                  <a:cubicBezTo>
                    <a:pt x="12681" y="256"/>
                    <a:pt x="12374" y="0"/>
                    <a:pt x="12055" y="0"/>
                  </a:cubicBezTo>
                  <a:lnTo>
                    <a:pt x="9545" y="0"/>
                  </a:lnTo>
                  <a:cubicBezTo>
                    <a:pt x="9226" y="0"/>
                    <a:pt x="8919" y="256"/>
                    <a:pt x="8861" y="569"/>
                  </a:cubicBezTo>
                  <a:lnTo>
                    <a:pt x="8268" y="3796"/>
                  </a:lnTo>
                  <a:cubicBezTo>
                    <a:pt x="8210" y="4108"/>
                    <a:pt x="7947" y="4219"/>
                    <a:pt x="7683" y="4041"/>
                  </a:cubicBezTo>
                  <a:lnTo>
                    <a:pt x="4940" y="2191"/>
                  </a:lnTo>
                  <a:cubicBezTo>
                    <a:pt x="4676" y="2013"/>
                    <a:pt x="4276" y="2051"/>
                    <a:pt x="4051" y="2276"/>
                  </a:cubicBezTo>
                  <a:lnTo>
                    <a:pt x="2276" y="4051"/>
                  </a:lnTo>
                  <a:cubicBezTo>
                    <a:pt x="2051" y="4276"/>
                    <a:pt x="2012" y="4677"/>
                    <a:pt x="2190" y="4940"/>
                  </a:cubicBezTo>
                  <a:lnTo>
                    <a:pt x="4040" y="7684"/>
                  </a:lnTo>
                  <a:cubicBezTo>
                    <a:pt x="4218" y="7947"/>
                    <a:pt x="4108" y="8210"/>
                    <a:pt x="3795" y="8267"/>
                  </a:cubicBezTo>
                  <a:lnTo>
                    <a:pt x="568" y="8862"/>
                  </a:lnTo>
                  <a:cubicBezTo>
                    <a:pt x="256" y="8920"/>
                    <a:pt x="0" y="9227"/>
                    <a:pt x="0" y="9545"/>
                  </a:cubicBezTo>
                  <a:lnTo>
                    <a:pt x="0" y="12055"/>
                  </a:lnTo>
                  <a:cubicBezTo>
                    <a:pt x="0" y="12374"/>
                    <a:pt x="256" y="12681"/>
                    <a:pt x="568" y="12738"/>
                  </a:cubicBezTo>
                  <a:lnTo>
                    <a:pt x="3796" y="13333"/>
                  </a:lnTo>
                  <a:cubicBezTo>
                    <a:pt x="4108" y="13391"/>
                    <a:pt x="4219" y="13654"/>
                    <a:pt x="4041" y="13917"/>
                  </a:cubicBezTo>
                  <a:lnTo>
                    <a:pt x="2190" y="16661"/>
                  </a:lnTo>
                  <a:cubicBezTo>
                    <a:pt x="2012" y="16924"/>
                    <a:pt x="2050" y="17324"/>
                    <a:pt x="2276" y="17549"/>
                  </a:cubicBezTo>
                  <a:lnTo>
                    <a:pt x="4051" y="19324"/>
                  </a:lnTo>
                  <a:cubicBezTo>
                    <a:pt x="4276" y="19549"/>
                    <a:pt x="4676" y="19588"/>
                    <a:pt x="4940" y="19410"/>
                  </a:cubicBezTo>
                  <a:lnTo>
                    <a:pt x="7683" y="17560"/>
                  </a:lnTo>
                  <a:cubicBezTo>
                    <a:pt x="7947" y="17382"/>
                    <a:pt x="8210" y="17493"/>
                    <a:pt x="8268" y="17805"/>
                  </a:cubicBezTo>
                  <a:lnTo>
                    <a:pt x="8861" y="21031"/>
                  </a:lnTo>
                  <a:cubicBezTo>
                    <a:pt x="8919" y="21344"/>
                    <a:pt x="9226" y="21600"/>
                    <a:pt x="9545" y="21600"/>
                  </a:cubicBezTo>
                  <a:lnTo>
                    <a:pt x="12055" y="21600"/>
                  </a:lnTo>
                  <a:cubicBezTo>
                    <a:pt x="12374" y="21600"/>
                    <a:pt x="12681" y="21344"/>
                    <a:pt x="12739" y="21031"/>
                  </a:cubicBezTo>
                  <a:lnTo>
                    <a:pt x="13332" y="17805"/>
                  </a:lnTo>
                  <a:cubicBezTo>
                    <a:pt x="13390" y="17492"/>
                    <a:pt x="13653" y="17381"/>
                    <a:pt x="13917" y="17560"/>
                  </a:cubicBezTo>
                  <a:lnTo>
                    <a:pt x="16661" y="19410"/>
                  </a:lnTo>
                  <a:cubicBezTo>
                    <a:pt x="16924" y="19588"/>
                    <a:pt x="17324" y="19550"/>
                    <a:pt x="17549" y="19324"/>
                  </a:cubicBezTo>
                  <a:lnTo>
                    <a:pt x="19324" y="17550"/>
                  </a:lnTo>
                  <a:cubicBezTo>
                    <a:pt x="19549" y="17324"/>
                    <a:pt x="19588" y="16924"/>
                    <a:pt x="19410" y="16661"/>
                  </a:cubicBezTo>
                  <a:lnTo>
                    <a:pt x="17559" y="13917"/>
                  </a:lnTo>
                  <a:cubicBezTo>
                    <a:pt x="17381" y="13654"/>
                    <a:pt x="17492" y="13391"/>
                    <a:pt x="17804" y="13333"/>
                  </a:cubicBezTo>
                  <a:lnTo>
                    <a:pt x="21032" y="12738"/>
                  </a:lnTo>
                  <a:cubicBezTo>
                    <a:pt x="21344" y="12681"/>
                    <a:pt x="21600" y="12374"/>
                    <a:pt x="21600" y="12055"/>
                  </a:cubicBezTo>
                  <a:lnTo>
                    <a:pt x="21600" y="9545"/>
                  </a:lnTo>
                  <a:cubicBezTo>
                    <a:pt x="21600" y="9227"/>
                    <a:pt x="21344" y="8920"/>
                    <a:pt x="21032" y="8862"/>
                  </a:cubicBezTo>
                  <a:close/>
                  <a:moveTo>
                    <a:pt x="10799" y="14712"/>
                  </a:moveTo>
                  <a:cubicBezTo>
                    <a:pt x="8643" y="14712"/>
                    <a:pt x="6896" y="12964"/>
                    <a:pt x="6896" y="10809"/>
                  </a:cubicBezTo>
                  <a:cubicBezTo>
                    <a:pt x="6896" y="8654"/>
                    <a:pt x="8643" y="6907"/>
                    <a:pt x="10799" y="6907"/>
                  </a:cubicBezTo>
                  <a:cubicBezTo>
                    <a:pt x="12954" y="6907"/>
                    <a:pt x="14701" y="8654"/>
                    <a:pt x="14701" y="10809"/>
                  </a:cubicBezTo>
                  <a:cubicBezTo>
                    <a:pt x="14701" y="12964"/>
                    <a:pt x="12954" y="14712"/>
                    <a:pt x="10799" y="14712"/>
                  </a:cubicBezTo>
                  <a:close/>
                  <a:moveTo>
                    <a:pt x="10799" y="1471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8" name="Group 666"/>
          <p:cNvGrpSpPr/>
          <p:nvPr/>
        </p:nvGrpSpPr>
        <p:grpSpPr bwMode="auto">
          <a:xfrm>
            <a:off x="8087219" y="5958000"/>
            <a:ext cx="416229" cy="407792"/>
            <a:chOff x="0" y="0"/>
            <a:chExt cx="580" cy="570"/>
          </a:xfrm>
          <a:solidFill>
            <a:srgbClr val="FFFFFF"/>
          </a:solidFill>
        </p:grpSpPr>
        <p:sp>
          <p:nvSpPr>
            <p:cNvPr id="39" name="AutoShape 660"/>
            <p:cNvSpPr/>
            <p:nvPr/>
          </p:nvSpPr>
          <p:spPr bwMode="auto">
            <a:xfrm>
              <a:off x="0" y="160"/>
              <a:ext cx="410" cy="4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17256" y="0"/>
                  </a:moveTo>
                  <a:lnTo>
                    <a:pt x="0" y="17256"/>
                  </a:lnTo>
                  <a:lnTo>
                    <a:pt x="4344" y="21600"/>
                  </a:lnTo>
                  <a:lnTo>
                    <a:pt x="21600" y="4344"/>
                  </a:lnTo>
                  <a:lnTo>
                    <a:pt x="17256" y="0"/>
                  </a:lnTo>
                  <a:close/>
                  <a:moveTo>
                    <a:pt x="13175" y="6002"/>
                  </a:moveTo>
                  <a:lnTo>
                    <a:pt x="17255" y="1920"/>
                  </a:lnTo>
                  <a:lnTo>
                    <a:pt x="19680" y="4345"/>
                  </a:lnTo>
                  <a:lnTo>
                    <a:pt x="15598" y="8425"/>
                  </a:lnTo>
                  <a:lnTo>
                    <a:pt x="13175" y="6002"/>
                  </a:lnTo>
                  <a:close/>
                  <a:moveTo>
                    <a:pt x="13175" y="600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AutoShape 661"/>
            <p:cNvSpPr/>
            <p:nvPr/>
          </p:nvSpPr>
          <p:spPr bwMode="auto">
            <a:xfrm>
              <a:off x="400" y="63"/>
              <a:ext cx="109" cy="1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6204" y="0"/>
                  </a:moveTo>
                  <a:lnTo>
                    <a:pt x="21600" y="5399"/>
                  </a:lnTo>
                  <a:lnTo>
                    <a:pt x="5396" y="21600"/>
                  </a:lnTo>
                  <a:lnTo>
                    <a:pt x="0" y="16201"/>
                  </a:lnTo>
                  <a:lnTo>
                    <a:pt x="16204" y="0"/>
                  </a:lnTo>
                  <a:close/>
                  <a:moveTo>
                    <a:pt x="16204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AutoShape 662"/>
            <p:cNvSpPr/>
            <p:nvPr/>
          </p:nvSpPr>
          <p:spPr bwMode="auto">
            <a:xfrm>
              <a:off x="400" y="312"/>
              <a:ext cx="109" cy="1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6200" y="21600"/>
                  </a:moveTo>
                  <a:lnTo>
                    <a:pt x="0" y="5398"/>
                  </a:lnTo>
                  <a:lnTo>
                    <a:pt x="5400" y="0"/>
                  </a:lnTo>
                  <a:lnTo>
                    <a:pt x="21600" y="16202"/>
                  </a:lnTo>
                  <a:lnTo>
                    <a:pt x="16200" y="21600"/>
                  </a:lnTo>
                  <a:close/>
                  <a:moveTo>
                    <a:pt x="16200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AutoShape 663"/>
            <p:cNvSpPr/>
            <p:nvPr/>
          </p:nvSpPr>
          <p:spPr bwMode="auto">
            <a:xfrm>
              <a:off x="152" y="72"/>
              <a:ext cx="109" cy="10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5397" y="0"/>
                  </a:moveTo>
                  <a:lnTo>
                    <a:pt x="21600" y="16203"/>
                  </a:lnTo>
                  <a:lnTo>
                    <a:pt x="16203" y="21600"/>
                  </a:lnTo>
                  <a:lnTo>
                    <a:pt x="0" y="5397"/>
                  </a:lnTo>
                  <a:lnTo>
                    <a:pt x="5397" y="0"/>
                  </a:lnTo>
                  <a:close/>
                  <a:moveTo>
                    <a:pt x="5397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Rectangle 664"/>
            <p:cNvSpPr/>
            <p:nvPr/>
          </p:nvSpPr>
          <p:spPr bwMode="auto">
            <a:xfrm>
              <a:off x="312" y="0"/>
              <a:ext cx="38" cy="116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Rectangle 665"/>
            <p:cNvSpPr/>
            <p:nvPr/>
          </p:nvSpPr>
          <p:spPr bwMode="auto">
            <a:xfrm>
              <a:off x="463" y="224"/>
              <a:ext cx="117" cy="38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8" name="标题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zh-CN" altLang="en-US" dirty="0"/>
          </a:p>
        </p:txBody>
      </p:sp>
      <p:sp>
        <p:nvSpPr>
          <p:cNvPr id="29" name="文本占位符 28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>
                <a:cs typeface="+mn-ea"/>
                <a:sym typeface="+mn-lt"/>
              </a:rPr>
              <a:t>LOREM IPSUM, GIVING INFORMATION ON ITS ORIGINS, AS WELL AS A RANDOM TEXT HERE</a:t>
            </a: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0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30" grpId="0"/>
          <p:bldP spid="31" grpId="0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30" grpId="0"/>
          <p:bldP spid="31" grpId="0"/>
          <p:bldP spid="34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5143527" y="2212808"/>
            <a:ext cx="19049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PART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02</a:t>
            </a:r>
            <a:endParaRPr kumimoji="0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208304" y="2943479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请输入你的标题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835588" y="3805237"/>
            <a:ext cx="5208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706724" y="3989097"/>
            <a:ext cx="477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ipsum vitae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tortor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accumsan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a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lorem </a:t>
            </a:r>
            <a:r>
              <a:rPr kumimoji="0" lang="en-US" altLang="zh-CN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lacinia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66" y="2031195"/>
            <a:ext cx="2105467" cy="38711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058" y="2054247"/>
            <a:ext cx="2025926" cy="3871161"/>
          </a:xfrm>
          <a:prstGeom prst="rect">
            <a:avLst/>
          </a:prstGeom>
        </p:spPr>
      </p:pic>
      <p:pic>
        <p:nvPicPr>
          <p:cNvPr id="2" name="图片占位符 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7" r="31317"/>
          <a:stretch>
            <a:fillRect/>
          </a:stretch>
        </p:blipFill>
        <p:spPr/>
      </p:pic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0" r="32490"/>
          <a:stretch>
            <a:fillRect/>
          </a:stretch>
        </p:blipFill>
        <p:spPr/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20861" y="2929641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</a:t>
            </a:r>
          </a:p>
        </p:txBody>
      </p:sp>
      <p:sp>
        <p:nvSpPr>
          <p:cNvPr id="13" name="Freeform 222"/>
          <p:cNvSpPr>
            <a:spLocks noEditPoints="1"/>
          </p:cNvSpPr>
          <p:nvPr/>
        </p:nvSpPr>
        <p:spPr bwMode="auto">
          <a:xfrm>
            <a:off x="8259581" y="2985705"/>
            <a:ext cx="241936" cy="24300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Freeform 222"/>
          <p:cNvSpPr>
            <a:spLocks noEditPoints="1"/>
          </p:cNvSpPr>
          <p:nvPr/>
        </p:nvSpPr>
        <p:spPr bwMode="auto">
          <a:xfrm>
            <a:off x="8259581" y="3295618"/>
            <a:ext cx="241936" cy="24300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Freeform 222"/>
          <p:cNvSpPr>
            <a:spLocks noEditPoints="1"/>
          </p:cNvSpPr>
          <p:nvPr/>
        </p:nvSpPr>
        <p:spPr bwMode="auto">
          <a:xfrm>
            <a:off x="8259581" y="4376632"/>
            <a:ext cx="241936" cy="24300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Freeform 857"/>
          <p:cNvSpPr>
            <a:spLocks noEditPoints="1"/>
          </p:cNvSpPr>
          <p:nvPr/>
        </p:nvSpPr>
        <p:spPr bwMode="auto">
          <a:xfrm>
            <a:off x="8257678" y="3836052"/>
            <a:ext cx="243147" cy="243147"/>
          </a:xfrm>
          <a:custGeom>
            <a:avLst/>
            <a:gdLst>
              <a:gd name="T0" fmla="*/ 215 w 430"/>
              <a:gd name="T1" fmla="*/ 0 h 430"/>
              <a:gd name="T2" fmla="*/ 0 w 430"/>
              <a:gd name="T3" fmla="*/ 215 h 430"/>
              <a:gd name="T4" fmla="*/ 215 w 430"/>
              <a:gd name="T5" fmla="*/ 430 h 430"/>
              <a:gd name="T6" fmla="*/ 430 w 430"/>
              <a:gd name="T7" fmla="*/ 215 h 430"/>
              <a:gd name="T8" fmla="*/ 215 w 430"/>
              <a:gd name="T9" fmla="*/ 0 h 430"/>
              <a:gd name="T10" fmla="*/ 259 w 430"/>
              <a:gd name="T11" fmla="*/ 215 h 430"/>
              <a:gd name="T12" fmla="*/ 338 w 430"/>
              <a:gd name="T13" fmla="*/ 293 h 430"/>
              <a:gd name="T14" fmla="*/ 293 w 430"/>
              <a:gd name="T15" fmla="*/ 338 h 430"/>
              <a:gd name="T16" fmla="*/ 215 w 430"/>
              <a:gd name="T17" fmla="*/ 259 h 430"/>
              <a:gd name="T18" fmla="*/ 137 w 430"/>
              <a:gd name="T19" fmla="*/ 338 h 430"/>
              <a:gd name="T20" fmla="*/ 92 w 430"/>
              <a:gd name="T21" fmla="*/ 293 h 430"/>
              <a:gd name="T22" fmla="*/ 171 w 430"/>
              <a:gd name="T23" fmla="*/ 215 h 430"/>
              <a:gd name="T24" fmla="*/ 92 w 430"/>
              <a:gd name="T25" fmla="*/ 137 h 430"/>
              <a:gd name="T26" fmla="*/ 137 w 430"/>
              <a:gd name="T27" fmla="*/ 92 h 430"/>
              <a:gd name="T28" fmla="*/ 215 w 430"/>
              <a:gd name="T29" fmla="*/ 171 h 430"/>
              <a:gd name="T30" fmla="*/ 293 w 430"/>
              <a:gd name="T31" fmla="*/ 92 h 430"/>
              <a:gd name="T32" fmla="*/ 338 w 430"/>
              <a:gd name="T33" fmla="*/ 137 h 430"/>
              <a:gd name="T34" fmla="*/ 259 w 430"/>
              <a:gd name="T35" fmla="*/ 2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30" h="430">
                <a:moveTo>
                  <a:pt x="215" y="0"/>
                </a:moveTo>
                <a:cubicBezTo>
                  <a:pt x="96" y="0"/>
                  <a:pt x="0" y="96"/>
                  <a:pt x="0" y="215"/>
                </a:cubicBezTo>
                <a:cubicBezTo>
                  <a:pt x="0" y="334"/>
                  <a:pt x="96" y="430"/>
                  <a:pt x="215" y="430"/>
                </a:cubicBezTo>
                <a:cubicBezTo>
                  <a:pt x="334" y="430"/>
                  <a:pt x="430" y="334"/>
                  <a:pt x="430" y="215"/>
                </a:cubicBezTo>
                <a:cubicBezTo>
                  <a:pt x="430" y="96"/>
                  <a:pt x="334" y="0"/>
                  <a:pt x="215" y="0"/>
                </a:cubicBezTo>
                <a:close/>
                <a:moveTo>
                  <a:pt x="259" y="215"/>
                </a:moveTo>
                <a:cubicBezTo>
                  <a:pt x="338" y="293"/>
                  <a:pt x="338" y="293"/>
                  <a:pt x="338" y="293"/>
                </a:cubicBezTo>
                <a:cubicBezTo>
                  <a:pt x="293" y="338"/>
                  <a:pt x="293" y="338"/>
                  <a:pt x="293" y="338"/>
                </a:cubicBezTo>
                <a:cubicBezTo>
                  <a:pt x="215" y="259"/>
                  <a:pt x="215" y="259"/>
                  <a:pt x="215" y="259"/>
                </a:cubicBezTo>
                <a:cubicBezTo>
                  <a:pt x="137" y="338"/>
                  <a:pt x="137" y="338"/>
                  <a:pt x="137" y="338"/>
                </a:cubicBezTo>
                <a:cubicBezTo>
                  <a:pt x="92" y="293"/>
                  <a:pt x="92" y="293"/>
                  <a:pt x="92" y="293"/>
                </a:cubicBezTo>
                <a:cubicBezTo>
                  <a:pt x="171" y="215"/>
                  <a:pt x="171" y="215"/>
                  <a:pt x="171" y="215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215" y="171"/>
                  <a:pt x="215" y="171"/>
                  <a:pt x="215" y="171"/>
                </a:cubicBezTo>
                <a:cubicBezTo>
                  <a:pt x="293" y="92"/>
                  <a:pt x="293" y="92"/>
                  <a:pt x="293" y="92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259" y="215"/>
                  <a:pt x="259" y="215"/>
                  <a:pt x="259" y="2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20861" y="3241743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 printing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20861" y="3770093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 printing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20861" y="4298443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1021" y="2929641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</a:t>
            </a:r>
          </a:p>
        </p:txBody>
      </p:sp>
      <p:sp>
        <p:nvSpPr>
          <p:cNvPr id="21" name="Freeform 222"/>
          <p:cNvSpPr>
            <a:spLocks noEditPoints="1"/>
          </p:cNvSpPr>
          <p:nvPr/>
        </p:nvSpPr>
        <p:spPr bwMode="auto">
          <a:xfrm>
            <a:off x="829741" y="2985705"/>
            <a:ext cx="241936" cy="24300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Freeform 222"/>
          <p:cNvSpPr>
            <a:spLocks noEditPoints="1"/>
          </p:cNvSpPr>
          <p:nvPr/>
        </p:nvSpPr>
        <p:spPr bwMode="auto">
          <a:xfrm>
            <a:off x="829741" y="3295618"/>
            <a:ext cx="241936" cy="24300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Freeform 222"/>
          <p:cNvSpPr>
            <a:spLocks noEditPoints="1"/>
          </p:cNvSpPr>
          <p:nvPr/>
        </p:nvSpPr>
        <p:spPr bwMode="auto">
          <a:xfrm>
            <a:off x="829741" y="4376632"/>
            <a:ext cx="241936" cy="243002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Freeform 857"/>
          <p:cNvSpPr>
            <a:spLocks noEditPoints="1"/>
          </p:cNvSpPr>
          <p:nvPr/>
        </p:nvSpPr>
        <p:spPr bwMode="auto">
          <a:xfrm>
            <a:off x="827838" y="3836052"/>
            <a:ext cx="243147" cy="243147"/>
          </a:xfrm>
          <a:custGeom>
            <a:avLst/>
            <a:gdLst>
              <a:gd name="T0" fmla="*/ 215 w 430"/>
              <a:gd name="T1" fmla="*/ 0 h 430"/>
              <a:gd name="T2" fmla="*/ 0 w 430"/>
              <a:gd name="T3" fmla="*/ 215 h 430"/>
              <a:gd name="T4" fmla="*/ 215 w 430"/>
              <a:gd name="T5" fmla="*/ 430 h 430"/>
              <a:gd name="T6" fmla="*/ 430 w 430"/>
              <a:gd name="T7" fmla="*/ 215 h 430"/>
              <a:gd name="T8" fmla="*/ 215 w 430"/>
              <a:gd name="T9" fmla="*/ 0 h 430"/>
              <a:gd name="T10" fmla="*/ 259 w 430"/>
              <a:gd name="T11" fmla="*/ 215 h 430"/>
              <a:gd name="T12" fmla="*/ 338 w 430"/>
              <a:gd name="T13" fmla="*/ 293 h 430"/>
              <a:gd name="T14" fmla="*/ 293 w 430"/>
              <a:gd name="T15" fmla="*/ 338 h 430"/>
              <a:gd name="T16" fmla="*/ 215 w 430"/>
              <a:gd name="T17" fmla="*/ 259 h 430"/>
              <a:gd name="T18" fmla="*/ 137 w 430"/>
              <a:gd name="T19" fmla="*/ 338 h 430"/>
              <a:gd name="T20" fmla="*/ 92 w 430"/>
              <a:gd name="T21" fmla="*/ 293 h 430"/>
              <a:gd name="T22" fmla="*/ 171 w 430"/>
              <a:gd name="T23" fmla="*/ 215 h 430"/>
              <a:gd name="T24" fmla="*/ 92 w 430"/>
              <a:gd name="T25" fmla="*/ 137 h 430"/>
              <a:gd name="T26" fmla="*/ 137 w 430"/>
              <a:gd name="T27" fmla="*/ 92 h 430"/>
              <a:gd name="T28" fmla="*/ 215 w 430"/>
              <a:gd name="T29" fmla="*/ 171 h 430"/>
              <a:gd name="T30" fmla="*/ 293 w 430"/>
              <a:gd name="T31" fmla="*/ 92 h 430"/>
              <a:gd name="T32" fmla="*/ 338 w 430"/>
              <a:gd name="T33" fmla="*/ 137 h 430"/>
              <a:gd name="T34" fmla="*/ 259 w 430"/>
              <a:gd name="T35" fmla="*/ 2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30" h="430">
                <a:moveTo>
                  <a:pt x="215" y="0"/>
                </a:moveTo>
                <a:cubicBezTo>
                  <a:pt x="96" y="0"/>
                  <a:pt x="0" y="96"/>
                  <a:pt x="0" y="215"/>
                </a:cubicBezTo>
                <a:cubicBezTo>
                  <a:pt x="0" y="334"/>
                  <a:pt x="96" y="430"/>
                  <a:pt x="215" y="430"/>
                </a:cubicBezTo>
                <a:cubicBezTo>
                  <a:pt x="334" y="430"/>
                  <a:pt x="430" y="334"/>
                  <a:pt x="430" y="215"/>
                </a:cubicBezTo>
                <a:cubicBezTo>
                  <a:pt x="430" y="96"/>
                  <a:pt x="334" y="0"/>
                  <a:pt x="215" y="0"/>
                </a:cubicBezTo>
                <a:close/>
                <a:moveTo>
                  <a:pt x="259" y="215"/>
                </a:moveTo>
                <a:cubicBezTo>
                  <a:pt x="338" y="293"/>
                  <a:pt x="338" y="293"/>
                  <a:pt x="338" y="293"/>
                </a:cubicBezTo>
                <a:cubicBezTo>
                  <a:pt x="293" y="338"/>
                  <a:pt x="293" y="338"/>
                  <a:pt x="293" y="338"/>
                </a:cubicBezTo>
                <a:cubicBezTo>
                  <a:pt x="215" y="259"/>
                  <a:pt x="215" y="259"/>
                  <a:pt x="215" y="259"/>
                </a:cubicBezTo>
                <a:cubicBezTo>
                  <a:pt x="137" y="338"/>
                  <a:pt x="137" y="338"/>
                  <a:pt x="137" y="338"/>
                </a:cubicBezTo>
                <a:cubicBezTo>
                  <a:pt x="92" y="293"/>
                  <a:pt x="92" y="293"/>
                  <a:pt x="92" y="293"/>
                </a:cubicBezTo>
                <a:cubicBezTo>
                  <a:pt x="171" y="215"/>
                  <a:pt x="171" y="215"/>
                  <a:pt x="171" y="215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215" y="171"/>
                  <a:pt x="215" y="171"/>
                  <a:pt x="215" y="171"/>
                </a:cubicBezTo>
                <a:cubicBezTo>
                  <a:pt x="293" y="92"/>
                  <a:pt x="293" y="92"/>
                  <a:pt x="293" y="92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259" y="215"/>
                  <a:pt x="259" y="215"/>
                  <a:pt x="259" y="2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A1A1A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91021" y="3241743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 printing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1021" y="3770093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 printing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1021" y="4298443"/>
            <a:ext cx="2690145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cs typeface="+mn-ea"/>
                <a:sym typeface="+mn-lt"/>
              </a:rPr>
              <a:t>Lorem Ipsum is simply dummy text of the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</a:p>
          <a:p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37682" y="1874611"/>
            <a:ext cx="2388440" cy="4159366"/>
            <a:chOff x="504826" y="1352550"/>
            <a:chExt cx="1794470" cy="312499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Rectangle 4"/>
            <p:cNvSpPr/>
            <p:nvPr/>
          </p:nvSpPr>
          <p:spPr>
            <a:xfrm>
              <a:off x="504826" y="1352550"/>
              <a:ext cx="1784350" cy="312499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04826" y="1352550"/>
              <a:ext cx="1784350" cy="2603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04826" y="3943350"/>
              <a:ext cx="1784350" cy="534194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504826" y="222646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04826" y="1612900"/>
              <a:ext cx="1784350" cy="613568"/>
            </a:xfrm>
            <a:prstGeom prst="rect">
              <a:avLst/>
            </a:pr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Rectangle 129"/>
            <p:cNvSpPr/>
            <p:nvPr/>
          </p:nvSpPr>
          <p:spPr bwMode="auto">
            <a:xfrm>
              <a:off x="860426" y="14030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Basic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Rectangle 129"/>
            <p:cNvSpPr/>
            <p:nvPr/>
          </p:nvSpPr>
          <p:spPr bwMode="auto">
            <a:xfrm>
              <a:off x="831849" y="1667567"/>
              <a:ext cx="868362" cy="46637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$29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Rectangle 129"/>
            <p:cNvSpPr/>
            <p:nvPr/>
          </p:nvSpPr>
          <p:spPr bwMode="auto">
            <a:xfrm>
              <a:off x="1607146" y="1721096"/>
              <a:ext cx="692150" cy="30643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/Mo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Rectangle 129"/>
            <p:cNvSpPr/>
            <p:nvPr/>
          </p:nvSpPr>
          <p:spPr bwMode="auto">
            <a:xfrm>
              <a:off x="701676" y="2410875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Free Setup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Rectangle 129"/>
            <p:cNvSpPr/>
            <p:nvPr/>
          </p:nvSpPr>
          <p:spPr bwMode="auto">
            <a:xfrm>
              <a:off x="701676" y="2800341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10GB Disk Space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129"/>
            <p:cNvSpPr/>
            <p:nvPr/>
          </p:nvSpPr>
          <p:spPr bwMode="auto">
            <a:xfrm>
              <a:off x="701676" y="3189807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20 Email Accounts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Rectangle 129"/>
            <p:cNvSpPr/>
            <p:nvPr/>
          </p:nvSpPr>
          <p:spPr bwMode="auto">
            <a:xfrm>
              <a:off x="701676" y="3579274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Unlimited Subdomains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04826" y="26773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4826" y="30710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04826" y="34647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ounded Rectangle 19"/>
            <p:cNvSpPr/>
            <p:nvPr/>
          </p:nvSpPr>
          <p:spPr>
            <a:xfrm>
              <a:off x="717552" y="4070350"/>
              <a:ext cx="1366838" cy="279400"/>
            </a:xfrm>
            <a:prstGeom prst="roundRect">
              <a:avLst>
                <a:gd name="adj" fmla="val 2517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Rectangle 129"/>
            <p:cNvSpPr/>
            <p:nvPr/>
          </p:nvSpPr>
          <p:spPr bwMode="auto">
            <a:xfrm>
              <a:off x="860426" y="41335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START TRAIL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589847" y="1874611"/>
            <a:ext cx="2447242" cy="4159366"/>
            <a:chOff x="504826" y="1352550"/>
            <a:chExt cx="1838649" cy="312499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3" name="Rectangle 22"/>
            <p:cNvSpPr/>
            <p:nvPr/>
          </p:nvSpPr>
          <p:spPr>
            <a:xfrm>
              <a:off x="504826" y="1352550"/>
              <a:ext cx="1784350" cy="312499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4826" y="1352550"/>
              <a:ext cx="1784350" cy="2603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04826" y="3943350"/>
              <a:ext cx="1784350" cy="534194"/>
            </a:xfrm>
            <a:prstGeom prst="rect">
              <a:avLst/>
            </a:prstGeom>
            <a:solidFill>
              <a:schemeClr val="accent2">
                <a:alpha val="1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504826" y="222646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504826" y="1612900"/>
              <a:ext cx="1784350" cy="613568"/>
            </a:xfrm>
            <a:prstGeom prst="rect">
              <a:avLst/>
            </a:prstGeom>
            <a:pattFill prst="ltDnDiag">
              <a:fgClr>
                <a:schemeClr val="accent2">
                  <a:lumMod val="75000"/>
                </a:schemeClr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Rectangle 129"/>
            <p:cNvSpPr/>
            <p:nvPr/>
          </p:nvSpPr>
          <p:spPr bwMode="auto">
            <a:xfrm>
              <a:off x="860426" y="14030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Professional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Rectangle 129"/>
            <p:cNvSpPr/>
            <p:nvPr/>
          </p:nvSpPr>
          <p:spPr bwMode="auto">
            <a:xfrm>
              <a:off x="894728" y="1653395"/>
              <a:ext cx="873850" cy="49455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$59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Rectangle 129"/>
            <p:cNvSpPr/>
            <p:nvPr/>
          </p:nvSpPr>
          <p:spPr bwMode="auto">
            <a:xfrm>
              <a:off x="1651325" y="1715120"/>
              <a:ext cx="692150" cy="30643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/Mo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129"/>
            <p:cNvSpPr/>
            <p:nvPr/>
          </p:nvSpPr>
          <p:spPr bwMode="auto">
            <a:xfrm>
              <a:off x="701676" y="2410875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Free Setup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Rectangle 129"/>
            <p:cNvSpPr/>
            <p:nvPr/>
          </p:nvSpPr>
          <p:spPr bwMode="auto">
            <a:xfrm>
              <a:off x="701676" y="2800341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2</a:t>
              </a: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0GB Disk Space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129"/>
            <p:cNvSpPr/>
            <p:nvPr/>
          </p:nvSpPr>
          <p:spPr bwMode="auto">
            <a:xfrm>
              <a:off x="701676" y="3189807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0 Email Accounts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Rectangle 129"/>
            <p:cNvSpPr/>
            <p:nvPr/>
          </p:nvSpPr>
          <p:spPr bwMode="auto">
            <a:xfrm>
              <a:off x="701676" y="3579274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Unlimited Subdomains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504826" y="26773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504826" y="30710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04826" y="34647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/>
            <p:cNvSpPr/>
            <p:nvPr/>
          </p:nvSpPr>
          <p:spPr>
            <a:xfrm>
              <a:off x="717552" y="4070350"/>
              <a:ext cx="1366838" cy="279400"/>
            </a:xfrm>
            <a:prstGeom prst="roundRect">
              <a:avLst>
                <a:gd name="adj" fmla="val 2517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Rectangle 129"/>
            <p:cNvSpPr/>
            <p:nvPr/>
          </p:nvSpPr>
          <p:spPr bwMode="auto">
            <a:xfrm>
              <a:off x="860426" y="41335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START TRAIL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242012" y="1874611"/>
            <a:ext cx="2484831" cy="4159366"/>
            <a:chOff x="504826" y="1352550"/>
            <a:chExt cx="1866890" cy="312499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41" name="Rectangle 40"/>
            <p:cNvSpPr/>
            <p:nvPr/>
          </p:nvSpPr>
          <p:spPr>
            <a:xfrm>
              <a:off x="504826" y="1352550"/>
              <a:ext cx="1784350" cy="312499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4826" y="1352550"/>
              <a:ext cx="1784350" cy="2603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04826" y="3943350"/>
              <a:ext cx="1784350" cy="534194"/>
            </a:xfrm>
            <a:prstGeom prst="rect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504826" y="222646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504826" y="1612900"/>
              <a:ext cx="1784350" cy="613568"/>
            </a:xfrm>
            <a:prstGeom prst="rect">
              <a:avLst/>
            </a:prstGeom>
            <a:pattFill prst="ltUpDiag">
              <a:fgClr>
                <a:schemeClr val="accent3">
                  <a:lumMod val="75000"/>
                </a:schemeClr>
              </a:fgClr>
              <a:bgClr>
                <a:schemeClr val="accent3"/>
              </a:bgClr>
            </a:patt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Rectangle 129"/>
            <p:cNvSpPr/>
            <p:nvPr/>
          </p:nvSpPr>
          <p:spPr bwMode="auto">
            <a:xfrm>
              <a:off x="860426" y="14030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Business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Rectangle 129"/>
            <p:cNvSpPr/>
            <p:nvPr/>
          </p:nvSpPr>
          <p:spPr bwMode="auto">
            <a:xfrm>
              <a:off x="935397" y="1656984"/>
              <a:ext cx="881983" cy="50937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$99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8" name="Rectangle 129"/>
            <p:cNvSpPr/>
            <p:nvPr/>
          </p:nvSpPr>
          <p:spPr bwMode="auto">
            <a:xfrm>
              <a:off x="1679566" y="1716767"/>
              <a:ext cx="692150" cy="30643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/Mo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Rectangle 129"/>
            <p:cNvSpPr/>
            <p:nvPr/>
          </p:nvSpPr>
          <p:spPr bwMode="auto">
            <a:xfrm>
              <a:off x="701676" y="2410875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Free Setup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Rectangle 129"/>
            <p:cNvSpPr/>
            <p:nvPr/>
          </p:nvSpPr>
          <p:spPr bwMode="auto">
            <a:xfrm>
              <a:off x="701676" y="2800341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0GB Disk Space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Rectangle 129"/>
            <p:cNvSpPr/>
            <p:nvPr/>
          </p:nvSpPr>
          <p:spPr bwMode="auto">
            <a:xfrm>
              <a:off x="701676" y="3189807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0 Email Accounts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Rectangle 129"/>
            <p:cNvSpPr/>
            <p:nvPr/>
          </p:nvSpPr>
          <p:spPr bwMode="auto">
            <a:xfrm>
              <a:off x="701676" y="3579274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Unlimited Subdomains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504826" y="26773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04826" y="30710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504826" y="34647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Rounded Rectangle 55"/>
            <p:cNvSpPr/>
            <p:nvPr/>
          </p:nvSpPr>
          <p:spPr>
            <a:xfrm>
              <a:off x="717552" y="4070350"/>
              <a:ext cx="1366838" cy="279400"/>
            </a:xfrm>
            <a:prstGeom prst="roundRect">
              <a:avLst>
                <a:gd name="adj" fmla="val 2517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129"/>
            <p:cNvSpPr/>
            <p:nvPr/>
          </p:nvSpPr>
          <p:spPr bwMode="auto">
            <a:xfrm>
              <a:off x="860426" y="41335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START TRAIL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894178" y="1874611"/>
            <a:ext cx="2462893" cy="4159366"/>
            <a:chOff x="504826" y="1352550"/>
            <a:chExt cx="1850408" cy="312499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9" name="Rectangle 58"/>
            <p:cNvSpPr/>
            <p:nvPr/>
          </p:nvSpPr>
          <p:spPr>
            <a:xfrm>
              <a:off x="504826" y="1352550"/>
              <a:ext cx="1784350" cy="312499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04826" y="1352550"/>
              <a:ext cx="1784350" cy="2603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04826" y="3943350"/>
              <a:ext cx="1784350" cy="534194"/>
            </a:xfrm>
            <a:prstGeom prst="rect">
              <a:avLst/>
            </a:prstGeom>
            <a:solidFill>
              <a:schemeClr val="accent4">
                <a:alpha val="1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>
            <a:xfrm>
              <a:off x="504826" y="222646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504826" y="1612900"/>
              <a:ext cx="1784350" cy="613568"/>
            </a:xfrm>
            <a:prstGeom prst="rect">
              <a:avLst/>
            </a:prstGeom>
            <a:pattFill prst="ltDnDiag">
              <a:fgClr>
                <a:schemeClr val="accent4">
                  <a:lumMod val="75000"/>
                </a:schemeClr>
              </a:fgClr>
              <a:bgClr>
                <a:schemeClr val="accent4"/>
              </a:bgClr>
            </a:patt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Rectangle 129"/>
            <p:cNvSpPr/>
            <p:nvPr/>
          </p:nvSpPr>
          <p:spPr bwMode="auto">
            <a:xfrm>
              <a:off x="860426" y="14030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Unlimited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Rectangle 129"/>
            <p:cNvSpPr/>
            <p:nvPr/>
          </p:nvSpPr>
          <p:spPr bwMode="auto">
            <a:xfrm>
              <a:off x="761939" y="1653786"/>
              <a:ext cx="1051480" cy="50937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4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$149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Rectangle 129"/>
            <p:cNvSpPr/>
            <p:nvPr/>
          </p:nvSpPr>
          <p:spPr bwMode="auto">
            <a:xfrm>
              <a:off x="1745634" y="1721428"/>
              <a:ext cx="609600" cy="30643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/Mo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7" name="Rectangle 129"/>
            <p:cNvSpPr/>
            <p:nvPr/>
          </p:nvSpPr>
          <p:spPr bwMode="auto">
            <a:xfrm>
              <a:off x="701676" y="2410875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Free Setup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8" name="Rectangle 129"/>
            <p:cNvSpPr/>
            <p:nvPr/>
          </p:nvSpPr>
          <p:spPr bwMode="auto">
            <a:xfrm>
              <a:off x="701676" y="2800341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Unlimited Disk Space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9" name="Rectangle 129"/>
            <p:cNvSpPr/>
            <p:nvPr/>
          </p:nvSpPr>
          <p:spPr bwMode="auto">
            <a:xfrm>
              <a:off x="701676" y="3189807"/>
              <a:ext cx="1539614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Unlimited Email Accounts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0" name="Rectangle 129"/>
            <p:cNvSpPr/>
            <p:nvPr/>
          </p:nvSpPr>
          <p:spPr bwMode="auto">
            <a:xfrm>
              <a:off x="701676" y="3579274"/>
              <a:ext cx="1366838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Unlimited Subdomains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504826" y="26773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04826" y="30710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504826" y="3464718"/>
              <a:ext cx="178435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Rounded Rectangle 73"/>
            <p:cNvSpPr/>
            <p:nvPr/>
          </p:nvSpPr>
          <p:spPr>
            <a:xfrm>
              <a:off x="717552" y="4070350"/>
              <a:ext cx="1366838" cy="279400"/>
            </a:xfrm>
            <a:prstGeom prst="roundRect">
              <a:avLst>
                <a:gd name="adj" fmla="val 2517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5" name="Rectangle 129"/>
            <p:cNvSpPr/>
            <p:nvPr/>
          </p:nvSpPr>
          <p:spPr bwMode="auto">
            <a:xfrm>
              <a:off x="860426" y="4133592"/>
              <a:ext cx="1063626" cy="19498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START TRAIL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6" b="24916"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3" b="15953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9" b="20669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6" r="5396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" r="2784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68" b="28168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3613" y="3757658"/>
            <a:ext cx="20481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Infographic</a:t>
            </a:r>
          </a:p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98316" y="2892654"/>
            <a:ext cx="20481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Infographic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798316" y="4665336"/>
            <a:ext cx="20481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Infographic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93613" y="2013478"/>
            <a:ext cx="204812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Infographic</a:t>
            </a:r>
          </a:p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19528" y="4628797"/>
            <a:ext cx="1711782" cy="2229203"/>
            <a:chOff x="7019528" y="4628797"/>
            <a:chExt cx="1711782" cy="2229203"/>
          </a:xfrm>
        </p:grpSpPr>
        <p:sp>
          <p:nvSpPr>
            <p:cNvPr id="4" name="Freeform 11"/>
            <p:cNvSpPr/>
            <p:nvPr/>
          </p:nvSpPr>
          <p:spPr bwMode="auto">
            <a:xfrm>
              <a:off x="7019528" y="4628797"/>
              <a:ext cx="1683315" cy="2229203"/>
            </a:xfrm>
            <a:custGeom>
              <a:avLst/>
              <a:gdLst/>
              <a:ahLst/>
              <a:cxnLst>
                <a:cxn ang="0">
                  <a:pos x="885" y="361"/>
                </a:cxn>
                <a:cxn ang="0">
                  <a:pos x="840" y="315"/>
                </a:cxn>
                <a:cxn ang="0">
                  <a:pos x="379" y="777"/>
                </a:cxn>
                <a:cxn ang="0">
                  <a:pos x="379" y="1172"/>
                </a:cxn>
                <a:cxn ang="0">
                  <a:pos x="0" y="1172"/>
                </a:cxn>
                <a:cxn ang="0">
                  <a:pos x="0" y="620"/>
                </a:cxn>
                <a:cxn ang="0">
                  <a:pos x="572" y="49"/>
                </a:cxn>
                <a:cxn ang="0">
                  <a:pos x="523" y="0"/>
                </a:cxn>
                <a:cxn ang="0">
                  <a:pos x="885" y="0"/>
                </a:cxn>
                <a:cxn ang="0">
                  <a:pos x="885" y="361"/>
                </a:cxn>
              </a:cxnLst>
              <a:rect l="0" t="0" r="r" b="b"/>
              <a:pathLst>
                <a:path w="885" h="1172">
                  <a:moveTo>
                    <a:pt x="885" y="361"/>
                  </a:moveTo>
                  <a:lnTo>
                    <a:pt x="840" y="315"/>
                  </a:lnTo>
                  <a:lnTo>
                    <a:pt x="379" y="777"/>
                  </a:lnTo>
                  <a:lnTo>
                    <a:pt x="379" y="1172"/>
                  </a:lnTo>
                  <a:lnTo>
                    <a:pt x="0" y="1172"/>
                  </a:lnTo>
                  <a:lnTo>
                    <a:pt x="0" y="620"/>
                  </a:lnTo>
                  <a:lnTo>
                    <a:pt x="572" y="49"/>
                  </a:lnTo>
                  <a:lnTo>
                    <a:pt x="523" y="0"/>
                  </a:lnTo>
                  <a:lnTo>
                    <a:pt x="885" y="0"/>
                  </a:lnTo>
                  <a:lnTo>
                    <a:pt x="885" y="3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8900000">
              <a:off x="7170373" y="5171087"/>
              <a:ext cx="1560937" cy="407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Step 01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633411" y="3757658"/>
            <a:ext cx="1398008" cy="1576424"/>
            <a:chOff x="6633411" y="3757658"/>
            <a:chExt cx="1398008" cy="1576424"/>
          </a:xfrm>
        </p:grpSpPr>
        <p:sp>
          <p:nvSpPr>
            <p:cNvPr id="6" name="Freeform 13"/>
            <p:cNvSpPr/>
            <p:nvPr/>
          </p:nvSpPr>
          <p:spPr bwMode="auto">
            <a:xfrm>
              <a:off x="6633411" y="3757658"/>
              <a:ext cx="1398008" cy="1441754"/>
            </a:xfrm>
            <a:custGeom>
              <a:avLst/>
              <a:gdLst/>
              <a:ahLst/>
              <a:cxnLst>
                <a:cxn ang="0">
                  <a:pos x="316" y="49"/>
                </a:cxn>
                <a:cxn ang="0">
                  <a:pos x="711" y="442"/>
                </a:cxn>
                <a:cxn ang="0">
                  <a:pos x="686" y="465"/>
                </a:cxn>
                <a:cxn ang="0">
                  <a:pos x="735" y="514"/>
                </a:cxn>
                <a:cxn ang="0">
                  <a:pos x="493" y="758"/>
                </a:cxn>
                <a:cxn ang="0">
                  <a:pos x="49" y="316"/>
                </a:cxn>
                <a:cxn ang="0">
                  <a:pos x="0" y="363"/>
                </a:cxn>
                <a:cxn ang="0">
                  <a:pos x="0" y="0"/>
                </a:cxn>
                <a:cxn ang="0">
                  <a:pos x="364" y="0"/>
                </a:cxn>
                <a:cxn ang="0">
                  <a:pos x="316" y="49"/>
                </a:cxn>
              </a:cxnLst>
              <a:rect l="0" t="0" r="r" b="b"/>
              <a:pathLst>
                <a:path w="735" h="758">
                  <a:moveTo>
                    <a:pt x="316" y="49"/>
                  </a:moveTo>
                  <a:lnTo>
                    <a:pt x="711" y="442"/>
                  </a:lnTo>
                  <a:lnTo>
                    <a:pt x="686" y="465"/>
                  </a:lnTo>
                  <a:lnTo>
                    <a:pt x="735" y="514"/>
                  </a:lnTo>
                  <a:lnTo>
                    <a:pt x="493" y="758"/>
                  </a:lnTo>
                  <a:lnTo>
                    <a:pt x="49" y="316"/>
                  </a:lnTo>
                  <a:lnTo>
                    <a:pt x="0" y="363"/>
                  </a:lnTo>
                  <a:lnTo>
                    <a:pt x="0" y="0"/>
                  </a:lnTo>
                  <a:lnTo>
                    <a:pt x="364" y="0"/>
                  </a:lnTo>
                  <a:lnTo>
                    <a:pt x="316" y="4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2700000">
              <a:off x="6642205" y="4350000"/>
              <a:ext cx="1560937" cy="407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Step 02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318149" y="2894127"/>
            <a:ext cx="1594875" cy="1420831"/>
            <a:chOff x="7318149" y="2894127"/>
            <a:chExt cx="1594875" cy="1420831"/>
          </a:xfrm>
        </p:grpSpPr>
        <p:sp>
          <p:nvSpPr>
            <p:cNvPr id="7" name="Freeform 14"/>
            <p:cNvSpPr/>
            <p:nvPr/>
          </p:nvSpPr>
          <p:spPr bwMode="auto">
            <a:xfrm>
              <a:off x="7318149" y="2894127"/>
              <a:ext cx="1384693" cy="1420831"/>
            </a:xfrm>
            <a:custGeom>
              <a:avLst/>
              <a:gdLst/>
              <a:ahLst/>
              <a:cxnLst>
                <a:cxn ang="0">
                  <a:pos x="728" y="350"/>
                </a:cxn>
                <a:cxn ang="0">
                  <a:pos x="684" y="306"/>
                </a:cxn>
                <a:cxn ang="0">
                  <a:pos x="241" y="747"/>
                </a:cxn>
                <a:cxn ang="0">
                  <a:pos x="0" y="507"/>
                </a:cxn>
                <a:cxn ang="0">
                  <a:pos x="42" y="460"/>
                </a:cxn>
                <a:cxn ang="0">
                  <a:pos x="21" y="439"/>
                </a:cxn>
                <a:cxn ang="0">
                  <a:pos x="419" y="42"/>
                </a:cxn>
                <a:cxn ang="0">
                  <a:pos x="377" y="0"/>
                </a:cxn>
                <a:cxn ang="0">
                  <a:pos x="728" y="0"/>
                </a:cxn>
                <a:cxn ang="0">
                  <a:pos x="728" y="350"/>
                </a:cxn>
              </a:cxnLst>
              <a:rect l="0" t="0" r="r" b="b"/>
              <a:pathLst>
                <a:path w="728" h="747">
                  <a:moveTo>
                    <a:pt x="728" y="350"/>
                  </a:moveTo>
                  <a:lnTo>
                    <a:pt x="684" y="306"/>
                  </a:lnTo>
                  <a:lnTo>
                    <a:pt x="241" y="747"/>
                  </a:lnTo>
                  <a:lnTo>
                    <a:pt x="0" y="507"/>
                  </a:lnTo>
                  <a:lnTo>
                    <a:pt x="42" y="460"/>
                  </a:lnTo>
                  <a:lnTo>
                    <a:pt x="21" y="439"/>
                  </a:lnTo>
                  <a:lnTo>
                    <a:pt x="419" y="42"/>
                  </a:lnTo>
                  <a:lnTo>
                    <a:pt x="377" y="0"/>
                  </a:lnTo>
                  <a:lnTo>
                    <a:pt x="728" y="0"/>
                  </a:lnTo>
                  <a:lnTo>
                    <a:pt x="728" y="35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18900000">
              <a:off x="7352087" y="3220889"/>
              <a:ext cx="1560937" cy="407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Step 03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637215" y="2013478"/>
            <a:ext cx="1384693" cy="1612233"/>
            <a:chOff x="6637215" y="2013478"/>
            <a:chExt cx="1384693" cy="1612233"/>
          </a:xfrm>
        </p:grpSpPr>
        <p:sp>
          <p:nvSpPr>
            <p:cNvPr id="5" name="Freeform 12"/>
            <p:cNvSpPr/>
            <p:nvPr/>
          </p:nvSpPr>
          <p:spPr bwMode="auto">
            <a:xfrm>
              <a:off x="6637215" y="2013478"/>
              <a:ext cx="1384693" cy="1430342"/>
            </a:xfrm>
            <a:custGeom>
              <a:avLst/>
              <a:gdLst/>
              <a:ahLst/>
              <a:cxnLst>
                <a:cxn ang="0">
                  <a:pos x="313" y="41"/>
                </a:cxn>
                <a:cxn ang="0">
                  <a:pos x="709" y="437"/>
                </a:cxn>
                <a:cxn ang="0">
                  <a:pos x="682" y="463"/>
                </a:cxn>
                <a:cxn ang="0">
                  <a:pos x="728" y="509"/>
                </a:cxn>
                <a:cxn ang="0">
                  <a:pos x="483" y="752"/>
                </a:cxn>
                <a:cxn ang="0">
                  <a:pos x="41" y="312"/>
                </a:cxn>
                <a:cxn ang="0">
                  <a:pos x="0" y="352"/>
                </a:cxn>
                <a:cxn ang="0">
                  <a:pos x="0" y="0"/>
                </a:cxn>
                <a:cxn ang="0">
                  <a:pos x="349" y="0"/>
                </a:cxn>
                <a:cxn ang="0">
                  <a:pos x="313" y="41"/>
                </a:cxn>
              </a:cxnLst>
              <a:rect l="0" t="0" r="r" b="b"/>
              <a:pathLst>
                <a:path w="728" h="752">
                  <a:moveTo>
                    <a:pt x="313" y="41"/>
                  </a:moveTo>
                  <a:lnTo>
                    <a:pt x="709" y="437"/>
                  </a:lnTo>
                  <a:lnTo>
                    <a:pt x="682" y="463"/>
                  </a:lnTo>
                  <a:lnTo>
                    <a:pt x="728" y="509"/>
                  </a:lnTo>
                  <a:lnTo>
                    <a:pt x="483" y="752"/>
                  </a:lnTo>
                  <a:lnTo>
                    <a:pt x="41" y="312"/>
                  </a:lnTo>
                  <a:lnTo>
                    <a:pt x="0" y="352"/>
                  </a:lnTo>
                  <a:lnTo>
                    <a:pt x="0" y="0"/>
                  </a:lnTo>
                  <a:lnTo>
                    <a:pt x="349" y="0"/>
                  </a:lnTo>
                  <a:lnTo>
                    <a:pt x="313" y="4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2700000">
              <a:off x="6652838" y="2641629"/>
              <a:ext cx="1560937" cy="407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Step 04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922422" y="2011957"/>
            <a:ext cx="2902034" cy="12906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735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60% </a:t>
            </a:r>
            <a:r>
              <a:rPr kumimoji="0" lang="en-US" sz="3735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</a:t>
            </a: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amet,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Nullam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ligula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risus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elementum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ornare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tellus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egestas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tortor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faucibus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tellus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2422" y="4056086"/>
            <a:ext cx="2902034" cy="12906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735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  <a:r>
              <a:rPr kumimoji="0" lang="en-US" sz="3735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0</a:t>
            </a:r>
            <a:r>
              <a:rPr kumimoji="0" lang="en-US" sz="3735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% </a:t>
            </a:r>
            <a:r>
              <a:rPr kumimoji="0" lang="en-US" sz="3735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ipsum</a:t>
            </a:r>
            <a:endParaRPr kumimoji="0" lang="en-US" sz="3735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amet,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Nullam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ligula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risus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elementum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ornare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tellus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egestas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tortor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vitae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faucibus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tellus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 p14:presetBounceEnd="5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2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 p14:presetBounceEnd="5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fill="hold" nodeType="withEffect" p14:presetBounceEnd="57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7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7" grpId="0"/>
          <p:bldP spid="1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5143527" y="2212808"/>
            <a:ext cx="19049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PART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03</a:t>
            </a:r>
            <a:endParaRPr kumimoji="0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208304" y="2943479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请输入你的标题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835588" y="3805237"/>
            <a:ext cx="5208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706724" y="3989097"/>
            <a:ext cx="477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ipsum vitae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tortor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accumsan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a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lorem </a:t>
            </a:r>
            <a:r>
              <a:rPr kumimoji="0" lang="en-US" altLang="zh-CN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lacinia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타원 94"/>
          <p:cNvSpPr/>
          <p:nvPr/>
        </p:nvSpPr>
        <p:spPr>
          <a:xfrm>
            <a:off x="7179632" y="2692991"/>
            <a:ext cx="2445631" cy="2264019"/>
          </a:xfrm>
          <a:prstGeom prst="roundRect">
            <a:avLst>
              <a:gd name="adj" fmla="val 29221"/>
            </a:avLst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defRPr/>
            </a:pP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6336328" y="1821653"/>
            <a:ext cx="1786597" cy="1786592"/>
            <a:chOff x="5472797" y="2499080"/>
            <a:chExt cx="1786597" cy="1786592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" name="타원 132"/>
            <p:cNvSpPr/>
            <p:nvPr/>
          </p:nvSpPr>
          <p:spPr>
            <a:xfrm>
              <a:off x="5472797" y="2499080"/>
              <a:ext cx="1786597" cy="17865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Heading text</a:t>
              </a:r>
            </a:p>
          </p:txBody>
        </p:sp>
        <p:sp>
          <p:nvSpPr>
            <p:cNvPr id="27" name="타원 134"/>
            <p:cNvSpPr/>
            <p:nvPr/>
          </p:nvSpPr>
          <p:spPr>
            <a:xfrm>
              <a:off x="5503160" y="2531206"/>
              <a:ext cx="576798" cy="5767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3847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AutoShape 113"/>
            <p:cNvSpPr/>
            <p:nvPr/>
          </p:nvSpPr>
          <p:spPr bwMode="auto">
            <a:xfrm>
              <a:off x="5640548" y="2671503"/>
              <a:ext cx="308493" cy="264121"/>
            </a:xfrm>
            <a:custGeom>
              <a:avLst/>
              <a:gdLst>
                <a:gd name="T0" fmla="*/ 259046022 w 21600"/>
                <a:gd name="T1" fmla="*/ 121588502 h 21600"/>
                <a:gd name="T2" fmla="*/ 259046022 w 21600"/>
                <a:gd name="T3" fmla="*/ 105226481 h 21600"/>
                <a:gd name="T4" fmla="*/ 239823076 w 21600"/>
                <a:gd name="T5" fmla="*/ 77110490 h 21600"/>
                <a:gd name="T6" fmla="*/ 186223862 w 21600"/>
                <a:gd name="T7" fmla="*/ 43829736 h 21600"/>
                <a:gd name="T8" fmla="*/ 166165689 w 21600"/>
                <a:gd name="T9" fmla="*/ 29170478 h 21600"/>
                <a:gd name="T10" fmla="*/ 159655912 w 21600"/>
                <a:gd name="T11" fmla="*/ 18378005 h 21600"/>
                <a:gd name="T12" fmla="*/ 159655912 w 21600"/>
                <a:gd name="T13" fmla="*/ 18306686 h 21600"/>
                <a:gd name="T14" fmla="*/ 159655912 w 21600"/>
                <a:gd name="T15" fmla="*/ 0 h 21600"/>
                <a:gd name="T16" fmla="*/ 126685736 w 21600"/>
                <a:gd name="T17" fmla="*/ 0 h 21600"/>
                <a:gd name="T18" fmla="*/ 126685736 w 21600"/>
                <a:gd name="T19" fmla="*/ 7010 h 21600"/>
                <a:gd name="T20" fmla="*/ 126685736 w 21600"/>
                <a:gd name="T21" fmla="*/ 18314449 h 21600"/>
                <a:gd name="T22" fmla="*/ 126685736 w 21600"/>
                <a:gd name="T23" fmla="*/ 18385768 h 21600"/>
                <a:gd name="T24" fmla="*/ 120175960 w 21600"/>
                <a:gd name="T25" fmla="*/ 29184405 h 21600"/>
                <a:gd name="T26" fmla="*/ 100117787 w 21600"/>
                <a:gd name="T27" fmla="*/ 43844509 h 21600"/>
                <a:gd name="T28" fmla="*/ 46519839 w 21600"/>
                <a:gd name="T29" fmla="*/ 77117499 h 21600"/>
                <a:gd name="T30" fmla="*/ 27296893 w 21600"/>
                <a:gd name="T31" fmla="*/ 105240491 h 21600"/>
                <a:gd name="T32" fmla="*/ 27296893 w 21600"/>
                <a:gd name="T33" fmla="*/ 121595512 h 21600"/>
                <a:gd name="T34" fmla="*/ 0 w 21600"/>
                <a:gd name="T35" fmla="*/ 121595512 h 21600"/>
                <a:gd name="T36" fmla="*/ 43483029 w 21600"/>
                <a:gd name="T37" fmla="*/ 153864397 h 21600"/>
                <a:gd name="T38" fmla="*/ 86847348 w 21600"/>
                <a:gd name="T39" fmla="*/ 121595512 h 21600"/>
                <a:gd name="T40" fmla="*/ 60280664 w 21600"/>
                <a:gd name="T41" fmla="*/ 121595512 h 21600"/>
                <a:gd name="T42" fmla="*/ 60280664 w 21600"/>
                <a:gd name="T43" fmla="*/ 105240491 h 21600"/>
                <a:gd name="T44" fmla="*/ 60280664 w 21600"/>
                <a:gd name="T45" fmla="*/ 105147400 h 21600"/>
                <a:gd name="T46" fmla="*/ 66723773 w 21600"/>
                <a:gd name="T47" fmla="*/ 94712354 h 21600"/>
                <a:gd name="T48" fmla="*/ 86835030 w 21600"/>
                <a:gd name="T49" fmla="*/ 80194969 h 21600"/>
                <a:gd name="T50" fmla="*/ 126526262 w 21600"/>
                <a:gd name="T51" fmla="*/ 56480866 h 21600"/>
                <a:gd name="T52" fmla="*/ 126526262 w 21600"/>
                <a:gd name="T53" fmla="*/ 121588502 h 21600"/>
                <a:gd name="T54" fmla="*/ 99693960 w 21600"/>
                <a:gd name="T55" fmla="*/ 121588502 h 21600"/>
                <a:gd name="T56" fmla="*/ 143217743 w 21600"/>
                <a:gd name="T57" fmla="*/ 153864397 h 21600"/>
                <a:gd name="T58" fmla="*/ 186661273 w 21600"/>
                <a:gd name="T59" fmla="*/ 121588502 h 21600"/>
                <a:gd name="T60" fmla="*/ 159510152 w 21600"/>
                <a:gd name="T61" fmla="*/ 121588502 h 21600"/>
                <a:gd name="T62" fmla="*/ 159510152 w 21600"/>
                <a:gd name="T63" fmla="*/ 56274591 h 21600"/>
                <a:gd name="T64" fmla="*/ 199520215 w 21600"/>
                <a:gd name="T65" fmla="*/ 80180289 h 21600"/>
                <a:gd name="T66" fmla="*/ 219631460 w 21600"/>
                <a:gd name="T67" fmla="*/ 94704591 h 21600"/>
                <a:gd name="T68" fmla="*/ 226074569 w 21600"/>
                <a:gd name="T69" fmla="*/ 105140390 h 21600"/>
                <a:gd name="T70" fmla="*/ 226074569 w 21600"/>
                <a:gd name="T71" fmla="*/ 105233481 h 21600"/>
                <a:gd name="T72" fmla="*/ 226074569 w 21600"/>
                <a:gd name="T73" fmla="*/ 121588502 h 21600"/>
                <a:gd name="T74" fmla="*/ 199507778 w 21600"/>
                <a:gd name="T75" fmla="*/ 121588502 h 21600"/>
                <a:gd name="T76" fmla="*/ 242872215 w 21600"/>
                <a:gd name="T77" fmla="*/ 153850470 h 21600"/>
                <a:gd name="T78" fmla="*/ 286355233 w 21600"/>
                <a:gd name="T79" fmla="*/ 121588502 h 21600"/>
                <a:gd name="T80" fmla="*/ 259046022 w 21600"/>
                <a:gd name="T81" fmla="*/ 121588502 h 21600"/>
                <a:gd name="T82" fmla="*/ 259046022 w 21600"/>
                <a:gd name="T83" fmla="*/ 121588502 h 216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00" h="21600">
                  <a:moveTo>
                    <a:pt x="19540" y="17069"/>
                  </a:moveTo>
                  <a:cubicBezTo>
                    <a:pt x="19540" y="16473"/>
                    <a:pt x="19540" y="15944"/>
                    <a:pt x="19540" y="14772"/>
                  </a:cubicBezTo>
                  <a:cubicBezTo>
                    <a:pt x="19526" y="13214"/>
                    <a:pt x="18865" y="11949"/>
                    <a:pt x="18090" y="10825"/>
                  </a:cubicBezTo>
                  <a:cubicBezTo>
                    <a:pt x="16910" y="9139"/>
                    <a:pt x="15307" y="7618"/>
                    <a:pt x="14047" y="6153"/>
                  </a:cubicBezTo>
                  <a:cubicBezTo>
                    <a:pt x="13419" y="5427"/>
                    <a:pt x="12881" y="4722"/>
                    <a:pt x="12534" y="4095"/>
                  </a:cubicBezTo>
                  <a:cubicBezTo>
                    <a:pt x="12185" y="3471"/>
                    <a:pt x="12043" y="2962"/>
                    <a:pt x="12043" y="2580"/>
                  </a:cubicBezTo>
                  <a:cubicBezTo>
                    <a:pt x="12043" y="2577"/>
                    <a:pt x="12043" y="2573"/>
                    <a:pt x="12043" y="2570"/>
                  </a:cubicBezTo>
                  <a:cubicBezTo>
                    <a:pt x="12043" y="1413"/>
                    <a:pt x="12043" y="589"/>
                    <a:pt x="12043" y="0"/>
                  </a:cubicBezTo>
                  <a:lnTo>
                    <a:pt x="9556" y="0"/>
                  </a:lnTo>
                  <a:cubicBezTo>
                    <a:pt x="9556" y="0"/>
                    <a:pt x="9556" y="1"/>
                    <a:pt x="9556" y="1"/>
                  </a:cubicBezTo>
                  <a:cubicBezTo>
                    <a:pt x="9556" y="591"/>
                    <a:pt x="9556" y="1415"/>
                    <a:pt x="9556" y="2571"/>
                  </a:cubicBezTo>
                  <a:cubicBezTo>
                    <a:pt x="9556" y="2574"/>
                    <a:pt x="9556" y="2578"/>
                    <a:pt x="9556" y="2581"/>
                  </a:cubicBezTo>
                  <a:cubicBezTo>
                    <a:pt x="9556" y="2963"/>
                    <a:pt x="9414" y="3472"/>
                    <a:pt x="9065" y="4097"/>
                  </a:cubicBezTo>
                  <a:cubicBezTo>
                    <a:pt x="8718" y="4723"/>
                    <a:pt x="8180" y="5428"/>
                    <a:pt x="7552" y="6155"/>
                  </a:cubicBezTo>
                  <a:cubicBezTo>
                    <a:pt x="6292" y="7619"/>
                    <a:pt x="4689" y="9140"/>
                    <a:pt x="3509" y="10826"/>
                  </a:cubicBezTo>
                  <a:cubicBezTo>
                    <a:pt x="2734" y="11950"/>
                    <a:pt x="2073" y="13215"/>
                    <a:pt x="2059" y="14774"/>
                  </a:cubicBezTo>
                  <a:cubicBezTo>
                    <a:pt x="2059" y="15946"/>
                    <a:pt x="2059" y="16475"/>
                    <a:pt x="2059" y="17070"/>
                  </a:cubicBezTo>
                  <a:lnTo>
                    <a:pt x="0" y="17070"/>
                  </a:lnTo>
                  <a:lnTo>
                    <a:pt x="3280" y="21600"/>
                  </a:lnTo>
                  <a:lnTo>
                    <a:pt x="6551" y="17070"/>
                  </a:lnTo>
                  <a:lnTo>
                    <a:pt x="4547" y="17070"/>
                  </a:lnTo>
                  <a:cubicBezTo>
                    <a:pt x="4547" y="16475"/>
                    <a:pt x="4547" y="15946"/>
                    <a:pt x="4547" y="14774"/>
                  </a:cubicBezTo>
                  <a:cubicBezTo>
                    <a:pt x="4547" y="14769"/>
                    <a:pt x="4547" y="14765"/>
                    <a:pt x="4547" y="14761"/>
                  </a:cubicBezTo>
                  <a:cubicBezTo>
                    <a:pt x="4547" y="14404"/>
                    <a:pt x="4685" y="13910"/>
                    <a:pt x="5033" y="13296"/>
                  </a:cubicBezTo>
                  <a:cubicBezTo>
                    <a:pt x="5381" y="12679"/>
                    <a:pt x="5919" y="11980"/>
                    <a:pt x="6550" y="11258"/>
                  </a:cubicBezTo>
                  <a:cubicBezTo>
                    <a:pt x="7464" y="10197"/>
                    <a:pt x="8559" y="9102"/>
                    <a:pt x="9544" y="7929"/>
                  </a:cubicBezTo>
                  <a:lnTo>
                    <a:pt x="9544" y="17069"/>
                  </a:lnTo>
                  <a:lnTo>
                    <a:pt x="7520" y="17069"/>
                  </a:lnTo>
                  <a:lnTo>
                    <a:pt x="10803" y="21600"/>
                  </a:lnTo>
                  <a:lnTo>
                    <a:pt x="14080" y="17069"/>
                  </a:lnTo>
                  <a:lnTo>
                    <a:pt x="12032" y="17069"/>
                  </a:lnTo>
                  <a:lnTo>
                    <a:pt x="12032" y="7900"/>
                  </a:lnTo>
                  <a:cubicBezTo>
                    <a:pt x="13023" y="9084"/>
                    <a:pt x="14128" y="10188"/>
                    <a:pt x="15050" y="11256"/>
                  </a:cubicBezTo>
                  <a:cubicBezTo>
                    <a:pt x="15681" y="11979"/>
                    <a:pt x="16219" y="12678"/>
                    <a:pt x="16567" y="13295"/>
                  </a:cubicBezTo>
                  <a:cubicBezTo>
                    <a:pt x="16915" y="13908"/>
                    <a:pt x="17053" y="14403"/>
                    <a:pt x="17053" y="14760"/>
                  </a:cubicBezTo>
                  <a:cubicBezTo>
                    <a:pt x="17053" y="14764"/>
                    <a:pt x="17053" y="14768"/>
                    <a:pt x="17053" y="14773"/>
                  </a:cubicBezTo>
                  <a:cubicBezTo>
                    <a:pt x="17053" y="15945"/>
                    <a:pt x="17053" y="16473"/>
                    <a:pt x="17053" y="17069"/>
                  </a:cubicBezTo>
                  <a:lnTo>
                    <a:pt x="15049" y="17069"/>
                  </a:lnTo>
                  <a:lnTo>
                    <a:pt x="18320" y="21598"/>
                  </a:lnTo>
                  <a:lnTo>
                    <a:pt x="21600" y="17069"/>
                  </a:lnTo>
                  <a:lnTo>
                    <a:pt x="19540" y="17069"/>
                  </a:lnTo>
                  <a:close/>
                  <a:moveTo>
                    <a:pt x="19540" y="17069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625678" y="3995053"/>
            <a:ext cx="1786597" cy="1786592"/>
            <a:chOff x="8828380" y="4509987"/>
            <a:chExt cx="1786597" cy="1786592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8" name="타원 132"/>
            <p:cNvSpPr/>
            <p:nvPr/>
          </p:nvSpPr>
          <p:spPr>
            <a:xfrm>
              <a:off x="8828380" y="4509987"/>
              <a:ext cx="1786597" cy="178659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Heading text</a:t>
              </a:r>
            </a:p>
          </p:txBody>
        </p:sp>
        <p:sp>
          <p:nvSpPr>
            <p:cNvPr id="31" name="타원 134"/>
            <p:cNvSpPr/>
            <p:nvPr/>
          </p:nvSpPr>
          <p:spPr>
            <a:xfrm>
              <a:off x="8865483" y="4537957"/>
              <a:ext cx="576798" cy="5767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3847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AutoShape 126"/>
            <p:cNvSpPr/>
            <p:nvPr/>
          </p:nvSpPr>
          <p:spPr bwMode="auto">
            <a:xfrm>
              <a:off x="8991614" y="4672109"/>
              <a:ext cx="308493" cy="308493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625678" y="1821651"/>
            <a:ext cx="1786597" cy="1786592"/>
            <a:chOff x="9689876" y="2499078"/>
            <a:chExt cx="1786597" cy="1786592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타원 132"/>
            <p:cNvSpPr/>
            <p:nvPr/>
          </p:nvSpPr>
          <p:spPr>
            <a:xfrm>
              <a:off x="9689876" y="2499078"/>
              <a:ext cx="1786597" cy="17865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Heading text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타원 134"/>
            <p:cNvSpPr/>
            <p:nvPr/>
          </p:nvSpPr>
          <p:spPr>
            <a:xfrm>
              <a:off x="9723735" y="2530434"/>
              <a:ext cx="576798" cy="5767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3847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Group 516"/>
            <p:cNvGrpSpPr/>
            <p:nvPr/>
          </p:nvGrpSpPr>
          <p:grpSpPr bwMode="auto">
            <a:xfrm>
              <a:off x="9857874" y="2674954"/>
              <a:ext cx="308493" cy="264120"/>
              <a:chOff x="-15" y="90"/>
              <a:chExt cx="576" cy="493"/>
            </a:xfrm>
            <a:solidFill>
              <a:schemeClr val="accent3"/>
            </a:solidFill>
          </p:grpSpPr>
          <p:sp>
            <p:nvSpPr>
              <p:cNvPr id="37" name="AutoShape 510"/>
              <p:cNvSpPr/>
              <p:nvPr/>
            </p:nvSpPr>
            <p:spPr bwMode="auto">
              <a:xfrm>
                <a:off x="-15" y="90"/>
                <a:ext cx="576" cy="49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1600" h="21600">
                    <a:moveTo>
                      <a:pt x="20846" y="0"/>
                    </a:moveTo>
                    <a:lnTo>
                      <a:pt x="3886" y="0"/>
                    </a:lnTo>
                    <a:cubicBezTo>
                      <a:pt x="3293" y="0"/>
                      <a:pt x="3132" y="187"/>
                      <a:pt x="3132" y="883"/>
                    </a:cubicBezTo>
                    <a:lnTo>
                      <a:pt x="3132" y="3757"/>
                    </a:lnTo>
                    <a:lnTo>
                      <a:pt x="754" y="3757"/>
                    </a:lnTo>
                    <a:cubicBezTo>
                      <a:pt x="161" y="3757"/>
                      <a:pt x="0" y="3944"/>
                      <a:pt x="0" y="4639"/>
                    </a:cubicBezTo>
                    <a:lnTo>
                      <a:pt x="0" y="19215"/>
                    </a:lnTo>
                    <a:cubicBezTo>
                      <a:pt x="0" y="20254"/>
                      <a:pt x="1044" y="21600"/>
                      <a:pt x="2039" y="21600"/>
                    </a:cubicBezTo>
                    <a:lnTo>
                      <a:pt x="3886" y="21600"/>
                    </a:lnTo>
                    <a:lnTo>
                      <a:pt x="18035" y="21600"/>
                    </a:lnTo>
                    <a:lnTo>
                      <a:pt x="20845" y="21600"/>
                    </a:lnTo>
                    <a:cubicBezTo>
                      <a:pt x="21439" y="21600"/>
                      <a:pt x="21600" y="21413"/>
                      <a:pt x="21600" y="20717"/>
                    </a:cubicBezTo>
                    <a:lnTo>
                      <a:pt x="21600" y="883"/>
                    </a:lnTo>
                    <a:cubicBezTo>
                      <a:pt x="21600" y="187"/>
                      <a:pt x="21440" y="0"/>
                      <a:pt x="20846" y="0"/>
                    </a:cubicBezTo>
                    <a:close/>
                    <a:moveTo>
                      <a:pt x="20315" y="20097"/>
                    </a:moveTo>
                    <a:lnTo>
                      <a:pt x="18035" y="20097"/>
                    </a:lnTo>
                    <a:lnTo>
                      <a:pt x="3886" y="20097"/>
                    </a:lnTo>
                    <a:lnTo>
                      <a:pt x="2040" y="20097"/>
                    </a:lnTo>
                    <a:cubicBezTo>
                      <a:pt x="1811" y="20097"/>
                      <a:pt x="1310" y="19505"/>
                      <a:pt x="1285" y="19214"/>
                    </a:cubicBezTo>
                    <a:lnTo>
                      <a:pt x="1285" y="5258"/>
                    </a:lnTo>
                    <a:lnTo>
                      <a:pt x="3132" y="5258"/>
                    </a:lnTo>
                    <a:lnTo>
                      <a:pt x="3132" y="18750"/>
                    </a:lnTo>
                    <a:lnTo>
                      <a:pt x="4416" y="18750"/>
                    </a:lnTo>
                    <a:lnTo>
                      <a:pt x="4416" y="5258"/>
                    </a:lnTo>
                    <a:lnTo>
                      <a:pt x="4417" y="5258"/>
                    </a:lnTo>
                    <a:lnTo>
                      <a:pt x="4417" y="3756"/>
                    </a:lnTo>
                    <a:lnTo>
                      <a:pt x="4417" y="1502"/>
                    </a:lnTo>
                    <a:lnTo>
                      <a:pt x="20315" y="1502"/>
                    </a:lnTo>
                    <a:lnTo>
                      <a:pt x="20315" y="20097"/>
                    </a:lnTo>
                    <a:close/>
                    <a:moveTo>
                      <a:pt x="20315" y="20097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Rectangle 511"/>
              <p:cNvSpPr/>
              <p:nvPr/>
            </p:nvSpPr>
            <p:spPr bwMode="auto">
              <a:xfrm>
                <a:off x="153" y="162"/>
                <a:ext cx="154" cy="15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Rectangle 512"/>
              <p:cNvSpPr/>
              <p:nvPr/>
            </p:nvSpPr>
            <p:spPr bwMode="auto">
              <a:xfrm>
                <a:off x="368" y="276"/>
                <a:ext cx="128" cy="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0" name="Rectangle 513"/>
              <p:cNvSpPr/>
              <p:nvPr/>
            </p:nvSpPr>
            <p:spPr bwMode="auto">
              <a:xfrm>
                <a:off x="368" y="176"/>
                <a:ext cx="128" cy="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Rectangle 514"/>
              <p:cNvSpPr/>
              <p:nvPr/>
            </p:nvSpPr>
            <p:spPr bwMode="auto">
              <a:xfrm>
                <a:off x="153" y="370"/>
                <a:ext cx="330" cy="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Rectangle 515"/>
              <p:cNvSpPr/>
              <p:nvPr/>
            </p:nvSpPr>
            <p:spPr bwMode="auto">
              <a:xfrm>
                <a:off x="153" y="450"/>
                <a:ext cx="330" cy="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335911" y="4043040"/>
            <a:ext cx="1786597" cy="1786592"/>
            <a:chOff x="6478295" y="4509989"/>
            <a:chExt cx="1786597" cy="1786592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2" name="타원 132"/>
            <p:cNvSpPr/>
            <p:nvPr/>
          </p:nvSpPr>
          <p:spPr>
            <a:xfrm>
              <a:off x="6478295" y="4509989"/>
              <a:ext cx="1786597" cy="17865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Heading text</a:t>
              </a:r>
            </a:p>
          </p:txBody>
        </p:sp>
        <p:sp>
          <p:nvSpPr>
            <p:cNvPr id="32" name="타원 134"/>
            <p:cNvSpPr/>
            <p:nvPr/>
          </p:nvSpPr>
          <p:spPr>
            <a:xfrm>
              <a:off x="6520932" y="4537957"/>
              <a:ext cx="576798" cy="5767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3847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3" name="Group 437"/>
            <p:cNvGrpSpPr/>
            <p:nvPr/>
          </p:nvGrpSpPr>
          <p:grpSpPr bwMode="auto">
            <a:xfrm>
              <a:off x="6679383" y="4672259"/>
              <a:ext cx="259895" cy="308493"/>
              <a:chOff x="0" y="180"/>
              <a:chExt cx="483" cy="576"/>
            </a:xfrm>
            <a:solidFill>
              <a:schemeClr val="accent5"/>
            </a:solidFill>
          </p:grpSpPr>
          <p:sp>
            <p:nvSpPr>
              <p:cNvPr id="44" name="AutoShape 435"/>
              <p:cNvSpPr/>
              <p:nvPr/>
            </p:nvSpPr>
            <p:spPr bwMode="auto">
              <a:xfrm>
                <a:off x="0" y="180"/>
                <a:ext cx="483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1600" h="21600">
                    <a:moveTo>
                      <a:pt x="21600" y="2218"/>
                    </a:moveTo>
                    <a:lnTo>
                      <a:pt x="11590" y="2218"/>
                    </a:lnTo>
                    <a:lnTo>
                      <a:pt x="11590" y="756"/>
                    </a:lnTo>
                    <a:cubicBezTo>
                      <a:pt x="11590" y="339"/>
                      <a:pt x="11187" y="0"/>
                      <a:pt x="10690" y="0"/>
                    </a:cubicBezTo>
                    <a:cubicBezTo>
                      <a:pt x="10192" y="0"/>
                      <a:pt x="9789" y="339"/>
                      <a:pt x="9789" y="756"/>
                    </a:cubicBezTo>
                    <a:lnTo>
                      <a:pt x="9789" y="2218"/>
                    </a:lnTo>
                    <a:lnTo>
                      <a:pt x="0" y="2218"/>
                    </a:lnTo>
                    <a:lnTo>
                      <a:pt x="0" y="14675"/>
                    </a:lnTo>
                    <a:lnTo>
                      <a:pt x="6717" y="14675"/>
                    </a:lnTo>
                    <a:lnTo>
                      <a:pt x="4086" y="20400"/>
                    </a:lnTo>
                    <a:cubicBezTo>
                      <a:pt x="3877" y="20855"/>
                      <a:pt x="4146" y="21365"/>
                      <a:pt x="4688" y="21541"/>
                    </a:cubicBezTo>
                    <a:cubicBezTo>
                      <a:pt x="4812" y="21581"/>
                      <a:pt x="4940" y="21600"/>
                      <a:pt x="5066" y="21600"/>
                    </a:cubicBezTo>
                    <a:cubicBezTo>
                      <a:pt x="5488" y="21600"/>
                      <a:pt x="5886" y="21385"/>
                      <a:pt x="6047" y="21035"/>
                    </a:cubicBezTo>
                    <a:lnTo>
                      <a:pt x="8970" y="14675"/>
                    </a:lnTo>
                    <a:lnTo>
                      <a:pt x="12408" y="14675"/>
                    </a:lnTo>
                    <a:lnTo>
                      <a:pt x="15333" y="21035"/>
                    </a:lnTo>
                    <a:cubicBezTo>
                      <a:pt x="15494" y="21385"/>
                      <a:pt x="15892" y="21599"/>
                      <a:pt x="16314" y="21599"/>
                    </a:cubicBezTo>
                    <a:cubicBezTo>
                      <a:pt x="16440" y="21599"/>
                      <a:pt x="16568" y="21581"/>
                      <a:pt x="16692" y="21540"/>
                    </a:cubicBezTo>
                    <a:cubicBezTo>
                      <a:pt x="17234" y="21365"/>
                      <a:pt x="17503" y="20854"/>
                      <a:pt x="17294" y="20400"/>
                    </a:cubicBezTo>
                    <a:lnTo>
                      <a:pt x="14662" y="14675"/>
                    </a:lnTo>
                    <a:lnTo>
                      <a:pt x="21600" y="14675"/>
                    </a:lnTo>
                    <a:lnTo>
                      <a:pt x="21600" y="2218"/>
                    </a:lnTo>
                    <a:close/>
                    <a:moveTo>
                      <a:pt x="19498" y="12911"/>
                    </a:moveTo>
                    <a:lnTo>
                      <a:pt x="2102" y="12911"/>
                    </a:lnTo>
                    <a:lnTo>
                      <a:pt x="2102" y="3982"/>
                    </a:lnTo>
                    <a:lnTo>
                      <a:pt x="19498" y="3982"/>
                    </a:lnTo>
                    <a:lnTo>
                      <a:pt x="19498" y="12911"/>
                    </a:lnTo>
                    <a:close/>
                    <a:moveTo>
                      <a:pt x="19498" y="12911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AutoShape 436"/>
              <p:cNvSpPr/>
              <p:nvPr/>
            </p:nvSpPr>
            <p:spPr bwMode="auto">
              <a:xfrm>
                <a:off x="80" y="316"/>
                <a:ext cx="318" cy="16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160" y="21600"/>
                    </a:moveTo>
                    <a:lnTo>
                      <a:pt x="8499" y="12117"/>
                    </a:lnTo>
                    <a:lnTo>
                      <a:pt x="10271" y="17202"/>
                    </a:lnTo>
                    <a:lnTo>
                      <a:pt x="18215" y="6937"/>
                    </a:lnTo>
                    <a:lnTo>
                      <a:pt x="19235" y="9860"/>
                    </a:lnTo>
                    <a:lnTo>
                      <a:pt x="21600" y="0"/>
                    </a:lnTo>
                    <a:lnTo>
                      <a:pt x="15960" y="464"/>
                    </a:lnTo>
                    <a:lnTo>
                      <a:pt x="17056" y="3610"/>
                    </a:lnTo>
                    <a:lnTo>
                      <a:pt x="10840" y="11641"/>
                    </a:lnTo>
                    <a:lnTo>
                      <a:pt x="9067" y="6556"/>
                    </a:lnTo>
                    <a:lnTo>
                      <a:pt x="0" y="18276"/>
                    </a:lnTo>
                    <a:lnTo>
                      <a:pt x="1160" y="21600"/>
                    </a:lnTo>
                    <a:close/>
                    <a:moveTo>
                      <a:pt x="1160" y="2160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51" name="Rectangle 50"/>
          <p:cNvSpPr/>
          <p:nvPr/>
        </p:nvSpPr>
        <p:spPr>
          <a:xfrm>
            <a:off x="819925" y="1821651"/>
            <a:ext cx="4577355" cy="1422569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First Idea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is to replace the Lorem Ipsum text with whatever text you prefer. Lorem ipsum is placeholder text. In fact, I think it means “holder of place text”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latin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Well, maybe not exactly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19925" y="3226165"/>
            <a:ext cx="4577355" cy="1215717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Second Idea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is to replace the Lorem Ipsum text with whatever text you prefer. Lorem ipsum is placeholder text. In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fact.…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19925" y="4630679"/>
            <a:ext cx="4577355" cy="1422569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Three Idea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is to replace the Lorem Ipsum text with whatever text you prefer. Lorem ipsum is placeholder text. In fact, I think it means “holder of place text”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latin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Well, maybe not exactly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1" grpId="0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2374422" y="2695074"/>
            <a:ext cx="711705" cy="510908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4344889" y="2580341"/>
            <a:ext cx="727459" cy="231070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416842" y="2510590"/>
            <a:ext cx="986326" cy="300821"/>
          </a:xfrm>
          <a:prstGeom prst="line">
            <a:avLst/>
          </a:prstGeom>
          <a:ln w="12700" cmpd="sng">
            <a:solidFill>
              <a:schemeClr val="accent3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628293" y="2762460"/>
            <a:ext cx="812486" cy="470382"/>
          </a:xfrm>
          <a:prstGeom prst="line">
            <a:avLst/>
          </a:prstGeom>
          <a:ln w="12700" cmpd="sng">
            <a:solidFill>
              <a:schemeClr val="accent4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3086127" y="1808367"/>
            <a:ext cx="1189285" cy="1189285"/>
            <a:chOff x="3086127" y="2209419"/>
            <a:chExt cx="1189285" cy="1189285"/>
          </a:xfrm>
        </p:grpSpPr>
        <p:sp>
          <p:nvSpPr>
            <p:cNvPr id="12" name="Oval 94"/>
            <p:cNvSpPr>
              <a:spLocks noChangeArrowheads="1"/>
            </p:cNvSpPr>
            <p:nvPr/>
          </p:nvSpPr>
          <p:spPr bwMode="auto">
            <a:xfrm>
              <a:off x="3086127" y="2209419"/>
              <a:ext cx="1189285" cy="118928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5" name="Group 571"/>
            <p:cNvGrpSpPr/>
            <p:nvPr/>
          </p:nvGrpSpPr>
          <p:grpSpPr bwMode="auto">
            <a:xfrm>
              <a:off x="3471951" y="2589063"/>
              <a:ext cx="417635" cy="417633"/>
              <a:chOff x="0" y="0"/>
              <a:chExt cx="576" cy="576"/>
            </a:xfrm>
            <a:solidFill>
              <a:srgbClr val="FFFFFF"/>
            </a:solidFill>
          </p:grpSpPr>
          <p:sp>
            <p:nvSpPr>
              <p:cNvPr id="26" name="AutoShape 569"/>
              <p:cNvSpPr/>
              <p:nvPr/>
            </p:nvSpPr>
            <p:spPr bwMode="auto">
              <a:xfrm>
                <a:off x="0" y="0"/>
                <a:ext cx="280" cy="2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704" y="21499"/>
                    </a:moveTo>
                    <a:lnTo>
                      <a:pt x="21469" y="14723"/>
                    </a:lnTo>
                    <a:lnTo>
                      <a:pt x="14173" y="7408"/>
                    </a:lnTo>
                    <a:lnTo>
                      <a:pt x="21600" y="0"/>
                    </a:lnTo>
                    <a:lnTo>
                      <a:pt x="17" y="0"/>
                    </a:lnTo>
                    <a:lnTo>
                      <a:pt x="0" y="21600"/>
                    </a:lnTo>
                    <a:lnTo>
                      <a:pt x="7378" y="14158"/>
                    </a:lnTo>
                    <a:lnTo>
                      <a:pt x="14704" y="21499"/>
                    </a:lnTo>
                    <a:close/>
                    <a:moveTo>
                      <a:pt x="14704" y="2149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AutoShape 570"/>
              <p:cNvSpPr/>
              <p:nvPr/>
            </p:nvSpPr>
            <p:spPr bwMode="auto">
              <a:xfrm>
                <a:off x="296" y="296"/>
                <a:ext cx="280" cy="2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222" y="7443"/>
                    </a:moveTo>
                    <a:lnTo>
                      <a:pt x="6896" y="100"/>
                    </a:lnTo>
                    <a:lnTo>
                      <a:pt x="132" y="6878"/>
                    </a:lnTo>
                    <a:lnTo>
                      <a:pt x="7428" y="14193"/>
                    </a:lnTo>
                    <a:lnTo>
                      <a:pt x="0" y="21600"/>
                    </a:lnTo>
                    <a:lnTo>
                      <a:pt x="21585" y="21600"/>
                    </a:lnTo>
                    <a:lnTo>
                      <a:pt x="21600" y="0"/>
                    </a:lnTo>
                    <a:lnTo>
                      <a:pt x="14222" y="7443"/>
                    </a:lnTo>
                    <a:close/>
                    <a:moveTo>
                      <a:pt x="14222" y="7443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5108188" y="2403009"/>
            <a:ext cx="1189285" cy="1189285"/>
            <a:chOff x="5108188" y="2804061"/>
            <a:chExt cx="1189285" cy="1189285"/>
          </a:xfrm>
        </p:grpSpPr>
        <p:sp>
          <p:nvSpPr>
            <p:cNvPr id="13" name="Oval 94"/>
            <p:cNvSpPr>
              <a:spLocks noChangeArrowheads="1"/>
            </p:cNvSpPr>
            <p:nvPr/>
          </p:nvSpPr>
          <p:spPr bwMode="auto">
            <a:xfrm>
              <a:off x="5108188" y="2804061"/>
              <a:ext cx="1189285" cy="1189285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AutoShape 129"/>
            <p:cNvSpPr/>
            <p:nvPr/>
          </p:nvSpPr>
          <p:spPr bwMode="auto">
            <a:xfrm>
              <a:off x="5482590" y="3198138"/>
              <a:ext cx="451664" cy="451664"/>
            </a:xfrm>
            <a:custGeom>
              <a:avLst/>
              <a:gdLst>
                <a:gd name="T0" fmla="*/ 193886301 w 21600"/>
                <a:gd name="T1" fmla="*/ 72649219 h 21600"/>
                <a:gd name="T2" fmla="*/ 193886301 w 21600"/>
                <a:gd name="T3" fmla="*/ 0 h 21600"/>
                <a:gd name="T4" fmla="*/ 0 w 21600"/>
                <a:gd name="T5" fmla="*/ 0 h 21600"/>
                <a:gd name="T6" fmla="*/ 0 w 21600"/>
                <a:gd name="T7" fmla="*/ 193886301 h 21600"/>
                <a:gd name="T8" fmla="*/ 72649219 w 21600"/>
                <a:gd name="T9" fmla="*/ 193886301 h 21600"/>
                <a:gd name="T10" fmla="*/ 178971547 w 21600"/>
                <a:gd name="T11" fmla="*/ 286355233 h 21600"/>
                <a:gd name="T12" fmla="*/ 286355233 w 21600"/>
                <a:gd name="T13" fmla="*/ 178971547 h 21600"/>
                <a:gd name="T14" fmla="*/ 193886301 w 21600"/>
                <a:gd name="T15" fmla="*/ 72649219 h 21600"/>
                <a:gd name="T16" fmla="*/ 71986933 w 21600"/>
                <a:gd name="T17" fmla="*/ 170022876 h 21600"/>
                <a:gd name="T18" fmla="*/ 23863425 w 21600"/>
                <a:gd name="T19" fmla="*/ 170022876 h 21600"/>
                <a:gd name="T20" fmla="*/ 23863425 w 21600"/>
                <a:gd name="T21" fmla="*/ 23863425 h 21600"/>
                <a:gd name="T22" fmla="*/ 170022876 w 21600"/>
                <a:gd name="T23" fmla="*/ 23863425 h 21600"/>
                <a:gd name="T24" fmla="*/ 170022876 w 21600"/>
                <a:gd name="T25" fmla="*/ 71986933 h 21600"/>
                <a:gd name="T26" fmla="*/ 71986933 w 21600"/>
                <a:gd name="T27" fmla="*/ 170022876 h 21600"/>
                <a:gd name="T28" fmla="*/ 178971547 w 21600"/>
                <a:gd name="T29" fmla="*/ 262491808 h 21600"/>
                <a:gd name="T30" fmla="*/ 96857260 w 21600"/>
                <a:gd name="T31" fmla="*/ 193886301 h 21600"/>
                <a:gd name="T32" fmla="*/ 193886301 w 21600"/>
                <a:gd name="T33" fmla="*/ 193886301 h 21600"/>
                <a:gd name="T34" fmla="*/ 193886301 w 21600"/>
                <a:gd name="T35" fmla="*/ 96857260 h 21600"/>
                <a:gd name="T36" fmla="*/ 262491808 w 21600"/>
                <a:gd name="T37" fmla="*/ 178971547 h 21600"/>
                <a:gd name="T38" fmla="*/ 178971547 w 21600"/>
                <a:gd name="T39" fmla="*/ 262491808 h 21600"/>
                <a:gd name="T40" fmla="*/ 178971547 w 21600"/>
                <a:gd name="T41" fmla="*/ 262491808 h 21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600" h="21600">
                  <a:moveTo>
                    <a:pt x="14625" y="5480"/>
                  </a:moveTo>
                  <a:lnTo>
                    <a:pt x="14625" y="0"/>
                  </a:lnTo>
                  <a:lnTo>
                    <a:pt x="0" y="0"/>
                  </a:lnTo>
                  <a:lnTo>
                    <a:pt x="0" y="14625"/>
                  </a:lnTo>
                  <a:lnTo>
                    <a:pt x="5480" y="14625"/>
                  </a:lnTo>
                  <a:cubicBezTo>
                    <a:pt x="6028" y="18566"/>
                    <a:pt x="9409" y="21600"/>
                    <a:pt x="13500" y="21600"/>
                  </a:cubicBezTo>
                  <a:cubicBezTo>
                    <a:pt x="17974" y="21600"/>
                    <a:pt x="21600" y="17974"/>
                    <a:pt x="21600" y="13500"/>
                  </a:cubicBezTo>
                  <a:cubicBezTo>
                    <a:pt x="21600" y="9408"/>
                    <a:pt x="18566" y="6027"/>
                    <a:pt x="14625" y="5480"/>
                  </a:cubicBezTo>
                  <a:close/>
                  <a:moveTo>
                    <a:pt x="5430" y="12825"/>
                  </a:moveTo>
                  <a:lnTo>
                    <a:pt x="1800" y="12825"/>
                  </a:lnTo>
                  <a:lnTo>
                    <a:pt x="1800" y="1800"/>
                  </a:lnTo>
                  <a:lnTo>
                    <a:pt x="12825" y="1800"/>
                  </a:lnTo>
                  <a:lnTo>
                    <a:pt x="12825" y="5430"/>
                  </a:lnTo>
                  <a:cubicBezTo>
                    <a:pt x="8891" y="5755"/>
                    <a:pt x="5755" y="8890"/>
                    <a:pt x="5430" y="12825"/>
                  </a:cubicBezTo>
                  <a:close/>
                  <a:moveTo>
                    <a:pt x="13500" y="19800"/>
                  </a:moveTo>
                  <a:cubicBezTo>
                    <a:pt x="10411" y="19800"/>
                    <a:pt x="7839" y="17563"/>
                    <a:pt x="7306" y="14625"/>
                  </a:cubicBezTo>
                  <a:lnTo>
                    <a:pt x="14625" y="14625"/>
                  </a:lnTo>
                  <a:lnTo>
                    <a:pt x="14625" y="7306"/>
                  </a:lnTo>
                  <a:cubicBezTo>
                    <a:pt x="17563" y="7838"/>
                    <a:pt x="19800" y="10410"/>
                    <a:pt x="19800" y="13500"/>
                  </a:cubicBezTo>
                  <a:cubicBezTo>
                    <a:pt x="19800" y="16974"/>
                    <a:pt x="16974" y="19800"/>
                    <a:pt x="13500" y="19800"/>
                  </a:cubicBezTo>
                  <a:close/>
                  <a:moveTo>
                    <a:pt x="13500" y="19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185137" y="2997652"/>
            <a:ext cx="1189285" cy="1189285"/>
            <a:chOff x="1185137" y="3398704"/>
            <a:chExt cx="1189285" cy="1189285"/>
          </a:xfrm>
        </p:grpSpPr>
        <p:sp>
          <p:nvSpPr>
            <p:cNvPr id="5" name="Oval 94"/>
            <p:cNvSpPr>
              <a:spLocks noChangeArrowheads="1"/>
            </p:cNvSpPr>
            <p:nvPr/>
          </p:nvSpPr>
          <p:spPr bwMode="auto">
            <a:xfrm>
              <a:off x="1185137" y="3398704"/>
              <a:ext cx="1189285" cy="118928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9" name="Group 278"/>
            <p:cNvGrpSpPr/>
            <p:nvPr/>
          </p:nvGrpSpPr>
          <p:grpSpPr bwMode="auto">
            <a:xfrm>
              <a:off x="1601897" y="3767512"/>
              <a:ext cx="355763" cy="451664"/>
              <a:chOff x="0" y="0"/>
              <a:chExt cx="450" cy="574"/>
            </a:xfrm>
            <a:solidFill>
              <a:srgbClr val="FFFFFF"/>
            </a:solidFill>
          </p:grpSpPr>
          <p:sp>
            <p:nvSpPr>
              <p:cNvPr id="30" name="AutoShape 276"/>
              <p:cNvSpPr/>
              <p:nvPr/>
            </p:nvSpPr>
            <p:spPr bwMode="auto">
              <a:xfrm>
                <a:off x="0" y="248"/>
                <a:ext cx="444" cy="326"/>
              </a:xfrm>
              <a:custGeom>
                <a:avLst/>
                <a:gdLst>
                  <a:gd name="T0" fmla="*/ 0 w 21533"/>
                  <a:gd name="T1" fmla="*/ 0 h 21508"/>
                  <a:gd name="T2" fmla="*/ 0 w 21533"/>
                  <a:gd name="T3" fmla="*/ 0 h 21508"/>
                  <a:gd name="T4" fmla="*/ 0 w 21533"/>
                  <a:gd name="T5" fmla="*/ 0 h 21508"/>
                  <a:gd name="T6" fmla="*/ 0 w 21533"/>
                  <a:gd name="T7" fmla="*/ 0 h 21508"/>
                  <a:gd name="T8" fmla="*/ 0 w 21533"/>
                  <a:gd name="T9" fmla="*/ 0 h 21508"/>
                  <a:gd name="T10" fmla="*/ 0 w 21533"/>
                  <a:gd name="T11" fmla="*/ 0 h 21508"/>
                  <a:gd name="T12" fmla="*/ 0 w 21533"/>
                  <a:gd name="T13" fmla="*/ 0 h 21508"/>
                  <a:gd name="T14" fmla="*/ 0 w 21533"/>
                  <a:gd name="T15" fmla="*/ 0 h 21508"/>
                  <a:gd name="T16" fmla="*/ 0 w 21533"/>
                  <a:gd name="T17" fmla="*/ 0 h 21508"/>
                  <a:gd name="T18" fmla="*/ 0 w 21533"/>
                  <a:gd name="T19" fmla="*/ 0 h 21508"/>
                  <a:gd name="T20" fmla="*/ 0 w 21533"/>
                  <a:gd name="T21" fmla="*/ 0 h 21508"/>
                  <a:gd name="T22" fmla="*/ 0 w 21533"/>
                  <a:gd name="T23" fmla="*/ 0 h 21508"/>
                  <a:gd name="T24" fmla="*/ 0 w 21533"/>
                  <a:gd name="T25" fmla="*/ 0 h 215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533" h="21508">
                    <a:moveTo>
                      <a:pt x="12618" y="15738"/>
                    </a:moveTo>
                    <a:cubicBezTo>
                      <a:pt x="11946" y="15738"/>
                      <a:pt x="11315" y="15383"/>
                      <a:pt x="10841" y="14739"/>
                    </a:cubicBezTo>
                    <a:lnTo>
                      <a:pt x="0" y="0"/>
                    </a:lnTo>
                    <a:lnTo>
                      <a:pt x="279" y="4267"/>
                    </a:lnTo>
                    <a:cubicBezTo>
                      <a:pt x="312" y="4784"/>
                      <a:pt x="561" y="5508"/>
                      <a:pt x="832" y="5876"/>
                    </a:cubicBezTo>
                    <a:lnTo>
                      <a:pt x="12127" y="21233"/>
                    </a:lnTo>
                    <a:cubicBezTo>
                      <a:pt x="12397" y="21600"/>
                      <a:pt x="12839" y="21600"/>
                      <a:pt x="13110" y="21233"/>
                    </a:cubicBezTo>
                    <a:lnTo>
                      <a:pt x="21330" y="10057"/>
                    </a:lnTo>
                    <a:cubicBezTo>
                      <a:pt x="21600" y="9689"/>
                      <a:pt x="21600" y="9088"/>
                      <a:pt x="21330" y="8721"/>
                    </a:cubicBezTo>
                    <a:lnTo>
                      <a:pt x="20076" y="7017"/>
                    </a:lnTo>
                    <a:lnTo>
                      <a:pt x="14395" y="14741"/>
                    </a:lnTo>
                    <a:cubicBezTo>
                      <a:pt x="13920" y="15385"/>
                      <a:pt x="13289" y="15738"/>
                      <a:pt x="12618" y="15738"/>
                    </a:cubicBezTo>
                    <a:close/>
                    <a:moveTo>
                      <a:pt x="12618" y="1573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AutoShape 277"/>
              <p:cNvSpPr/>
              <p:nvPr/>
            </p:nvSpPr>
            <p:spPr bwMode="auto">
              <a:xfrm>
                <a:off x="0" y="0"/>
                <a:ext cx="450" cy="450"/>
              </a:xfrm>
              <a:custGeom>
                <a:avLst/>
                <a:gdLst>
                  <a:gd name="T0" fmla="*/ 0 w 21503"/>
                  <a:gd name="T1" fmla="*/ 0 h 21600"/>
                  <a:gd name="T2" fmla="*/ 0 w 21503"/>
                  <a:gd name="T3" fmla="*/ 0 h 21600"/>
                  <a:gd name="T4" fmla="*/ 0 w 21503"/>
                  <a:gd name="T5" fmla="*/ 0 h 21600"/>
                  <a:gd name="T6" fmla="*/ 0 w 21503"/>
                  <a:gd name="T7" fmla="*/ 0 h 21600"/>
                  <a:gd name="T8" fmla="*/ 0 w 21503"/>
                  <a:gd name="T9" fmla="*/ 0 h 21600"/>
                  <a:gd name="T10" fmla="*/ 0 w 21503"/>
                  <a:gd name="T11" fmla="*/ 0 h 21600"/>
                  <a:gd name="T12" fmla="*/ 0 w 21503"/>
                  <a:gd name="T13" fmla="*/ 0 h 21600"/>
                  <a:gd name="T14" fmla="*/ 0 w 21503"/>
                  <a:gd name="T15" fmla="*/ 0 h 21600"/>
                  <a:gd name="T16" fmla="*/ 0 w 21503"/>
                  <a:gd name="T17" fmla="*/ 0 h 21600"/>
                  <a:gd name="T18" fmla="*/ 0 w 21503"/>
                  <a:gd name="T19" fmla="*/ 0 h 21600"/>
                  <a:gd name="T20" fmla="*/ 0 w 21503"/>
                  <a:gd name="T21" fmla="*/ 0 h 21600"/>
                  <a:gd name="T22" fmla="*/ 0 w 21503"/>
                  <a:gd name="T23" fmla="*/ 0 h 21600"/>
                  <a:gd name="T24" fmla="*/ 0 w 21503"/>
                  <a:gd name="T25" fmla="*/ 0 h 21600"/>
                  <a:gd name="T26" fmla="*/ 0 w 21503"/>
                  <a:gd name="T27" fmla="*/ 0 h 21600"/>
                  <a:gd name="T28" fmla="*/ 0 w 21503"/>
                  <a:gd name="T29" fmla="*/ 0 h 21600"/>
                  <a:gd name="T30" fmla="*/ 0 w 21503"/>
                  <a:gd name="T31" fmla="*/ 0 h 21600"/>
                  <a:gd name="T32" fmla="*/ 0 w 21503"/>
                  <a:gd name="T33" fmla="*/ 0 h 21600"/>
                  <a:gd name="T34" fmla="*/ 0 w 21503"/>
                  <a:gd name="T35" fmla="*/ 0 h 21600"/>
                  <a:gd name="T36" fmla="*/ 0 w 21503"/>
                  <a:gd name="T37" fmla="*/ 0 h 21600"/>
                  <a:gd name="T38" fmla="*/ 0 w 21503"/>
                  <a:gd name="T39" fmla="*/ 0 h 21600"/>
                  <a:gd name="T40" fmla="*/ 0 w 21503"/>
                  <a:gd name="T41" fmla="*/ 0 h 21600"/>
                  <a:gd name="T42" fmla="*/ 0 w 21503"/>
                  <a:gd name="T43" fmla="*/ 0 h 21600"/>
                  <a:gd name="T44" fmla="*/ 0 w 21503"/>
                  <a:gd name="T45" fmla="*/ 0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503" h="21600">
                    <a:moveTo>
                      <a:pt x="10162" y="1105"/>
                    </a:moveTo>
                    <a:cubicBezTo>
                      <a:pt x="9896" y="837"/>
                      <a:pt x="9371" y="590"/>
                      <a:pt x="8995" y="556"/>
                    </a:cubicBezTo>
                    <a:lnTo>
                      <a:pt x="2969" y="4"/>
                    </a:lnTo>
                    <a:cubicBezTo>
                      <a:pt x="2940" y="2"/>
                      <a:pt x="2910" y="0"/>
                      <a:pt x="2879" y="0"/>
                    </a:cubicBezTo>
                    <a:cubicBezTo>
                      <a:pt x="2513" y="0"/>
                      <a:pt x="2048" y="182"/>
                      <a:pt x="1802" y="429"/>
                    </a:cubicBezTo>
                    <a:lnTo>
                      <a:pt x="427" y="1809"/>
                    </a:lnTo>
                    <a:cubicBezTo>
                      <a:pt x="161" y="2076"/>
                      <a:pt x="-30" y="2604"/>
                      <a:pt x="4" y="2980"/>
                    </a:cubicBezTo>
                    <a:lnTo>
                      <a:pt x="541" y="9044"/>
                    </a:lnTo>
                    <a:cubicBezTo>
                      <a:pt x="573" y="9421"/>
                      <a:pt x="819" y="9948"/>
                      <a:pt x="1086" y="10216"/>
                    </a:cubicBezTo>
                    <a:lnTo>
                      <a:pt x="12227" y="21399"/>
                    </a:lnTo>
                    <a:cubicBezTo>
                      <a:pt x="12360" y="21533"/>
                      <a:pt x="12535" y="21600"/>
                      <a:pt x="12712" y="21600"/>
                    </a:cubicBezTo>
                    <a:cubicBezTo>
                      <a:pt x="12887" y="21600"/>
                      <a:pt x="13063" y="21533"/>
                      <a:pt x="13196" y="21399"/>
                    </a:cubicBezTo>
                    <a:lnTo>
                      <a:pt x="21304" y="13261"/>
                    </a:lnTo>
                    <a:cubicBezTo>
                      <a:pt x="21570" y="12993"/>
                      <a:pt x="21570" y="12555"/>
                      <a:pt x="21304" y="12288"/>
                    </a:cubicBezTo>
                    <a:lnTo>
                      <a:pt x="10162" y="1105"/>
                    </a:lnTo>
                    <a:close/>
                    <a:moveTo>
                      <a:pt x="2561" y="2612"/>
                    </a:moveTo>
                    <a:cubicBezTo>
                      <a:pt x="2851" y="2321"/>
                      <a:pt x="3231" y="2175"/>
                      <a:pt x="3611" y="2175"/>
                    </a:cubicBezTo>
                    <a:cubicBezTo>
                      <a:pt x="3991" y="2175"/>
                      <a:pt x="4372" y="2321"/>
                      <a:pt x="4663" y="2613"/>
                    </a:cubicBezTo>
                    <a:cubicBezTo>
                      <a:pt x="5243" y="3196"/>
                      <a:pt x="5243" y="4140"/>
                      <a:pt x="4663" y="4722"/>
                    </a:cubicBezTo>
                    <a:cubicBezTo>
                      <a:pt x="4372" y="5014"/>
                      <a:pt x="3992" y="5160"/>
                      <a:pt x="3612" y="5160"/>
                    </a:cubicBezTo>
                    <a:cubicBezTo>
                      <a:pt x="3232" y="5160"/>
                      <a:pt x="2852" y="5014"/>
                      <a:pt x="2561" y="4722"/>
                    </a:cubicBezTo>
                    <a:cubicBezTo>
                      <a:pt x="1980" y="4139"/>
                      <a:pt x="1980" y="3195"/>
                      <a:pt x="2561" y="2612"/>
                    </a:cubicBezTo>
                    <a:close/>
                    <a:moveTo>
                      <a:pt x="2561" y="261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7439008" y="1808366"/>
            <a:ext cx="1189285" cy="1189285"/>
            <a:chOff x="7439008" y="2209418"/>
            <a:chExt cx="1189285" cy="1189285"/>
          </a:xfrm>
        </p:grpSpPr>
        <p:sp>
          <p:nvSpPr>
            <p:cNvPr id="14" name="Oval 94"/>
            <p:cNvSpPr>
              <a:spLocks noChangeArrowheads="1"/>
            </p:cNvSpPr>
            <p:nvPr/>
          </p:nvSpPr>
          <p:spPr bwMode="auto">
            <a:xfrm>
              <a:off x="7439008" y="2209418"/>
              <a:ext cx="1189285" cy="1189285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AutoShape 449"/>
            <p:cNvSpPr/>
            <p:nvPr/>
          </p:nvSpPr>
          <p:spPr bwMode="auto">
            <a:xfrm>
              <a:off x="7806271" y="2612052"/>
              <a:ext cx="454758" cy="395980"/>
            </a:xfrm>
            <a:custGeom>
              <a:avLst/>
              <a:gdLst>
                <a:gd name="T0" fmla="*/ 237766708 w 21600"/>
                <a:gd name="T1" fmla="*/ 91228192 h 21600"/>
                <a:gd name="T2" fmla="*/ 294279076 w 21600"/>
                <a:gd name="T3" fmla="*/ 91228192 h 21600"/>
                <a:gd name="T4" fmla="*/ 238147574 w 21600"/>
                <a:gd name="T5" fmla="*/ 56415216 h 21600"/>
                <a:gd name="T6" fmla="*/ 238147574 w 21600"/>
                <a:gd name="T7" fmla="*/ 78232 h 21600"/>
                <a:gd name="T8" fmla="*/ 192806796 w 21600"/>
                <a:gd name="T9" fmla="*/ 78232 h 21600"/>
                <a:gd name="T10" fmla="*/ 192806796 w 21600"/>
                <a:gd name="T11" fmla="*/ 28290040 h 21600"/>
                <a:gd name="T12" fmla="*/ 147207591 w 21600"/>
                <a:gd name="T13" fmla="*/ 0 h 21600"/>
                <a:gd name="T14" fmla="*/ 0 w 21600"/>
                <a:gd name="T15" fmla="*/ 91228192 h 21600"/>
                <a:gd name="T16" fmla="*/ 54700139 w 21600"/>
                <a:gd name="T17" fmla="*/ 91228192 h 21600"/>
                <a:gd name="T18" fmla="*/ 54700139 w 21600"/>
                <a:gd name="T19" fmla="*/ 169173962 h 21600"/>
                <a:gd name="T20" fmla="*/ 120014511 w 21600"/>
                <a:gd name="T21" fmla="*/ 169173962 h 21600"/>
                <a:gd name="T22" fmla="*/ 120014511 w 21600"/>
                <a:gd name="T23" fmla="*/ 114082520 h 21600"/>
                <a:gd name="T24" fmla="*/ 174536874 w 21600"/>
                <a:gd name="T25" fmla="*/ 114082520 h 21600"/>
                <a:gd name="T26" fmla="*/ 174536874 w 21600"/>
                <a:gd name="T27" fmla="*/ 169173962 h 21600"/>
                <a:gd name="T28" fmla="*/ 237766708 w 21600"/>
                <a:gd name="T29" fmla="*/ 169173962 h 21600"/>
                <a:gd name="T30" fmla="*/ 237766708 w 21600"/>
                <a:gd name="T31" fmla="*/ 91228192 h 21600"/>
                <a:gd name="T32" fmla="*/ 237766708 w 21600"/>
                <a:gd name="T33" fmla="*/ 91228192 h 21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600" h="21600">
                  <a:moveTo>
                    <a:pt x="17452" y="11648"/>
                  </a:moveTo>
                  <a:lnTo>
                    <a:pt x="21600" y="11648"/>
                  </a:lnTo>
                  <a:lnTo>
                    <a:pt x="17480" y="7203"/>
                  </a:lnTo>
                  <a:lnTo>
                    <a:pt x="17480" y="10"/>
                  </a:lnTo>
                  <a:lnTo>
                    <a:pt x="14152" y="10"/>
                  </a:lnTo>
                  <a:lnTo>
                    <a:pt x="14152" y="3612"/>
                  </a:lnTo>
                  <a:lnTo>
                    <a:pt x="10805" y="0"/>
                  </a:lnTo>
                  <a:lnTo>
                    <a:pt x="0" y="11648"/>
                  </a:lnTo>
                  <a:lnTo>
                    <a:pt x="4015" y="11648"/>
                  </a:lnTo>
                  <a:lnTo>
                    <a:pt x="4015" y="21600"/>
                  </a:lnTo>
                  <a:lnTo>
                    <a:pt x="8809" y="21600"/>
                  </a:lnTo>
                  <a:lnTo>
                    <a:pt x="8809" y="14566"/>
                  </a:lnTo>
                  <a:lnTo>
                    <a:pt x="12811" y="14566"/>
                  </a:lnTo>
                  <a:lnTo>
                    <a:pt x="12811" y="21600"/>
                  </a:lnTo>
                  <a:lnTo>
                    <a:pt x="17452" y="21600"/>
                  </a:lnTo>
                  <a:lnTo>
                    <a:pt x="17452" y="11648"/>
                  </a:lnTo>
                  <a:close/>
                  <a:moveTo>
                    <a:pt x="17452" y="1164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376658" y="2997651"/>
            <a:ext cx="1189285" cy="1189285"/>
            <a:chOff x="9376658" y="3398703"/>
            <a:chExt cx="1189285" cy="1189285"/>
          </a:xfrm>
        </p:grpSpPr>
        <p:sp>
          <p:nvSpPr>
            <p:cNvPr id="15" name="Oval 94"/>
            <p:cNvSpPr>
              <a:spLocks noChangeArrowheads="1"/>
            </p:cNvSpPr>
            <p:nvPr/>
          </p:nvSpPr>
          <p:spPr bwMode="auto">
            <a:xfrm>
              <a:off x="9376658" y="3398703"/>
              <a:ext cx="1189285" cy="1189285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AutoShape 102"/>
            <p:cNvSpPr/>
            <p:nvPr/>
          </p:nvSpPr>
          <p:spPr bwMode="auto">
            <a:xfrm>
              <a:off x="9743920" y="3767512"/>
              <a:ext cx="454759" cy="451664"/>
            </a:xfrm>
            <a:custGeom>
              <a:avLst/>
              <a:gdLst>
                <a:gd name="T0" fmla="*/ 147142664 w 21600"/>
                <a:gd name="T1" fmla="*/ 0 h 21600"/>
                <a:gd name="T2" fmla="*/ 0 w 21600"/>
                <a:gd name="T3" fmla="*/ 143178255 h 21600"/>
                <a:gd name="T4" fmla="*/ 147142664 w 21600"/>
                <a:gd name="T5" fmla="*/ 286355233 h 21600"/>
                <a:gd name="T6" fmla="*/ 294284053 w 21600"/>
                <a:gd name="T7" fmla="*/ 143178255 h 21600"/>
                <a:gd name="T8" fmla="*/ 147142664 w 21600"/>
                <a:gd name="T9" fmla="*/ 0 h 21600"/>
                <a:gd name="T10" fmla="*/ 189308625 w 21600"/>
                <a:gd name="T11" fmla="*/ 224974990 h 21600"/>
                <a:gd name="T12" fmla="*/ 105682886 w 21600"/>
                <a:gd name="T13" fmla="*/ 224974990 h 21600"/>
                <a:gd name="T14" fmla="*/ 126173843 w 21600"/>
                <a:gd name="T15" fmla="*/ 137874331 h 21600"/>
                <a:gd name="T16" fmla="*/ 105682886 w 21600"/>
                <a:gd name="T17" fmla="*/ 102942051 h 21600"/>
                <a:gd name="T18" fmla="*/ 147495755 w 21600"/>
                <a:gd name="T19" fmla="*/ 62256235 h 21600"/>
                <a:gd name="T20" fmla="*/ 189308625 w 21600"/>
                <a:gd name="T21" fmla="*/ 102942051 h 21600"/>
                <a:gd name="T22" fmla="*/ 168668953 w 21600"/>
                <a:gd name="T23" fmla="*/ 137980497 h 21600"/>
                <a:gd name="T24" fmla="*/ 189308625 w 21600"/>
                <a:gd name="T25" fmla="*/ 224974990 h 21600"/>
                <a:gd name="T26" fmla="*/ 189308625 w 21600"/>
                <a:gd name="T27" fmla="*/ 22497499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  <a:moveTo>
                    <a:pt x="13895" y="16970"/>
                  </a:moveTo>
                  <a:lnTo>
                    <a:pt x="7757" y="16970"/>
                  </a:lnTo>
                  <a:lnTo>
                    <a:pt x="9261" y="10400"/>
                  </a:lnTo>
                  <a:cubicBezTo>
                    <a:pt x="8362" y="9865"/>
                    <a:pt x="7757" y="8887"/>
                    <a:pt x="7757" y="7765"/>
                  </a:cubicBezTo>
                  <a:cubicBezTo>
                    <a:pt x="7757" y="6070"/>
                    <a:pt x="9131" y="4696"/>
                    <a:pt x="10826" y="4696"/>
                  </a:cubicBezTo>
                  <a:cubicBezTo>
                    <a:pt x="12521" y="4696"/>
                    <a:pt x="13895" y="6070"/>
                    <a:pt x="13895" y="7765"/>
                  </a:cubicBezTo>
                  <a:cubicBezTo>
                    <a:pt x="13895" y="8892"/>
                    <a:pt x="13286" y="9874"/>
                    <a:pt x="12380" y="10408"/>
                  </a:cubicBezTo>
                  <a:lnTo>
                    <a:pt x="13895" y="16970"/>
                  </a:lnTo>
                  <a:close/>
                  <a:moveTo>
                    <a:pt x="13895" y="1697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185137" y="4382081"/>
            <a:ext cx="2051818" cy="92531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2135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Nam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neque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086127" y="3134087"/>
            <a:ext cx="2051818" cy="92531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2135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Nam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neque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11929" y="3818124"/>
            <a:ext cx="2051818" cy="92531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2135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Nam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neque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39008" y="3134087"/>
            <a:ext cx="2051818" cy="92531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2135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Nam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neque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376658" y="4382081"/>
            <a:ext cx="2051818" cy="92531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2135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 Nam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neque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accel="83000" fill="hold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83000" fill="hold" nodeType="withEffect" p14:presetBounceEnd="3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83000" fill="hold" nodeType="withEffect" p14:presetBounceEnd="3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83000" fill="hold" nodeType="withEffect" p14:presetBounceEnd="3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4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83000" fill="hold" nodeType="withEffect" p14:presetBounceEnd="3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5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5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accel="83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83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83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83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83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ar-SA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6"/>
          <p:cNvSpPr>
            <a:spLocks noEditPoints="1"/>
          </p:cNvSpPr>
          <p:nvPr/>
        </p:nvSpPr>
        <p:spPr bwMode="auto">
          <a:xfrm>
            <a:off x="6070595" y="1811543"/>
            <a:ext cx="1860605" cy="4521367"/>
          </a:xfrm>
          <a:custGeom>
            <a:avLst/>
            <a:gdLst>
              <a:gd name="T0" fmla="*/ 1133 w 1878"/>
              <a:gd name="T1" fmla="*/ 0 h 4564"/>
              <a:gd name="T2" fmla="*/ 57 w 1878"/>
              <a:gd name="T3" fmla="*/ 2063 h 4564"/>
              <a:gd name="T4" fmla="*/ 70 w 1878"/>
              <a:gd name="T5" fmla="*/ 4564 h 4564"/>
              <a:gd name="T6" fmla="*/ 180 w 1878"/>
              <a:gd name="T7" fmla="*/ 2095 h 4564"/>
              <a:gd name="T8" fmla="*/ 1133 w 1878"/>
              <a:gd name="T9" fmla="*/ 1488 h 4564"/>
              <a:gd name="T10" fmla="*/ 1878 w 1878"/>
              <a:gd name="T11" fmla="*/ 744 h 4564"/>
              <a:gd name="T12" fmla="*/ 1133 w 1878"/>
              <a:gd name="T13" fmla="*/ 0 h 4564"/>
              <a:gd name="T14" fmla="*/ 1133 w 1878"/>
              <a:gd name="T15" fmla="*/ 1356 h 4564"/>
              <a:gd name="T16" fmla="*/ 544 w 1878"/>
              <a:gd name="T17" fmla="*/ 1457 h 4564"/>
              <a:gd name="T18" fmla="*/ 307 w 1878"/>
              <a:gd name="T19" fmla="*/ 1236 h 4564"/>
              <a:gd name="T20" fmla="*/ 631 w 1878"/>
              <a:gd name="T21" fmla="*/ 394 h 4564"/>
              <a:gd name="T22" fmla="*/ 631 w 1878"/>
              <a:gd name="T23" fmla="*/ 394 h 4564"/>
              <a:gd name="T24" fmla="*/ 1133 w 1878"/>
              <a:gd name="T25" fmla="*/ 131 h 4564"/>
              <a:gd name="T26" fmla="*/ 1746 w 1878"/>
              <a:gd name="T27" fmla="*/ 744 h 4564"/>
              <a:gd name="T28" fmla="*/ 1133 w 1878"/>
              <a:gd name="T29" fmla="*/ 1356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1133" y="0"/>
                </a:moveTo>
                <a:cubicBezTo>
                  <a:pt x="284" y="0"/>
                  <a:pt x="91" y="1190"/>
                  <a:pt x="57" y="2063"/>
                </a:cubicBezTo>
                <a:cubicBezTo>
                  <a:pt x="50" y="2249"/>
                  <a:pt x="0" y="4564"/>
                  <a:pt x="70" y="4564"/>
                </a:cubicBezTo>
                <a:cubicBezTo>
                  <a:pt x="141" y="4564"/>
                  <a:pt x="62" y="2554"/>
                  <a:pt x="180" y="2095"/>
                </a:cubicBezTo>
                <a:cubicBezTo>
                  <a:pt x="271" y="1743"/>
                  <a:pt x="585" y="1488"/>
                  <a:pt x="1133" y="1488"/>
                </a:cubicBezTo>
                <a:cubicBezTo>
                  <a:pt x="1544" y="1488"/>
                  <a:pt x="1878" y="1155"/>
                  <a:pt x="1878" y="744"/>
                </a:cubicBezTo>
                <a:cubicBezTo>
                  <a:pt x="1878" y="333"/>
                  <a:pt x="1544" y="0"/>
                  <a:pt x="1133" y="0"/>
                </a:cubicBezTo>
                <a:close/>
                <a:moveTo>
                  <a:pt x="1133" y="1356"/>
                </a:moveTo>
                <a:cubicBezTo>
                  <a:pt x="843" y="1356"/>
                  <a:pt x="682" y="1392"/>
                  <a:pt x="544" y="1457"/>
                </a:cubicBezTo>
                <a:cubicBezTo>
                  <a:pt x="337" y="1554"/>
                  <a:pt x="265" y="1452"/>
                  <a:pt x="307" y="1236"/>
                </a:cubicBezTo>
                <a:cubicBezTo>
                  <a:pt x="364" y="947"/>
                  <a:pt x="451" y="638"/>
                  <a:pt x="631" y="394"/>
                </a:cubicBezTo>
                <a:cubicBezTo>
                  <a:pt x="631" y="394"/>
                  <a:pt x="631" y="394"/>
                  <a:pt x="631" y="394"/>
                </a:cubicBezTo>
                <a:cubicBezTo>
                  <a:pt x="741" y="235"/>
                  <a:pt x="925" y="131"/>
                  <a:pt x="1133" y="131"/>
                </a:cubicBezTo>
                <a:cubicBezTo>
                  <a:pt x="1472" y="131"/>
                  <a:pt x="1746" y="406"/>
                  <a:pt x="1746" y="744"/>
                </a:cubicBezTo>
                <a:cubicBezTo>
                  <a:pt x="1746" y="1082"/>
                  <a:pt x="1472" y="1356"/>
                  <a:pt x="1133" y="13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6160102" y="3236231"/>
            <a:ext cx="1710130" cy="3106736"/>
          </a:xfrm>
          <a:custGeom>
            <a:avLst/>
            <a:gdLst>
              <a:gd name="T0" fmla="*/ 1072 w 1726"/>
              <a:gd name="T1" fmla="*/ 73 h 3136"/>
              <a:gd name="T2" fmla="*/ 60 w 1726"/>
              <a:gd name="T3" fmla="*/ 1513 h 3136"/>
              <a:gd name="T4" fmla="*/ 57 w 1726"/>
              <a:gd name="T5" fmla="*/ 3119 h 3136"/>
              <a:gd name="T6" fmla="*/ 149 w 1726"/>
              <a:gd name="T7" fmla="*/ 1789 h 3136"/>
              <a:gd name="T8" fmla="*/ 1072 w 1726"/>
              <a:gd name="T9" fmla="*/ 1382 h 3136"/>
              <a:gd name="T10" fmla="*/ 1726 w 1726"/>
              <a:gd name="T11" fmla="*/ 728 h 3136"/>
              <a:gd name="T12" fmla="*/ 1072 w 1726"/>
              <a:gd name="T13" fmla="*/ 73 h 3136"/>
              <a:gd name="T14" fmla="*/ 1072 w 1726"/>
              <a:gd name="T15" fmla="*/ 1263 h 3136"/>
              <a:gd name="T16" fmla="*/ 399 w 1726"/>
              <a:gd name="T17" fmla="*/ 1365 h 3136"/>
              <a:gd name="T18" fmla="*/ 209 w 1726"/>
              <a:gd name="T19" fmla="*/ 1260 h 3136"/>
              <a:gd name="T20" fmla="*/ 867 w 1726"/>
              <a:gd name="T21" fmla="*/ 232 h 3136"/>
              <a:gd name="T22" fmla="*/ 867 w 1726"/>
              <a:gd name="T23" fmla="*/ 232 h 3136"/>
              <a:gd name="T24" fmla="*/ 1607 w 1726"/>
              <a:gd name="T25" fmla="*/ 727 h 3136"/>
              <a:gd name="T26" fmla="*/ 1072 w 1726"/>
              <a:gd name="T27" fmla="*/ 1263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6" h="3136">
                <a:moveTo>
                  <a:pt x="1072" y="73"/>
                </a:moveTo>
                <a:cubicBezTo>
                  <a:pt x="1072" y="73"/>
                  <a:pt x="60" y="0"/>
                  <a:pt x="60" y="1513"/>
                </a:cubicBezTo>
                <a:cubicBezTo>
                  <a:pt x="60" y="1513"/>
                  <a:pt x="0" y="3102"/>
                  <a:pt x="57" y="3119"/>
                </a:cubicBezTo>
                <a:cubicBezTo>
                  <a:pt x="111" y="3136"/>
                  <a:pt x="75" y="2081"/>
                  <a:pt x="149" y="1789"/>
                </a:cubicBezTo>
                <a:cubicBezTo>
                  <a:pt x="255" y="1368"/>
                  <a:pt x="1072" y="1382"/>
                  <a:pt x="1072" y="1382"/>
                </a:cubicBezTo>
                <a:cubicBezTo>
                  <a:pt x="1433" y="1382"/>
                  <a:pt x="1726" y="1089"/>
                  <a:pt x="1726" y="728"/>
                </a:cubicBezTo>
                <a:cubicBezTo>
                  <a:pt x="1726" y="366"/>
                  <a:pt x="1433" y="73"/>
                  <a:pt x="1072" y="73"/>
                </a:cubicBezTo>
                <a:close/>
                <a:moveTo>
                  <a:pt x="1072" y="1263"/>
                </a:moveTo>
                <a:cubicBezTo>
                  <a:pt x="750" y="1254"/>
                  <a:pt x="536" y="1306"/>
                  <a:pt x="399" y="1365"/>
                </a:cubicBezTo>
                <a:cubicBezTo>
                  <a:pt x="239" y="1434"/>
                  <a:pt x="196" y="1352"/>
                  <a:pt x="209" y="1260"/>
                </a:cubicBezTo>
                <a:cubicBezTo>
                  <a:pt x="265" y="872"/>
                  <a:pt x="424" y="379"/>
                  <a:pt x="867" y="232"/>
                </a:cubicBezTo>
                <a:cubicBezTo>
                  <a:pt x="867" y="232"/>
                  <a:pt x="867" y="232"/>
                  <a:pt x="867" y="232"/>
                </a:cubicBezTo>
                <a:cubicBezTo>
                  <a:pt x="1262" y="101"/>
                  <a:pt x="1607" y="431"/>
                  <a:pt x="1607" y="727"/>
                </a:cubicBezTo>
                <a:cubicBezTo>
                  <a:pt x="1607" y="1023"/>
                  <a:pt x="1367" y="1263"/>
                  <a:pt x="1072" y="12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6240997" y="4678525"/>
            <a:ext cx="1430976" cy="1637617"/>
          </a:xfrm>
          <a:custGeom>
            <a:avLst/>
            <a:gdLst>
              <a:gd name="T0" fmla="*/ 790 w 1444"/>
              <a:gd name="T1" fmla="*/ 20 h 1653"/>
              <a:gd name="T2" fmla="*/ 172 w 1444"/>
              <a:gd name="T3" fmla="*/ 389 h 1653"/>
              <a:gd name="T4" fmla="*/ 58 w 1444"/>
              <a:gd name="T5" fmla="*/ 1653 h 1653"/>
              <a:gd name="T6" fmla="*/ 136 w 1444"/>
              <a:gd name="T7" fmla="*/ 1463 h 1653"/>
              <a:gd name="T8" fmla="*/ 783 w 1444"/>
              <a:gd name="T9" fmla="*/ 1329 h 1653"/>
              <a:gd name="T10" fmla="*/ 1444 w 1444"/>
              <a:gd name="T11" fmla="*/ 675 h 1653"/>
              <a:gd name="T12" fmla="*/ 790 w 1444"/>
              <a:gd name="T13" fmla="*/ 20 h 1653"/>
              <a:gd name="T14" fmla="*/ 792 w 1444"/>
              <a:gd name="T15" fmla="*/ 1206 h 1653"/>
              <a:gd name="T16" fmla="*/ 324 w 1444"/>
              <a:gd name="T17" fmla="*/ 1248 h 1653"/>
              <a:gd name="T18" fmla="*/ 170 w 1444"/>
              <a:gd name="T19" fmla="*/ 1129 h 1653"/>
              <a:gd name="T20" fmla="*/ 337 w 1444"/>
              <a:gd name="T21" fmla="*/ 389 h 1653"/>
              <a:gd name="T22" fmla="*/ 792 w 1444"/>
              <a:gd name="T23" fmla="*/ 135 h 1653"/>
              <a:gd name="T24" fmla="*/ 1328 w 1444"/>
              <a:gd name="T25" fmla="*/ 671 h 1653"/>
              <a:gd name="T26" fmla="*/ 792 w 1444"/>
              <a:gd name="T27" fmla="*/ 1206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4" h="1653">
                <a:moveTo>
                  <a:pt x="790" y="20"/>
                </a:moveTo>
                <a:cubicBezTo>
                  <a:pt x="453" y="39"/>
                  <a:pt x="262" y="224"/>
                  <a:pt x="172" y="389"/>
                </a:cubicBezTo>
                <a:cubicBezTo>
                  <a:pt x="0" y="703"/>
                  <a:pt x="0" y="1653"/>
                  <a:pt x="58" y="1653"/>
                </a:cubicBezTo>
                <a:cubicBezTo>
                  <a:pt x="99" y="1653"/>
                  <a:pt x="57" y="1579"/>
                  <a:pt x="136" y="1463"/>
                </a:cubicBezTo>
                <a:cubicBezTo>
                  <a:pt x="221" y="1338"/>
                  <a:pt x="783" y="1329"/>
                  <a:pt x="783" y="1329"/>
                </a:cubicBezTo>
                <a:cubicBezTo>
                  <a:pt x="1151" y="1329"/>
                  <a:pt x="1444" y="1036"/>
                  <a:pt x="1444" y="675"/>
                </a:cubicBezTo>
                <a:cubicBezTo>
                  <a:pt x="1444" y="313"/>
                  <a:pt x="1151" y="0"/>
                  <a:pt x="790" y="20"/>
                </a:cubicBezTo>
                <a:close/>
                <a:moveTo>
                  <a:pt x="792" y="1206"/>
                </a:moveTo>
                <a:cubicBezTo>
                  <a:pt x="582" y="1199"/>
                  <a:pt x="427" y="1223"/>
                  <a:pt x="324" y="1248"/>
                </a:cubicBezTo>
                <a:cubicBezTo>
                  <a:pt x="222" y="1273"/>
                  <a:pt x="170" y="1254"/>
                  <a:pt x="170" y="1129"/>
                </a:cubicBezTo>
                <a:cubicBezTo>
                  <a:pt x="170" y="923"/>
                  <a:pt x="204" y="603"/>
                  <a:pt x="337" y="389"/>
                </a:cubicBezTo>
                <a:cubicBezTo>
                  <a:pt x="432" y="237"/>
                  <a:pt x="600" y="135"/>
                  <a:pt x="792" y="135"/>
                </a:cubicBezTo>
                <a:cubicBezTo>
                  <a:pt x="1088" y="135"/>
                  <a:pt x="1328" y="375"/>
                  <a:pt x="1328" y="671"/>
                </a:cubicBezTo>
                <a:cubicBezTo>
                  <a:pt x="1328" y="966"/>
                  <a:pt x="1088" y="1206"/>
                  <a:pt x="792" y="12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4260799" y="1811543"/>
            <a:ext cx="1861024" cy="4521367"/>
          </a:xfrm>
          <a:custGeom>
            <a:avLst/>
            <a:gdLst>
              <a:gd name="T0" fmla="*/ 0 w 1878"/>
              <a:gd name="T1" fmla="*/ 744 h 4564"/>
              <a:gd name="T2" fmla="*/ 744 w 1878"/>
              <a:gd name="T3" fmla="*/ 1488 h 4564"/>
              <a:gd name="T4" fmla="*/ 1697 w 1878"/>
              <a:gd name="T5" fmla="*/ 2095 h 4564"/>
              <a:gd name="T6" fmla="*/ 1808 w 1878"/>
              <a:gd name="T7" fmla="*/ 4564 h 4564"/>
              <a:gd name="T8" fmla="*/ 1820 w 1878"/>
              <a:gd name="T9" fmla="*/ 2063 h 4564"/>
              <a:gd name="T10" fmla="*/ 744 w 1878"/>
              <a:gd name="T11" fmla="*/ 0 h 4564"/>
              <a:gd name="T12" fmla="*/ 0 w 1878"/>
              <a:gd name="T13" fmla="*/ 744 h 4564"/>
              <a:gd name="T14" fmla="*/ 132 w 1878"/>
              <a:gd name="T15" fmla="*/ 744 h 4564"/>
              <a:gd name="T16" fmla="*/ 744 w 1878"/>
              <a:gd name="T17" fmla="*/ 131 h 4564"/>
              <a:gd name="T18" fmla="*/ 1247 w 1878"/>
              <a:gd name="T19" fmla="*/ 394 h 4564"/>
              <a:gd name="T20" fmla="*/ 1247 w 1878"/>
              <a:gd name="T21" fmla="*/ 394 h 4564"/>
              <a:gd name="T22" fmla="*/ 1571 w 1878"/>
              <a:gd name="T23" fmla="*/ 1236 h 4564"/>
              <a:gd name="T24" fmla="*/ 1334 w 1878"/>
              <a:gd name="T25" fmla="*/ 1457 h 4564"/>
              <a:gd name="T26" fmla="*/ 744 w 1878"/>
              <a:gd name="T27" fmla="*/ 1356 h 4564"/>
              <a:gd name="T28" fmla="*/ 132 w 1878"/>
              <a:gd name="T29" fmla="*/ 744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0" y="744"/>
                </a:moveTo>
                <a:cubicBezTo>
                  <a:pt x="0" y="1155"/>
                  <a:pt x="333" y="1488"/>
                  <a:pt x="744" y="1488"/>
                </a:cubicBezTo>
                <a:cubicBezTo>
                  <a:pt x="1292" y="1488"/>
                  <a:pt x="1607" y="1743"/>
                  <a:pt x="1697" y="2095"/>
                </a:cubicBezTo>
                <a:cubicBezTo>
                  <a:pt x="1816" y="2554"/>
                  <a:pt x="1737" y="4564"/>
                  <a:pt x="1808" y="4564"/>
                </a:cubicBezTo>
                <a:cubicBezTo>
                  <a:pt x="1878" y="4564"/>
                  <a:pt x="1827" y="2249"/>
                  <a:pt x="1820" y="2063"/>
                </a:cubicBezTo>
                <a:cubicBezTo>
                  <a:pt x="1786" y="1190"/>
                  <a:pt x="1594" y="0"/>
                  <a:pt x="744" y="0"/>
                </a:cubicBezTo>
                <a:cubicBezTo>
                  <a:pt x="333" y="0"/>
                  <a:pt x="0" y="333"/>
                  <a:pt x="0" y="744"/>
                </a:cubicBezTo>
                <a:close/>
                <a:moveTo>
                  <a:pt x="132" y="744"/>
                </a:moveTo>
                <a:cubicBezTo>
                  <a:pt x="132" y="406"/>
                  <a:pt x="406" y="131"/>
                  <a:pt x="744" y="131"/>
                </a:cubicBezTo>
                <a:cubicBezTo>
                  <a:pt x="952" y="131"/>
                  <a:pt x="1136" y="235"/>
                  <a:pt x="1247" y="394"/>
                </a:cubicBezTo>
                <a:cubicBezTo>
                  <a:pt x="1247" y="394"/>
                  <a:pt x="1247" y="394"/>
                  <a:pt x="1247" y="394"/>
                </a:cubicBezTo>
                <a:cubicBezTo>
                  <a:pt x="1426" y="638"/>
                  <a:pt x="1514" y="947"/>
                  <a:pt x="1571" y="1236"/>
                </a:cubicBezTo>
                <a:cubicBezTo>
                  <a:pt x="1613" y="1452"/>
                  <a:pt x="1541" y="1554"/>
                  <a:pt x="1334" y="1457"/>
                </a:cubicBezTo>
                <a:cubicBezTo>
                  <a:pt x="1195" y="1392"/>
                  <a:pt x="1035" y="1356"/>
                  <a:pt x="744" y="1356"/>
                </a:cubicBezTo>
                <a:cubicBezTo>
                  <a:pt x="406" y="1356"/>
                  <a:pt x="132" y="1082"/>
                  <a:pt x="132" y="74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4328282" y="3242101"/>
            <a:ext cx="1709291" cy="3106736"/>
          </a:xfrm>
          <a:custGeom>
            <a:avLst/>
            <a:gdLst>
              <a:gd name="T0" fmla="*/ 0 w 1725"/>
              <a:gd name="T1" fmla="*/ 728 h 3136"/>
              <a:gd name="T2" fmla="*/ 654 w 1725"/>
              <a:gd name="T3" fmla="*/ 1382 h 3136"/>
              <a:gd name="T4" fmla="*/ 1577 w 1725"/>
              <a:gd name="T5" fmla="*/ 1789 h 3136"/>
              <a:gd name="T6" fmla="*/ 1669 w 1725"/>
              <a:gd name="T7" fmla="*/ 3119 h 3136"/>
              <a:gd name="T8" fmla="*/ 1666 w 1725"/>
              <a:gd name="T9" fmla="*/ 1513 h 3136"/>
              <a:gd name="T10" fmla="*/ 654 w 1725"/>
              <a:gd name="T11" fmla="*/ 73 h 3136"/>
              <a:gd name="T12" fmla="*/ 0 w 1725"/>
              <a:gd name="T13" fmla="*/ 728 h 3136"/>
              <a:gd name="T14" fmla="*/ 119 w 1725"/>
              <a:gd name="T15" fmla="*/ 727 h 3136"/>
              <a:gd name="T16" fmla="*/ 858 w 1725"/>
              <a:gd name="T17" fmla="*/ 232 h 3136"/>
              <a:gd name="T18" fmla="*/ 858 w 1725"/>
              <a:gd name="T19" fmla="*/ 232 h 3136"/>
              <a:gd name="T20" fmla="*/ 1517 w 1725"/>
              <a:gd name="T21" fmla="*/ 1260 h 3136"/>
              <a:gd name="T22" fmla="*/ 1327 w 1725"/>
              <a:gd name="T23" fmla="*/ 1365 h 3136"/>
              <a:gd name="T24" fmla="*/ 654 w 1725"/>
              <a:gd name="T25" fmla="*/ 1263 h 3136"/>
              <a:gd name="T26" fmla="*/ 119 w 1725"/>
              <a:gd name="T27" fmla="*/ 727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5" h="3136">
                <a:moveTo>
                  <a:pt x="0" y="728"/>
                </a:moveTo>
                <a:cubicBezTo>
                  <a:pt x="0" y="1089"/>
                  <a:pt x="293" y="1382"/>
                  <a:pt x="654" y="1382"/>
                </a:cubicBezTo>
                <a:cubicBezTo>
                  <a:pt x="654" y="1382"/>
                  <a:pt x="1471" y="1368"/>
                  <a:pt x="1577" y="1789"/>
                </a:cubicBezTo>
                <a:cubicBezTo>
                  <a:pt x="1650" y="2081"/>
                  <a:pt x="1614" y="3136"/>
                  <a:pt x="1669" y="3119"/>
                </a:cubicBezTo>
                <a:cubicBezTo>
                  <a:pt x="1725" y="3102"/>
                  <a:pt x="1666" y="1513"/>
                  <a:pt x="1666" y="1513"/>
                </a:cubicBezTo>
                <a:cubicBezTo>
                  <a:pt x="1666" y="0"/>
                  <a:pt x="654" y="73"/>
                  <a:pt x="654" y="73"/>
                </a:cubicBezTo>
                <a:cubicBezTo>
                  <a:pt x="293" y="73"/>
                  <a:pt x="0" y="366"/>
                  <a:pt x="0" y="728"/>
                </a:cubicBezTo>
                <a:close/>
                <a:moveTo>
                  <a:pt x="119" y="727"/>
                </a:moveTo>
                <a:cubicBezTo>
                  <a:pt x="119" y="431"/>
                  <a:pt x="464" y="101"/>
                  <a:pt x="858" y="232"/>
                </a:cubicBezTo>
                <a:cubicBezTo>
                  <a:pt x="858" y="232"/>
                  <a:pt x="858" y="232"/>
                  <a:pt x="858" y="232"/>
                </a:cubicBezTo>
                <a:cubicBezTo>
                  <a:pt x="1302" y="379"/>
                  <a:pt x="1461" y="872"/>
                  <a:pt x="1517" y="1260"/>
                </a:cubicBezTo>
                <a:cubicBezTo>
                  <a:pt x="1530" y="1352"/>
                  <a:pt x="1487" y="1434"/>
                  <a:pt x="1327" y="1365"/>
                </a:cubicBezTo>
                <a:cubicBezTo>
                  <a:pt x="1190" y="1306"/>
                  <a:pt x="976" y="1254"/>
                  <a:pt x="654" y="1263"/>
                </a:cubicBezTo>
                <a:cubicBezTo>
                  <a:pt x="358" y="1263"/>
                  <a:pt x="119" y="1023"/>
                  <a:pt x="119" y="7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Freeform 11"/>
          <p:cNvSpPr>
            <a:spLocks noEditPoints="1"/>
          </p:cNvSpPr>
          <p:nvPr/>
        </p:nvSpPr>
        <p:spPr bwMode="auto">
          <a:xfrm>
            <a:off x="4519414" y="4678525"/>
            <a:ext cx="1431815" cy="1637617"/>
          </a:xfrm>
          <a:custGeom>
            <a:avLst/>
            <a:gdLst>
              <a:gd name="T0" fmla="*/ 0 w 1445"/>
              <a:gd name="T1" fmla="*/ 675 h 1653"/>
              <a:gd name="T2" fmla="*/ 662 w 1445"/>
              <a:gd name="T3" fmla="*/ 1329 h 1653"/>
              <a:gd name="T4" fmla="*/ 1309 w 1445"/>
              <a:gd name="T5" fmla="*/ 1463 h 1653"/>
              <a:gd name="T6" fmla="*/ 1387 w 1445"/>
              <a:gd name="T7" fmla="*/ 1653 h 1653"/>
              <a:gd name="T8" fmla="*/ 1273 w 1445"/>
              <a:gd name="T9" fmla="*/ 389 h 1653"/>
              <a:gd name="T10" fmla="*/ 655 w 1445"/>
              <a:gd name="T11" fmla="*/ 20 h 1653"/>
              <a:gd name="T12" fmla="*/ 0 w 1445"/>
              <a:gd name="T13" fmla="*/ 675 h 1653"/>
              <a:gd name="T14" fmla="*/ 117 w 1445"/>
              <a:gd name="T15" fmla="*/ 671 h 1653"/>
              <a:gd name="T16" fmla="*/ 652 w 1445"/>
              <a:gd name="T17" fmla="*/ 135 h 1653"/>
              <a:gd name="T18" fmla="*/ 1108 w 1445"/>
              <a:gd name="T19" fmla="*/ 389 h 1653"/>
              <a:gd name="T20" fmla="*/ 1275 w 1445"/>
              <a:gd name="T21" fmla="*/ 1129 h 1653"/>
              <a:gd name="T22" fmla="*/ 1121 w 1445"/>
              <a:gd name="T23" fmla="*/ 1248 h 1653"/>
              <a:gd name="T24" fmla="*/ 652 w 1445"/>
              <a:gd name="T25" fmla="*/ 1206 h 1653"/>
              <a:gd name="T26" fmla="*/ 117 w 1445"/>
              <a:gd name="T27" fmla="*/ 671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5" h="1653">
                <a:moveTo>
                  <a:pt x="0" y="675"/>
                </a:moveTo>
                <a:cubicBezTo>
                  <a:pt x="0" y="1036"/>
                  <a:pt x="294" y="1329"/>
                  <a:pt x="662" y="1329"/>
                </a:cubicBezTo>
                <a:cubicBezTo>
                  <a:pt x="662" y="1329"/>
                  <a:pt x="1224" y="1338"/>
                  <a:pt x="1309" y="1463"/>
                </a:cubicBezTo>
                <a:cubicBezTo>
                  <a:pt x="1388" y="1579"/>
                  <a:pt x="1346" y="1653"/>
                  <a:pt x="1387" y="1653"/>
                </a:cubicBezTo>
                <a:cubicBezTo>
                  <a:pt x="1445" y="1653"/>
                  <a:pt x="1445" y="703"/>
                  <a:pt x="1273" y="389"/>
                </a:cubicBezTo>
                <a:cubicBezTo>
                  <a:pt x="1183" y="224"/>
                  <a:pt x="992" y="39"/>
                  <a:pt x="655" y="20"/>
                </a:cubicBezTo>
                <a:cubicBezTo>
                  <a:pt x="294" y="0"/>
                  <a:pt x="0" y="313"/>
                  <a:pt x="0" y="675"/>
                </a:cubicBezTo>
                <a:close/>
                <a:moveTo>
                  <a:pt x="117" y="671"/>
                </a:moveTo>
                <a:cubicBezTo>
                  <a:pt x="117" y="375"/>
                  <a:pt x="357" y="135"/>
                  <a:pt x="652" y="135"/>
                </a:cubicBezTo>
                <a:cubicBezTo>
                  <a:pt x="845" y="135"/>
                  <a:pt x="1013" y="237"/>
                  <a:pt x="1108" y="389"/>
                </a:cubicBezTo>
                <a:cubicBezTo>
                  <a:pt x="1241" y="603"/>
                  <a:pt x="1275" y="923"/>
                  <a:pt x="1275" y="1129"/>
                </a:cubicBezTo>
                <a:cubicBezTo>
                  <a:pt x="1275" y="1254"/>
                  <a:pt x="1223" y="1273"/>
                  <a:pt x="1121" y="1248"/>
                </a:cubicBezTo>
                <a:cubicBezTo>
                  <a:pt x="1018" y="1223"/>
                  <a:pt x="863" y="1199"/>
                  <a:pt x="652" y="1206"/>
                </a:cubicBezTo>
                <a:cubicBezTo>
                  <a:pt x="357" y="1206"/>
                  <a:pt x="117" y="966"/>
                  <a:pt x="117" y="6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Freeform 39"/>
          <p:cNvSpPr>
            <a:spLocks noEditPoints="1"/>
          </p:cNvSpPr>
          <p:nvPr/>
        </p:nvSpPr>
        <p:spPr bwMode="auto">
          <a:xfrm>
            <a:off x="4781566" y="2414805"/>
            <a:ext cx="491535" cy="369868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920467" y="2293208"/>
            <a:ext cx="400226" cy="535986"/>
            <a:chOff x="5280554" y="3849160"/>
            <a:chExt cx="360362" cy="482600"/>
          </a:xfrm>
          <a:solidFill>
            <a:schemeClr val="accent4"/>
          </a:solidFill>
        </p:grpSpPr>
        <p:sp>
          <p:nvSpPr>
            <p:cNvPr id="23" name="Freeform 37"/>
            <p:cNvSpPr>
              <a:spLocks noEditPoints="1"/>
            </p:cNvSpPr>
            <p:nvPr/>
          </p:nvSpPr>
          <p:spPr bwMode="auto">
            <a:xfrm>
              <a:off x="5280554" y="3849160"/>
              <a:ext cx="360362" cy="482600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38"/>
            <p:cNvSpPr/>
            <p:nvPr/>
          </p:nvSpPr>
          <p:spPr bwMode="auto">
            <a:xfrm>
              <a:off x="5431366" y="4136497"/>
              <a:ext cx="60325" cy="88900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886512" y="3733160"/>
            <a:ext cx="338665" cy="494973"/>
            <a:chOff x="6258454" y="3849160"/>
            <a:chExt cx="330200" cy="482600"/>
          </a:xfrm>
          <a:solidFill>
            <a:schemeClr val="accent1"/>
          </a:solidFill>
        </p:grpSpPr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36"/>
            <p:cNvSpPr/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07073" y="3721915"/>
            <a:ext cx="414152" cy="473542"/>
            <a:chOff x="3326341" y="2887135"/>
            <a:chExt cx="420687" cy="481013"/>
          </a:xfrm>
          <a:solidFill>
            <a:schemeClr val="accent5"/>
          </a:solidFill>
        </p:grpSpPr>
        <p:sp>
          <p:nvSpPr>
            <p:cNvPr id="17" name="Freeform 53"/>
            <p:cNvSpPr>
              <a:spLocks noEditPoints="1"/>
            </p:cNvSpPr>
            <p:nvPr/>
          </p:nvSpPr>
          <p:spPr bwMode="auto">
            <a:xfrm>
              <a:off x="3326341" y="2887135"/>
              <a:ext cx="420687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54"/>
            <p:cNvSpPr>
              <a:spLocks noEditPoints="1"/>
            </p:cNvSpPr>
            <p:nvPr/>
          </p:nvSpPr>
          <p:spPr bwMode="auto">
            <a:xfrm>
              <a:off x="3416829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55"/>
            <p:cNvSpPr>
              <a:spLocks noEditPoints="1"/>
            </p:cNvSpPr>
            <p:nvPr/>
          </p:nvSpPr>
          <p:spPr bwMode="auto">
            <a:xfrm>
              <a:off x="3507316" y="3082397"/>
              <a:ext cx="58737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56"/>
            <p:cNvSpPr>
              <a:spLocks noEditPoints="1"/>
            </p:cNvSpPr>
            <p:nvPr/>
          </p:nvSpPr>
          <p:spPr bwMode="auto">
            <a:xfrm>
              <a:off x="3596216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5" name="Freeform 34"/>
          <p:cNvSpPr>
            <a:spLocks noEditPoints="1"/>
          </p:cNvSpPr>
          <p:nvPr/>
        </p:nvSpPr>
        <p:spPr bwMode="auto">
          <a:xfrm>
            <a:off x="6728209" y="5120606"/>
            <a:ext cx="511125" cy="496429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4997048" y="5127082"/>
            <a:ext cx="400020" cy="458892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3255265" y="3033569"/>
            <a:ext cx="11723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255265" y="4194932"/>
            <a:ext cx="10730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3306470" y="5242682"/>
            <a:ext cx="120279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66816" y="3033569"/>
            <a:ext cx="12016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870232" y="4194932"/>
            <a:ext cx="109820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766816" y="5242682"/>
            <a:ext cx="120161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228131" y="2180660"/>
            <a:ext cx="231667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Magnam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autem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volupidit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eatem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aliqui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asse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eritatae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228131" y="3373381"/>
            <a:ext cx="231667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Magnam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autem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volupidit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eatem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aliqui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asse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eritatae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228131" y="4410393"/>
            <a:ext cx="231667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Magnam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autem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volupidit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eatem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aliqui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asse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eritatae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538698" y="2180660"/>
            <a:ext cx="231667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Magnam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autem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volupidit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eatem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aliqui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asse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eritatae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538698" y="3373381"/>
            <a:ext cx="231667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Magnam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autem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volupidit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eatem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aliqui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asse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eritatae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538698" y="4410393"/>
            <a:ext cx="231667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Sample text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Magnam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autem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volupidit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eatem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aliqui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asse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eritatae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31000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31000" fill="hold" grpId="0" nodeType="withEffect" p14:presetBounceEnd="6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7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8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31000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31000" fill="hold" grpId="0" nodeType="withEffect" p14:presetBounceEnd="6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5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31000" fill="hold" grpId="0" nodeType="withEffect" p14:presetBounceEnd="6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9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6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31000" fill="hold" grpId="0" nodeType="withEffect" p14:presetBounceEnd="6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63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64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5" grpId="0" animBg="1"/>
          <p:bldP spid="16" grpId="0" animBg="1"/>
          <p:bldP spid="52" grpId="0"/>
          <p:bldP spid="54" grpId="0"/>
          <p:bldP spid="55" grpId="0"/>
          <p:bldP spid="56" grpId="0"/>
          <p:bldP spid="57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3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31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31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31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31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3100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5" grpId="0" animBg="1"/>
          <p:bldP spid="16" grpId="0" animBg="1"/>
          <p:bldP spid="52" grpId="0"/>
          <p:bldP spid="54" grpId="0"/>
          <p:bldP spid="55" grpId="0"/>
          <p:bldP spid="56" grpId="0"/>
          <p:bldP spid="57" grpId="0"/>
          <p:bldP spid="58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514215" y="2118250"/>
            <a:ext cx="1736235" cy="1736235"/>
            <a:chOff x="5714853" y="1474476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Freeform 7"/>
            <p:cNvSpPr/>
            <p:nvPr/>
          </p:nvSpPr>
          <p:spPr bwMode="auto">
            <a:xfrm rot="18900000">
              <a:off x="5714853" y="1474476"/>
              <a:ext cx="1247184" cy="1247184"/>
            </a:xfrm>
            <a:custGeom>
              <a:avLst/>
              <a:gdLst>
                <a:gd name="T0" fmla="*/ 720 w 720"/>
                <a:gd name="T1" fmla="*/ 275 h 720"/>
                <a:gd name="T2" fmla="*/ 643 w 720"/>
                <a:gd name="T3" fmla="*/ 352 h 720"/>
                <a:gd name="T4" fmla="*/ 643 w 720"/>
                <a:gd name="T5" fmla="*/ 352 h 720"/>
                <a:gd name="T6" fmla="*/ 603 w 720"/>
                <a:gd name="T7" fmla="*/ 336 h 720"/>
                <a:gd name="T8" fmla="*/ 569 w 720"/>
                <a:gd name="T9" fmla="*/ 313 h 720"/>
                <a:gd name="T10" fmla="*/ 543 w 720"/>
                <a:gd name="T11" fmla="*/ 356 h 720"/>
                <a:gd name="T12" fmla="*/ 542 w 720"/>
                <a:gd name="T13" fmla="*/ 365 h 720"/>
                <a:gd name="T14" fmla="*/ 542 w 720"/>
                <a:gd name="T15" fmla="*/ 542 h 720"/>
                <a:gd name="T16" fmla="*/ 542 w 720"/>
                <a:gd name="T17" fmla="*/ 542 h 720"/>
                <a:gd name="T18" fmla="*/ 356 w 720"/>
                <a:gd name="T19" fmla="*/ 542 h 720"/>
                <a:gd name="T20" fmla="*/ 345 w 720"/>
                <a:gd name="T21" fmla="*/ 543 h 720"/>
                <a:gd name="T22" fmla="*/ 296 w 720"/>
                <a:gd name="T23" fmla="*/ 572 h 720"/>
                <a:gd name="T24" fmla="*/ 314 w 720"/>
                <a:gd name="T25" fmla="*/ 610 h 720"/>
                <a:gd name="T26" fmla="*/ 320 w 720"/>
                <a:gd name="T27" fmla="*/ 617 h 720"/>
                <a:gd name="T28" fmla="*/ 335 w 720"/>
                <a:gd name="T29" fmla="*/ 652 h 720"/>
                <a:gd name="T30" fmla="*/ 266 w 720"/>
                <a:gd name="T31" fmla="*/ 720 h 720"/>
                <a:gd name="T32" fmla="*/ 198 w 720"/>
                <a:gd name="T33" fmla="*/ 652 h 720"/>
                <a:gd name="T34" fmla="*/ 198 w 720"/>
                <a:gd name="T35" fmla="*/ 652 h 720"/>
                <a:gd name="T36" fmla="*/ 212 w 720"/>
                <a:gd name="T37" fmla="*/ 617 h 720"/>
                <a:gd name="T38" fmla="*/ 219 w 720"/>
                <a:gd name="T39" fmla="*/ 610 h 720"/>
                <a:gd name="T40" fmla="*/ 237 w 720"/>
                <a:gd name="T41" fmla="*/ 572 h 720"/>
                <a:gd name="T42" fmla="*/ 187 w 720"/>
                <a:gd name="T43" fmla="*/ 543 h 720"/>
                <a:gd name="T44" fmla="*/ 177 w 720"/>
                <a:gd name="T45" fmla="*/ 542 h 720"/>
                <a:gd name="T46" fmla="*/ 0 w 720"/>
                <a:gd name="T47" fmla="*/ 542 h 720"/>
                <a:gd name="T48" fmla="*/ 0 w 720"/>
                <a:gd name="T49" fmla="*/ 365 h 720"/>
                <a:gd name="T50" fmla="*/ 1 w 720"/>
                <a:gd name="T51" fmla="*/ 358 h 720"/>
                <a:gd name="T52" fmla="*/ 19 w 720"/>
                <a:gd name="T53" fmla="*/ 321 h 720"/>
                <a:gd name="T54" fmla="*/ 40 w 720"/>
                <a:gd name="T55" fmla="*/ 335 h 720"/>
                <a:gd name="T56" fmla="*/ 47 w 720"/>
                <a:gd name="T57" fmla="*/ 342 h 720"/>
                <a:gd name="T58" fmla="*/ 92 w 720"/>
                <a:gd name="T59" fmla="*/ 360 h 720"/>
                <a:gd name="T60" fmla="*/ 93 w 720"/>
                <a:gd name="T61" fmla="*/ 360 h 720"/>
                <a:gd name="T62" fmla="*/ 178 w 720"/>
                <a:gd name="T63" fmla="*/ 275 h 720"/>
                <a:gd name="T64" fmla="*/ 93 w 720"/>
                <a:gd name="T65" fmla="*/ 190 h 720"/>
                <a:gd name="T66" fmla="*/ 92 w 720"/>
                <a:gd name="T67" fmla="*/ 190 h 720"/>
                <a:gd name="T68" fmla="*/ 47 w 720"/>
                <a:gd name="T69" fmla="*/ 209 h 720"/>
                <a:gd name="T70" fmla="*/ 40 w 720"/>
                <a:gd name="T71" fmla="*/ 215 h 720"/>
                <a:gd name="T72" fmla="*/ 19 w 720"/>
                <a:gd name="T73" fmla="*/ 230 h 720"/>
                <a:gd name="T74" fmla="*/ 1 w 720"/>
                <a:gd name="T75" fmla="*/ 193 h 720"/>
                <a:gd name="T76" fmla="*/ 0 w 720"/>
                <a:gd name="T77" fmla="*/ 186 h 720"/>
                <a:gd name="T78" fmla="*/ 0 w 720"/>
                <a:gd name="T79" fmla="*/ 0 h 720"/>
                <a:gd name="T80" fmla="*/ 177 w 720"/>
                <a:gd name="T81" fmla="*/ 0 h 720"/>
                <a:gd name="T82" fmla="*/ 186 w 720"/>
                <a:gd name="T83" fmla="*/ 1 h 720"/>
                <a:gd name="T84" fmla="*/ 206 w 720"/>
                <a:gd name="T85" fmla="*/ 61 h 720"/>
                <a:gd name="T86" fmla="*/ 190 w 720"/>
                <a:gd name="T87" fmla="*/ 102 h 720"/>
                <a:gd name="T88" fmla="*/ 266 w 720"/>
                <a:gd name="T89" fmla="*/ 179 h 720"/>
                <a:gd name="T90" fmla="*/ 343 w 720"/>
                <a:gd name="T91" fmla="*/ 102 h 720"/>
                <a:gd name="T92" fmla="*/ 327 w 720"/>
                <a:gd name="T93" fmla="*/ 61 h 720"/>
                <a:gd name="T94" fmla="*/ 347 w 720"/>
                <a:gd name="T95" fmla="*/ 1 h 720"/>
                <a:gd name="T96" fmla="*/ 356 w 720"/>
                <a:gd name="T97" fmla="*/ 0 h 720"/>
                <a:gd name="T98" fmla="*/ 542 w 720"/>
                <a:gd name="T99" fmla="*/ 0 h 720"/>
                <a:gd name="T100" fmla="*/ 542 w 720"/>
                <a:gd name="T101" fmla="*/ 186 h 720"/>
                <a:gd name="T102" fmla="*/ 543 w 720"/>
                <a:gd name="T103" fmla="*/ 194 h 720"/>
                <a:gd name="T104" fmla="*/ 569 w 720"/>
                <a:gd name="T105" fmla="*/ 238 h 720"/>
                <a:gd name="T106" fmla="*/ 603 w 720"/>
                <a:gd name="T107" fmla="*/ 215 h 720"/>
                <a:gd name="T108" fmla="*/ 642 w 720"/>
                <a:gd name="T109" fmla="*/ 199 h 720"/>
                <a:gd name="T110" fmla="*/ 643 w 720"/>
                <a:gd name="T111" fmla="*/ 199 h 720"/>
                <a:gd name="T112" fmla="*/ 720 w 720"/>
                <a:gd name="T113" fmla="*/ 275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0" h="720">
                  <a:moveTo>
                    <a:pt x="720" y="275"/>
                  </a:moveTo>
                  <a:cubicBezTo>
                    <a:pt x="720" y="318"/>
                    <a:pt x="686" y="352"/>
                    <a:pt x="643" y="352"/>
                  </a:cubicBezTo>
                  <a:cubicBezTo>
                    <a:pt x="643" y="352"/>
                    <a:pt x="643" y="352"/>
                    <a:pt x="643" y="352"/>
                  </a:cubicBezTo>
                  <a:cubicBezTo>
                    <a:pt x="639" y="352"/>
                    <a:pt x="621" y="351"/>
                    <a:pt x="603" y="336"/>
                  </a:cubicBezTo>
                  <a:cubicBezTo>
                    <a:pt x="592" y="327"/>
                    <a:pt x="580" y="313"/>
                    <a:pt x="569" y="313"/>
                  </a:cubicBezTo>
                  <a:cubicBezTo>
                    <a:pt x="559" y="313"/>
                    <a:pt x="550" y="323"/>
                    <a:pt x="543" y="356"/>
                  </a:cubicBezTo>
                  <a:cubicBezTo>
                    <a:pt x="542" y="359"/>
                    <a:pt x="542" y="362"/>
                    <a:pt x="542" y="365"/>
                  </a:cubicBezTo>
                  <a:cubicBezTo>
                    <a:pt x="542" y="542"/>
                    <a:pt x="542" y="542"/>
                    <a:pt x="542" y="542"/>
                  </a:cubicBezTo>
                  <a:cubicBezTo>
                    <a:pt x="542" y="542"/>
                    <a:pt x="542" y="542"/>
                    <a:pt x="542" y="542"/>
                  </a:cubicBezTo>
                  <a:cubicBezTo>
                    <a:pt x="356" y="542"/>
                    <a:pt x="356" y="542"/>
                    <a:pt x="356" y="542"/>
                  </a:cubicBezTo>
                  <a:cubicBezTo>
                    <a:pt x="352" y="542"/>
                    <a:pt x="349" y="543"/>
                    <a:pt x="345" y="543"/>
                  </a:cubicBezTo>
                  <a:cubicBezTo>
                    <a:pt x="315" y="550"/>
                    <a:pt x="300" y="559"/>
                    <a:pt x="296" y="572"/>
                  </a:cubicBezTo>
                  <a:cubicBezTo>
                    <a:pt x="292" y="586"/>
                    <a:pt x="304" y="599"/>
                    <a:pt x="314" y="610"/>
                  </a:cubicBezTo>
                  <a:cubicBezTo>
                    <a:pt x="316" y="613"/>
                    <a:pt x="318" y="615"/>
                    <a:pt x="320" y="617"/>
                  </a:cubicBezTo>
                  <a:cubicBezTo>
                    <a:pt x="335" y="634"/>
                    <a:pt x="335" y="651"/>
                    <a:pt x="335" y="652"/>
                  </a:cubicBezTo>
                  <a:cubicBezTo>
                    <a:pt x="335" y="690"/>
                    <a:pt x="304" y="720"/>
                    <a:pt x="266" y="720"/>
                  </a:cubicBezTo>
                  <a:cubicBezTo>
                    <a:pt x="229" y="720"/>
                    <a:pt x="198" y="690"/>
                    <a:pt x="198" y="652"/>
                  </a:cubicBezTo>
                  <a:cubicBezTo>
                    <a:pt x="198" y="652"/>
                    <a:pt x="198" y="652"/>
                    <a:pt x="198" y="652"/>
                  </a:cubicBezTo>
                  <a:cubicBezTo>
                    <a:pt x="198" y="651"/>
                    <a:pt x="197" y="634"/>
                    <a:pt x="212" y="617"/>
                  </a:cubicBezTo>
                  <a:cubicBezTo>
                    <a:pt x="214" y="615"/>
                    <a:pt x="216" y="613"/>
                    <a:pt x="219" y="610"/>
                  </a:cubicBezTo>
                  <a:cubicBezTo>
                    <a:pt x="229" y="599"/>
                    <a:pt x="241" y="586"/>
                    <a:pt x="237" y="572"/>
                  </a:cubicBezTo>
                  <a:cubicBezTo>
                    <a:pt x="233" y="559"/>
                    <a:pt x="217" y="550"/>
                    <a:pt x="187" y="543"/>
                  </a:cubicBezTo>
                  <a:cubicBezTo>
                    <a:pt x="184" y="543"/>
                    <a:pt x="180" y="542"/>
                    <a:pt x="177" y="542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63"/>
                    <a:pt x="0" y="360"/>
                    <a:pt x="1" y="358"/>
                  </a:cubicBezTo>
                  <a:cubicBezTo>
                    <a:pt x="8" y="324"/>
                    <a:pt x="17" y="321"/>
                    <a:pt x="19" y="321"/>
                  </a:cubicBezTo>
                  <a:cubicBezTo>
                    <a:pt x="24" y="321"/>
                    <a:pt x="33" y="329"/>
                    <a:pt x="40" y="335"/>
                  </a:cubicBezTo>
                  <a:cubicBezTo>
                    <a:pt x="42" y="338"/>
                    <a:pt x="45" y="340"/>
                    <a:pt x="47" y="342"/>
                  </a:cubicBezTo>
                  <a:cubicBezTo>
                    <a:pt x="67" y="359"/>
                    <a:pt x="87" y="360"/>
                    <a:pt x="92" y="360"/>
                  </a:cubicBezTo>
                  <a:cubicBezTo>
                    <a:pt x="93" y="360"/>
                    <a:pt x="93" y="360"/>
                    <a:pt x="93" y="360"/>
                  </a:cubicBezTo>
                  <a:cubicBezTo>
                    <a:pt x="140" y="360"/>
                    <a:pt x="178" y="322"/>
                    <a:pt x="178" y="275"/>
                  </a:cubicBezTo>
                  <a:cubicBezTo>
                    <a:pt x="178" y="229"/>
                    <a:pt x="140" y="190"/>
                    <a:pt x="93" y="190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7" y="190"/>
                    <a:pt x="67" y="192"/>
                    <a:pt x="47" y="209"/>
                  </a:cubicBezTo>
                  <a:cubicBezTo>
                    <a:pt x="45" y="211"/>
                    <a:pt x="42" y="213"/>
                    <a:pt x="40" y="215"/>
                  </a:cubicBezTo>
                  <a:cubicBezTo>
                    <a:pt x="33" y="222"/>
                    <a:pt x="24" y="230"/>
                    <a:pt x="19" y="230"/>
                  </a:cubicBezTo>
                  <a:cubicBezTo>
                    <a:pt x="17" y="230"/>
                    <a:pt x="8" y="227"/>
                    <a:pt x="1" y="193"/>
                  </a:cubicBezTo>
                  <a:cubicBezTo>
                    <a:pt x="0" y="190"/>
                    <a:pt x="0" y="188"/>
                    <a:pt x="0" y="18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80" y="0"/>
                    <a:pt x="183" y="1"/>
                    <a:pt x="186" y="1"/>
                  </a:cubicBezTo>
                  <a:cubicBezTo>
                    <a:pt x="257" y="18"/>
                    <a:pt x="223" y="42"/>
                    <a:pt x="206" y="61"/>
                  </a:cubicBezTo>
                  <a:cubicBezTo>
                    <a:pt x="189" y="82"/>
                    <a:pt x="190" y="102"/>
                    <a:pt x="190" y="102"/>
                  </a:cubicBezTo>
                  <a:cubicBezTo>
                    <a:pt x="190" y="144"/>
                    <a:pt x="224" y="179"/>
                    <a:pt x="266" y="179"/>
                  </a:cubicBezTo>
                  <a:cubicBezTo>
                    <a:pt x="309" y="179"/>
                    <a:pt x="343" y="144"/>
                    <a:pt x="343" y="102"/>
                  </a:cubicBezTo>
                  <a:cubicBezTo>
                    <a:pt x="343" y="102"/>
                    <a:pt x="344" y="82"/>
                    <a:pt x="327" y="61"/>
                  </a:cubicBezTo>
                  <a:cubicBezTo>
                    <a:pt x="310" y="42"/>
                    <a:pt x="276" y="18"/>
                    <a:pt x="347" y="1"/>
                  </a:cubicBezTo>
                  <a:cubicBezTo>
                    <a:pt x="350" y="1"/>
                    <a:pt x="353" y="0"/>
                    <a:pt x="356" y="0"/>
                  </a:cubicBezTo>
                  <a:cubicBezTo>
                    <a:pt x="542" y="0"/>
                    <a:pt x="542" y="0"/>
                    <a:pt x="542" y="0"/>
                  </a:cubicBezTo>
                  <a:cubicBezTo>
                    <a:pt x="542" y="186"/>
                    <a:pt x="542" y="186"/>
                    <a:pt x="542" y="186"/>
                  </a:cubicBezTo>
                  <a:cubicBezTo>
                    <a:pt x="542" y="189"/>
                    <a:pt x="542" y="192"/>
                    <a:pt x="543" y="194"/>
                  </a:cubicBezTo>
                  <a:cubicBezTo>
                    <a:pt x="550" y="228"/>
                    <a:pt x="559" y="238"/>
                    <a:pt x="569" y="238"/>
                  </a:cubicBezTo>
                  <a:cubicBezTo>
                    <a:pt x="580" y="238"/>
                    <a:pt x="592" y="224"/>
                    <a:pt x="603" y="215"/>
                  </a:cubicBezTo>
                  <a:cubicBezTo>
                    <a:pt x="620" y="200"/>
                    <a:pt x="638" y="199"/>
                    <a:pt x="642" y="199"/>
                  </a:cubicBezTo>
                  <a:cubicBezTo>
                    <a:pt x="643" y="199"/>
                    <a:pt x="643" y="199"/>
                    <a:pt x="643" y="199"/>
                  </a:cubicBezTo>
                  <a:cubicBezTo>
                    <a:pt x="686" y="199"/>
                    <a:pt x="720" y="233"/>
                    <a:pt x="720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6" name="Group 506"/>
            <p:cNvGrpSpPr/>
            <p:nvPr/>
          </p:nvGrpSpPr>
          <p:grpSpPr bwMode="auto">
            <a:xfrm>
              <a:off x="6209593" y="2025523"/>
              <a:ext cx="220900" cy="257398"/>
              <a:chOff x="0" y="0"/>
              <a:chExt cx="495" cy="574"/>
            </a:xfrm>
            <a:solidFill>
              <a:schemeClr val="bg1"/>
            </a:solidFill>
          </p:grpSpPr>
          <p:sp>
            <p:nvSpPr>
              <p:cNvPr id="7" name="AutoShape 504"/>
              <p:cNvSpPr/>
              <p:nvPr/>
            </p:nvSpPr>
            <p:spPr bwMode="auto">
              <a:xfrm>
                <a:off x="0" y="0"/>
                <a:ext cx="495" cy="5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1600" h="21600">
                    <a:moveTo>
                      <a:pt x="19055" y="2989"/>
                    </a:moveTo>
                    <a:lnTo>
                      <a:pt x="19055" y="1827"/>
                    </a:lnTo>
                    <a:cubicBezTo>
                      <a:pt x="19055" y="683"/>
                      <a:pt x="18218" y="0"/>
                      <a:pt x="16814" y="0"/>
                    </a:cubicBezTo>
                    <a:cubicBezTo>
                      <a:pt x="15411" y="0"/>
                      <a:pt x="14573" y="683"/>
                      <a:pt x="14573" y="1827"/>
                    </a:cubicBezTo>
                    <a:lnTo>
                      <a:pt x="14573" y="2989"/>
                    </a:lnTo>
                    <a:lnTo>
                      <a:pt x="13055" y="2989"/>
                    </a:lnTo>
                    <a:lnTo>
                      <a:pt x="13055" y="1827"/>
                    </a:lnTo>
                    <a:cubicBezTo>
                      <a:pt x="13055" y="683"/>
                      <a:pt x="12217" y="0"/>
                      <a:pt x="10814" y="0"/>
                    </a:cubicBezTo>
                    <a:cubicBezTo>
                      <a:pt x="9411" y="0"/>
                      <a:pt x="8573" y="683"/>
                      <a:pt x="8573" y="1827"/>
                    </a:cubicBezTo>
                    <a:lnTo>
                      <a:pt x="8573" y="2989"/>
                    </a:lnTo>
                    <a:lnTo>
                      <a:pt x="7055" y="2989"/>
                    </a:lnTo>
                    <a:lnTo>
                      <a:pt x="7055" y="1827"/>
                    </a:lnTo>
                    <a:cubicBezTo>
                      <a:pt x="7055" y="683"/>
                      <a:pt x="6217" y="0"/>
                      <a:pt x="4814" y="0"/>
                    </a:cubicBezTo>
                    <a:cubicBezTo>
                      <a:pt x="3410" y="0"/>
                      <a:pt x="2573" y="683"/>
                      <a:pt x="2573" y="1827"/>
                    </a:cubicBezTo>
                    <a:lnTo>
                      <a:pt x="2573" y="2989"/>
                    </a:lnTo>
                    <a:lnTo>
                      <a:pt x="0" y="2989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2989"/>
                    </a:lnTo>
                    <a:lnTo>
                      <a:pt x="19055" y="2989"/>
                    </a:lnTo>
                    <a:close/>
                    <a:moveTo>
                      <a:pt x="15773" y="1827"/>
                    </a:moveTo>
                    <a:cubicBezTo>
                      <a:pt x="15773" y="1263"/>
                      <a:pt x="16074" y="1034"/>
                      <a:pt x="16814" y="1034"/>
                    </a:cubicBezTo>
                    <a:cubicBezTo>
                      <a:pt x="17555" y="1034"/>
                      <a:pt x="17855" y="1263"/>
                      <a:pt x="17855" y="1827"/>
                    </a:cubicBezTo>
                    <a:lnTo>
                      <a:pt x="17855" y="4935"/>
                    </a:lnTo>
                    <a:cubicBezTo>
                      <a:pt x="17855" y="5499"/>
                      <a:pt x="17555" y="5728"/>
                      <a:pt x="16814" y="5728"/>
                    </a:cubicBezTo>
                    <a:cubicBezTo>
                      <a:pt x="16074" y="5728"/>
                      <a:pt x="15773" y="5499"/>
                      <a:pt x="15773" y="4935"/>
                    </a:cubicBezTo>
                    <a:lnTo>
                      <a:pt x="15773" y="1827"/>
                    </a:lnTo>
                    <a:close/>
                    <a:moveTo>
                      <a:pt x="9774" y="1827"/>
                    </a:moveTo>
                    <a:cubicBezTo>
                      <a:pt x="9774" y="1263"/>
                      <a:pt x="10074" y="1034"/>
                      <a:pt x="10814" y="1034"/>
                    </a:cubicBezTo>
                    <a:cubicBezTo>
                      <a:pt x="11555" y="1034"/>
                      <a:pt x="11855" y="1263"/>
                      <a:pt x="11855" y="1827"/>
                    </a:cubicBezTo>
                    <a:lnTo>
                      <a:pt x="11855" y="4935"/>
                    </a:lnTo>
                    <a:cubicBezTo>
                      <a:pt x="11855" y="5499"/>
                      <a:pt x="11555" y="5728"/>
                      <a:pt x="10814" y="5728"/>
                    </a:cubicBezTo>
                    <a:cubicBezTo>
                      <a:pt x="10074" y="5728"/>
                      <a:pt x="9774" y="5499"/>
                      <a:pt x="9774" y="4935"/>
                    </a:cubicBezTo>
                    <a:lnTo>
                      <a:pt x="9774" y="1827"/>
                    </a:lnTo>
                    <a:close/>
                    <a:moveTo>
                      <a:pt x="3774" y="1827"/>
                    </a:moveTo>
                    <a:cubicBezTo>
                      <a:pt x="3774" y="1263"/>
                      <a:pt x="4074" y="1034"/>
                      <a:pt x="4814" y="1034"/>
                    </a:cubicBezTo>
                    <a:cubicBezTo>
                      <a:pt x="5555" y="1034"/>
                      <a:pt x="5855" y="1263"/>
                      <a:pt x="5855" y="1827"/>
                    </a:cubicBezTo>
                    <a:lnTo>
                      <a:pt x="5855" y="4935"/>
                    </a:lnTo>
                    <a:cubicBezTo>
                      <a:pt x="5855" y="5499"/>
                      <a:pt x="5555" y="5728"/>
                      <a:pt x="4814" y="5728"/>
                    </a:cubicBezTo>
                    <a:cubicBezTo>
                      <a:pt x="4074" y="5728"/>
                      <a:pt x="3774" y="5499"/>
                      <a:pt x="3774" y="4935"/>
                    </a:cubicBezTo>
                    <a:lnTo>
                      <a:pt x="3774" y="1827"/>
                    </a:lnTo>
                    <a:close/>
                    <a:moveTo>
                      <a:pt x="19801" y="20049"/>
                    </a:moveTo>
                    <a:lnTo>
                      <a:pt x="1801" y="20049"/>
                    </a:lnTo>
                    <a:lnTo>
                      <a:pt x="1801" y="7125"/>
                    </a:lnTo>
                    <a:lnTo>
                      <a:pt x="19801" y="7125"/>
                    </a:lnTo>
                    <a:lnTo>
                      <a:pt x="19801" y="20049"/>
                    </a:lnTo>
                    <a:close/>
                    <a:moveTo>
                      <a:pt x="19801" y="2004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" name="AutoShape 505"/>
              <p:cNvSpPr/>
              <p:nvPr/>
            </p:nvSpPr>
            <p:spPr bwMode="auto">
              <a:xfrm>
                <a:off x="96" y="248"/>
                <a:ext cx="308" cy="226"/>
              </a:xfrm>
              <a:custGeom>
                <a:avLst/>
                <a:gdLst>
                  <a:gd name="T0" fmla="*/ 0 w 21432"/>
                  <a:gd name="T1" fmla="*/ 0 h 21485"/>
                  <a:gd name="T2" fmla="*/ 0 w 21432"/>
                  <a:gd name="T3" fmla="*/ 0 h 21485"/>
                  <a:gd name="T4" fmla="*/ 0 w 21432"/>
                  <a:gd name="T5" fmla="*/ 0 h 21485"/>
                  <a:gd name="T6" fmla="*/ 0 w 21432"/>
                  <a:gd name="T7" fmla="*/ 0 h 21485"/>
                  <a:gd name="T8" fmla="*/ 0 w 21432"/>
                  <a:gd name="T9" fmla="*/ 0 h 21485"/>
                  <a:gd name="T10" fmla="*/ 0 w 21432"/>
                  <a:gd name="T11" fmla="*/ 0 h 21485"/>
                  <a:gd name="T12" fmla="*/ 0 w 21432"/>
                  <a:gd name="T13" fmla="*/ 0 h 21485"/>
                  <a:gd name="T14" fmla="*/ 0 w 21432"/>
                  <a:gd name="T15" fmla="*/ 0 h 21485"/>
                  <a:gd name="T16" fmla="*/ 0 w 21432"/>
                  <a:gd name="T17" fmla="*/ 0 h 21485"/>
                  <a:gd name="T18" fmla="*/ 0 w 21432"/>
                  <a:gd name="T19" fmla="*/ 0 h 21485"/>
                  <a:gd name="T20" fmla="*/ 0 w 21432"/>
                  <a:gd name="T21" fmla="*/ 0 h 21485"/>
                  <a:gd name="T22" fmla="*/ 0 w 21432"/>
                  <a:gd name="T23" fmla="*/ 0 h 21485"/>
                  <a:gd name="T24" fmla="*/ 0 w 21432"/>
                  <a:gd name="T25" fmla="*/ 0 h 21485"/>
                  <a:gd name="T26" fmla="*/ 0 w 21432"/>
                  <a:gd name="T27" fmla="*/ 0 h 21485"/>
                  <a:gd name="T28" fmla="*/ 0 w 21432"/>
                  <a:gd name="T29" fmla="*/ 0 h 21485"/>
                  <a:gd name="T30" fmla="*/ 0 w 21432"/>
                  <a:gd name="T31" fmla="*/ 0 h 2148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1432" h="21485">
                    <a:moveTo>
                      <a:pt x="5697" y="20658"/>
                    </a:moveTo>
                    <a:cubicBezTo>
                      <a:pt x="6029" y="21113"/>
                      <a:pt x="6687" y="21485"/>
                      <a:pt x="7159" y="21485"/>
                    </a:cubicBezTo>
                    <a:lnTo>
                      <a:pt x="8158" y="21485"/>
                    </a:lnTo>
                    <a:cubicBezTo>
                      <a:pt x="8628" y="21485"/>
                      <a:pt x="9287" y="21114"/>
                      <a:pt x="9620" y="20658"/>
                    </a:cubicBezTo>
                    <a:lnTo>
                      <a:pt x="21184" y="4870"/>
                    </a:lnTo>
                    <a:cubicBezTo>
                      <a:pt x="21517" y="4416"/>
                      <a:pt x="21516" y="3674"/>
                      <a:pt x="21181" y="3221"/>
                    </a:cubicBezTo>
                    <a:lnTo>
                      <a:pt x="19049" y="338"/>
                    </a:lnTo>
                    <a:cubicBezTo>
                      <a:pt x="18714" y="-115"/>
                      <a:pt x="18168" y="-113"/>
                      <a:pt x="17836" y="342"/>
                    </a:cubicBezTo>
                    <a:lnTo>
                      <a:pt x="8299" y="13362"/>
                    </a:lnTo>
                    <a:cubicBezTo>
                      <a:pt x="7966" y="13816"/>
                      <a:pt x="7421" y="13817"/>
                      <a:pt x="7087" y="13362"/>
                    </a:cubicBezTo>
                    <a:lnTo>
                      <a:pt x="3607" y="8633"/>
                    </a:lnTo>
                    <a:cubicBezTo>
                      <a:pt x="3273" y="8179"/>
                      <a:pt x="2728" y="8179"/>
                      <a:pt x="2394" y="8635"/>
                    </a:cubicBezTo>
                    <a:lnTo>
                      <a:pt x="251" y="11554"/>
                    </a:lnTo>
                    <a:cubicBezTo>
                      <a:pt x="-82" y="12008"/>
                      <a:pt x="-83" y="12751"/>
                      <a:pt x="249" y="13206"/>
                    </a:cubicBezTo>
                    <a:lnTo>
                      <a:pt x="5697" y="20658"/>
                    </a:lnTo>
                    <a:close/>
                    <a:moveTo>
                      <a:pt x="5697" y="2065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6600516" y="3817490"/>
            <a:ext cx="1739330" cy="1736235"/>
            <a:chOff x="6179840" y="2377589"/>
            <a:chExt cx="1249407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 6"/>
            <p:cNvSpPr/>
            <p:nvPr/>
          </p:nvSpPr>
          <p:spPr bwMode="auto">
            <a:xfrm rot="18900000">
              <a:off x="6179840" y="2377589"/>
              <a:ext cx="1249407" cy="1247184"/>
            </a:xfrm>
            <a:custGeom>
              <a:avLst/>
              <a:gdLst>
                <a:gd name="T0" fmla="*/ 720 w 721"/>
                <a:gd name="T1" fmla="*/ 356 h 720"/>
                <a:gd name="T2" fmla="*/ 721 w 721"/>
                <a:gd name="T3" fmla="*/ 542 h 720"/>
                <a:gd name="T4" fmla="*/ 535 w 721"/>
                <a:gd name="T5" fmla="*/ 542 h 720"/>
                <a:gd name="T6" fmla="*/ 526 w 721"/>
                <a:gd name="T7" fmla="*/ 543 h 720"/>
                <a:gd name="T8" fmla="*/ 506 w 721"/>
                <a:gd name="T9" fmla="*/ 603 h 720"/>
                <a:gd name="T10" fmla="*/ 522 w 721"/>
                <a:gd name="T11" fmla="*/ 643 h 720"/>
                <a:gd name="T12" fmla="*/ 445 w 721"/>
                <a:gd name="T13" fmla="*/ 720 h 720"/>
                <a:gd name="T14" fmla="*/ 369 w 721"/>
                <a:gd name="T15" fmla="*/ 643 h 720"/>
                <a:gd name="T16" fmla="*/ 385 w 721"/>
                <a:gd name="T17" fmla="*/ 603 h 720"/>
                <a:gd name="T18" fmla="*/ 365 w 721"/>
                <a:gd name="T19" fmla="*/ 543 h 720"/>
                <a:gd name="T20" fmla="*/ 356 w 721"/>
                <a:gd name="T21" fmla="*/ 542 h 720"/>
                <a:gd name="T22" fmla="*/ 179 w 721"/>
                <a:gd name="T23" fmla="*/ 542 h 720"/>
                <a:gd name="T24" fmla="*/ 179 w 721"/>
                <a:gd name="T25" fmla="*/ 356 h 720"/>
                <a:gd name="T26" fmla="*/ 177 w 721"/>
                <a:gd name="T27" fmla="*/ 346 h 720"/>
                <a:gd name="T28" fmla="*/ 143 w 721"/>
                <a:gd name="T29" fmla="*/ 296 h 720"/>
                <a:gd name="T30" fmla="*/ 110 w 721"/>
                <a:gd name="T31" fmla="*/ 314 h 720"/>
                <a:gd name="T32" fmla="*/ 104 w 721"/>
                <a:gd name="T33" fmla="*/ 321 h 720"/>
                <a:gd name="T34" fmla="*/ 69 w 721"/>
                <a:gd name="T35" fmla="*/ 335 h 720"/>
                <a:gd name="T36" fmla="*/ 68 w 721"/>
                <a:gd name="T37" fmla="*/ 335 h 720"/>
                <a:gd name="T38" fmla="*/ 0 w 721"/>
                <a:gd name="T39" fmla="*/ 267 h 720"/>
                <a:gd name="T40" fmla="*/ 68 w 721"/>
                <a:gd name="T41" fmla="*/ 198 h 720"/>
                <a:gd name="T42" fmla="*/ 69 w 721"/>
                <a:gd name="T43" fmla="*/ 198 h 720"/>
                <a:gd name="T44" fmla="*/ 82 w 721"/>
                <a:gd name="T45" fmla="*/ 200 h 720"/>
                <a:gd name="T46" fmla="*/ 104 w 721"/>
                <a:gd name="T47" fmla="*/ 213 h 720"/>
                <a:gd name="T48" fmla="*/ 110 w 721"/>
                <a:gd name="T49" fmla="*/ 219 h 720"/>
                <a:gd name="T50" fmla="*/ 143 w 721"/>
                <a:gd name="T51" fmla="*/ 238 h 720"/>
                <a:gd name="T52" fmla="*/ 177 w 721"/>
                <a:gd name="T53" fmla="*/ 188 h 720"/>
                <a:gd name="T54" fmla="*/ 179 w 721"/>
                <a:gd name="T55" fmla="*/ 177 h 720"/>
                <a:gd name="T56" fmla="*/ 179 w 721"/>
                <a:gd name="T57" fmla="*/ 0 h 720"/>
                <a:gd name="T58" fmla="*/ 179 w 721"/>
                <a:gd name="T59" fmla="*/ 0 h 720"/>
                <a:gd name="T60" fmla="*/ 179 w 721"/>
                <a:gd name="T61" fmla="*/ 0 h 720"/>
                <a:gd name="T62" fmla="*/ 356 w 721"/>
                <a:gd name="T63" fmla="*/ 0 h 720"/>
                <a:gd name="T64" fmla="*/ 363 w 721"/>
                <a:gd name="T65" fmla="*/ 1 h 720"/>
                <a:gd name="T66" fmla="*/ 400 w 721"/>
                <a:gd name="T67" fmla="*/ 18 h 720"/>
                <a:gd name="T68" fmla="*/ 386 w 721"/>
                <a:gd name="T69" fmla="*/ 40 h 720"/>
                <a:gd name="T70" fmla="*/ 379 w 721"/>
                <a:gd name="T71" fmla="*/ 47 h 720"/>
                <a:gd name="T72" fmla="*/ 360 w 721"/>
                <a:gd name="T73" fmla="*/ 93 h 720"/>
                <a:gd name="T74" fmla="*/ 445 w 721"/>
                <a:gd name="T75" fmla="*/ 178 h 720"/>
                <a:gd name="T76" fmla="*/ 530 w 721"/>
                <a:gd name="T77" fmla="*/ 93 h 720"/>
                <a:gd name="T78" fmla="*/ 512 w 721"/>
                <a:gd name="T79" fmla="*/ 47 h 720"/>
                <a:gd name="T80" fmla="*/ 505 w 721"/>
                <a:gd name="T81" fmla="*/ 40 h 720"/>
                <a:gd name="T82" fmla="*/ 491 w 721"/>
                <a:gd name="T83" fmla="*/ 18 h 720"/>
                <a:gd name="T84" fmla="*/ 528 w 721"/>
                <a:gd name="T85" fmla="*/ 1 h 720"/>
                <a:gd name="T86" fmla="*/ 535 w 721"/>
                <a:gd name="T87" fmla="*/ 0 h 720"/>
                <a:gd name="T88" fmla="*/ 721 w 721"/>
                <a:gd name="T89" fmla="*/ 0 h 720"/>
                <a:gd name="T90" fmla="*/ 720 w 721"/>
                <a:gd name="T91" fmla="*/ 177 h 720"/>
                <a:gd name="T92" fmla="*/ 719 w 721"/>
                <a:gd name="T93" fmla="*/ 186 h 720"/>
                <a:gd name="T94" fmla="*/ 693 w 721"/>
                <a:gd name="T95" fmla="*/ 229 h 720"/>
                <a:gd name="T96" fmla="*/ 659 w 721"/>
                <a:gd name="T97" fmla="*/ 206 h 720"/>
                <a:gd name="T98" fmla="*/ 620 w 721"/>
                <a:gd name="T99" fmla="*/ 190 h 720"/>
                <a:gd name="T100" fmla="*/ 619 w 721"/>
                <a:gd name="T101" fmla="*/ 190 h 720"/>
                <a:gd name="T102" fmla="*/ 542 w 721"/>
                <a:gd name="T103" fmla="*/ 267 h 720"/>
                <a:gd name="T104" fmla="*/ 619 w 721"/>
                <a:gd name="T105" fmla="*/ 343 h 720"/>
                <a:gd name="T106" fmla="*/ 620 w 721"/>
                <a:gd name="T107" fmla="*/ 343 h 720"/>
                <a:gd name="T108" fmla="*/ 659 w 721"/>
                <a:gd name="T109" fmla="*/ 327 h 720"/>
                <a:gd name="T110" fmla="*/ 693 w 721"/>
                <a:gd name="T111" fmla="*/ 304 h 720"/>
                <a:gd name="T112" fmla="*/ 719 w 721"/>
                <a:gd name="T113" fmla="*/ 348 h 720"/>
                <a:gd name="T114" fmla="*/ 720 w 721"/>
                <a:gd name="T115" fmla="*/ 35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1" h="720">
                  <a:moveTo>
                    <a:pt x="720" y="356"/>
                  </a:moveTo>
                  <a:cubicBezTo>
                    <a:pt x="721" y="542"/>
                    <a:pt x="721" y="542"/>
                    <a:pt x="721" y="542"/>
                  </a:cubicBezTo>
                  <a:cubicBezTo>
                    <a:pt x="535" y="542"/>
                    <a:pt x="535" y="542"/>
                    <a:pt x="535" y="542"/>
                  </a:cubicBezTo>
                  <a:cubicBezTo>
                    <a:pt x="532" y="542"/>
                    <a:pt x="529" y="542"/>
                    <a:pt x="526" y="543"/>
                  </a:cubicBezTo>
                  <a:cubicBezTo>
                    <a:pt x="455" y="559"/>
                    <a:pt x="489" y="583"/>
                    <a:pt x="506" y="603"/>
                  </a:cubicBezTo>
                  <a:cubicBezTo>
                    <a:pt x="523" y="623"/>
                    <a:pt x="522" y="643"/>
                    <a:pt x="522" y="643"/>
                  </a:cubicBezTo>
                  <a:cubicBezTo>
                    <a:pt x="522" y="686"/>
                    <a:pt x="488" y="720"/>
                    <a:pt x="445" y="720"/>
                  </a:cubicBezTo>
                  <a:cubicBezTo>
                    <a:pt x="403" y="720"/>
                    <a:pt x="369" y="686"/>
                    <a:pt x="369" y="643"/>
                  </a:cubicBezTo>
                  <a:cubicBezTo>
                    <a:pt x="369" y="643"/>
                    <a:pt x="368" y="623"/>
                    <a:pt x="385" y="603"/>
                  </a:cubicBezTo>
                  <a:cubicBezTo>
                    <a:pt x="402" y="583"/>
                    <a:pt x="436" y="559"/>
                    <a:pt x="365" y="543"/>
                  </a:cubicBezTo>
                  <a:cubicBezTo>
                    <a:pt x="362" y="542"/>
                    <a:pt x="359" y="542"/>
                    <a:pt x="356" y="542"/>
                  </a:cubicBezTo>
                  <a:cubicBezTo>
                    <a:pt x="179" y="542"/>
                    <a:pt x="179" y="542"/>
                    <a:pt x="179" y="542"/>
                  </a:cubicBezTo>
                  <a:cubicBezTo>
                    <a:pt x="179" y="356"/>
                    <a:pt x="179" y="356"/>
                    <a:pt x="179" y="356"/>
                  </a:cubicBezTo>
                  <a:cubicBezTo>
                    <a:pt x="179" y="353"/>
                    <a:pt x="178" y="349"/>
                    <a:pt x="177" y="346"/>
                  </a:cubicBezTo>
                  <a:cubicBezTo>
                    <a:pt x="172" y="322"/>
                    <a:pt x="163" y="296"/>
                    <a:pt x="143" y="296"/>
                  </a:cubicBezTo>
                  <a:cubicBezTo>
                    <a:pt x="131" y="296"/>
                    <a:pt x="120" y="305"/>
                    <a:pt x="110" y="314"/>
                  </a:cubicBezTo>
                  <a:cubicBezTo>
                    <a:pt x="108" y="317"/>
                    <a:pt x="106" y="319"/>
                    <a:pt x="104" y="321"/>
                  </a:cubicBezTo>
                  <a:cubicBezTo>
                    <a:pt x="88" y="334"/>
                    <a:pt x="72" y="335"/>
                    <a:pt x="69" y="335"/>
                  </a:cubicBezTo>
                  <a:cubicBezTo>
                    <a:pt x="68" y="335"/>
                    <a:pt x="68" y="335"/>
                    <a:pt x="68" y="335"/>
                  </a:cubicBezTo>
                  <a:cubicBezTo>
                    <a:pt x="31" y="335"/>
                    <a:pt x="0" y="304"/>
                    <a:pt x="0" y="267"/>
                  </a:cubicBezTo>
                  <a:cubicBezTo>
                    <a:pt x="0" y="229"/>
                    <a:pt x="31" y="198"/>
                    <a:pt x="68" y="198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71" y="198"/>
                    <a:pt x="75" y="199"/>
                    <a:pt x="82" y="200"/>
                  </a:cubicBezTo>
                  <a:cubicBezTo>
                    <a:pt x="88" y="202"/>
                    <a:pt x="96" y="206"/>
                    <a:pt x="104" y="213"/>
                  </a:cubicBezTo>
                  <a:cubicBezTo>
                    <a:pt x="106" y="215"/>
                    <a:pt x="108" y="217"/>
                    <a:pt x="110" y="219"/>
                  </a:cubicBezTo>
                  <a:cubicBezTo>
                    <a:pt x="120" y="228"/>
                    <a:pt x="131" y="238"/>
                    <a:pt x="143" y="238"/>
                  </a:cubicBezTo>
                  <a:cubicBezTo>
                    <a:pt x="163" y="238"/>
                    <a:pt x="172" y="211"/>
                    <a:pt x="177" y="188"/>
                  </a:cubicBezTo>
                  <a:cubicBezTo>
                    <a:pt x="178" y="184"/>
                    <a:pt x="179" y="181"/>
                    <a:pt x="179" y="177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358" y="0"/>
                    <a:pt x="360" y="0"/>
                    <a:pt x="363" y="1"/>
                  </a:cubicBezTo>
                  <a:cubicBezTo>
                    <a:pt x="394" y="8"/>
                    <a:pt x="399" y="16"/>
                    <a:pt x="400" y="18"/>
                  </a:cubicBezTo>
                  <a:cubicBezTo>
                    <a:pt x="401" y="23"/>
                    <a:pt x="392" y="33"/>
                    <a:pt x="386" y="40"/>
                  </a:cubicBezTo>
                  <a:cubicBezTo>
                    <a:pt x="383" y="42"/>
                    <a:pt x="381" y="45"/>
                    <a:pt x="379" y="47"/>
                  </a:cubicBezTo>
                  <a:cubicBezTo>
                    <a:pt x="360" y="69"/>
                    <a:pt x="360" y="90"/>
                    <a:pt x="360" y="93"/>
                  </a:cubicBezTo>
                  <a:cubicBezTo>
                    <a:pt x="360" y="140"/>
                    <a:pt x="399" y="178"/>
                    <a:pt x="445" y="178"/>
                  </a:cubicBezTo>
                  <a:cubicBezTo>
                    <a:pt x="492" y="178"/>
                    <a:pt x="530" y="140"/>
                    <a:pt x="530" y="93"/>
                  </a:cubicBezTo>
                  <a:cubicBezTo>
                    <a:pt x="530" y="90"/>
                    <a:pt x="531" y="68"/>
                    <a:pt x="512" y="47"/>
                  </a:cubicBezTo>
                  <a:cubicBezTo>
                    <a:pt x="510" y="45"/>
                    <a:pt x="508" y="42"/>
                    <a:pt x="505" y="40"/>
                  </a:cubicBezTo>
                  <a:cubicBezTo>
                    <a:pt x="499" y="33"/>
                    <a:pt x="490" y="23"/>
                    <a:pt x="491" y="18"/>
                  </a:cubicBezTo>
                  <a:cubicBezTo>
                    <a:pt x="492" y="16"/>
                    <a:pt x="497" y="8"/>
                    <a:pt x="528" y="1"/>
                  </a:cubicBezTo>
                  <a:cubicBezTo>
                    <a:pt x="530" y="0"/>
                    <a:pt x="533" y="0"/>
                    <a:pt x="535" y="0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720" y="177"/>
                    <a:pt x="720" y="177"/>
                    <a:pt x="720" y="177"/>
                  </a:cubicBezTo>
                  <a:cubicBezTo>
                    <a:pt x="720" y="180"/>
                    <a:pt x="720" y="183"/>
                    <a:pt x="719" y="186"/>
                  </a:cubicBezTo>
                  <a:cubicBezTo>
                    <a:pt x="712" y="219"/>
                    <a:pt x="703" y="229"/>
                    <a:pt x="693" y="229"/>
                  </a:cubicBezTo>
                  <a:cubicBezTo>
                    <a:pt x="682" y="229"/>
                    <a:pt x="670" y="215"/>
                    <a:pt x="659" y="206"/>
                  </a:cubicBezTo>
                  <a:cubicBezTo>
                    <a:pt x="642" y="191"/>
                    <a:pt x="624" y="190"/>
                    <a:pt x="620" y="190"/>
                  </a:cubicBezTo>
                  <a:cubicBezTo>
                    <a:pt x="619" y="190"/>
                    <a:pt x="619" y="190"/>
                    <a:pt x="619" y="190"/>
                  </a:cubicBezTo>
                  <a:cubicBezTo>
                    <a:pt x="576" y="190"/>
                    <a:pt x="542" y="224"/>
                    <a:pt x="542" y="267"/>
                  </a:cubicBezTo>
                  <a:cubicBezTo>
                    <a:pt x="542" y="309"/>
                    <a:pt x="576" y="343"/>
                    <a:pt x="619" y="343"/>
                  </a:cubicBezTo>
                  <a:cubicBezTo>
                    <a:pt x="619" y="343"/>
                    <a:pt x="619" y="343"/>
                    <a:pt x="620" y="343"/>
                  </a:cubicBezTo>
                  <a:cubicBezTo>
                    <a:pt x="623" y="343"/>
                    <a:pt x="641" y="342"/>
                    <a:pt x="659" y="327"/>
                  </a:cubicBezTo>
                  <a:cubicBezTo>
                    <a:pt x="670" y="318"/>
                    <a:pt x="682" y="304"/>
                    <a:pt x="693" y="304"/>
                  </a:cubicBezTo>
                  <a:cubicBezTo>
                    <a:pt x="703" y="304"/>
                    <a:pt x="712" y="314"/>
                    <a:pt x="719" y="348"/>
                  </a:cubicBezTo>
                  <a:cubicBezTo>
                    <a:pt x="720" y="350"/>
                    <a:pt x="720" y="353"/>
                    <a:pt x="720" y="3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1" name="Group 675"/>
            <p:cNvGrpSpPr/>
            <p:nvPr/>
          </p:nvGrpSpPr>
          <p:grpSpPr bwMode="auto">
            <a:xfrm>
              <a:off x="6701701" y="2853380"/>
              <a:ext cx="164812" cy="285250"/>
              <a:chOff x="0" y="0"/>
              <a:chExt cx="332" cy="579"/>
            </a:xfrm>
            <a:solidFill>
              <a:srgbClr val="FFFFFF"/>
            </a:solidFill>
          </p:grpSpPr>
          <p:sp>
            <p:nvSpPr>
              <p:cNvPr id="12" name="AutoShape 673"/>
              <p:cNvSpPr/>
              <p:nvPr/>
            </p:nvSpPr>
            <p:spPr bwMode="auto">
              <a:xfrm>
                <a:off x="72" y="440"/>
                <a:ext cx="146" cy="139"/>
              </a:xfrm>
              <a:custGeom>
                <a:avLst/>
                <a:gdLst>
                  <a:gd name="T0" fmla="*/ 0 w 21558"/>
                  <a:gd name="T1" fmla="*/ 0 h 21579"/>
                  <a:gd name="T2" fmla="*/ 0 w 21558"/>
                  <a:gd name="T3" fmla="*/ 0 h 21579"/>
                  <a:gd name="T4" fmla="*/ 0 w 21558"/>
                  <a:gd name="T5" fmla="*/ 0 h 21579"/>
                  <a:gd name="T6" fmla="*/ 0 w 21558"/>
                  <a:gd name="T7" fmla="*/ 0 h 21579"/>
                  <a:gd name="T8" fmla="*/ 0 w 21558"/>
                  <a:gd name="T9" fmla="*/ 0 h 21579"/>
                  <a:gd name="T10" fmla="*/ 0 w 21558"/>
                  <a:gd name="T11" fmla="*/ 0 h 21579"/>
                  <a:gd name="T12" fmla="*/ 0 w 21558"/>
                  <a:gd name="T13" fmla="*/ 0 h 21579"/>
                  <a:gd name="T14" fmla="*/ 0 w 21558"/>
                  <a:gd name="T15" fmla="*/ 0 h 21579"/>
                  <a:gd name="T16" fmla="*/ 0 w 21558"/>
                  <a:gd name="T17" fmla="*/ 0 h 21579"/>
                  <a:gd name="T18" fmla="*/ 0 w 21558"/>
                  <a:gd name="T19" fmla="*/ 0 h 21579"/>
                  <a:gd name="T20" fmla="*/ 0 w 21558"/>
                  <a:gd name="T21" fmla="*/ 0 h 2157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558" h="21579">
                    <a:moveTo>
                      <a:pt x="10672" y="0"/>
                    </a:moveTo>
                    <a:cubicBezTo>
                      <a:pt x="7687" y="-11"/>
                      <a:pt x="5001" y="939"/>
                      <a:pt x="3015" y="2897"/>
                    </a:cubicBezTo>
                    <a:cubicBezTo>
                      <a:pt x="988" y="4854"/>
                      <a:pt x="-20" y="7648"/>
                      <a:pt x="0" y="10734"/>
                    </a:cubicBezTo>
                    <a:cubicBezTo>
                      <a:pt x="-21" y="13826"/>
                      <a:pt x="988" y="16619"/>
                      <a:pt x="3001" y="18615"/>
                    </a:cubicBezTo>
                    <a:cubicBezTo>
                      <a:pt x="4966" y="20603"/>
                      <a:pt x="7635" y="21579"/>
                      <a:pt x="10598" y="21579"/>
                    </a:cubicBezTo>
                    <a:cubicBezTo>
                      <a:pt x="10623" y="21579"/>
                      <a:pt x="10645" y="21579"/>
                      <a:pt x="10671" y="21577"/>
                    </a:cubicBezTo>
                    <a:cubicBezTo>
                      <a:pt x="13785" y="21589"/>
                      <a:pt x="16552" y="20640"/>
                      <a:pt x="18558" y="18609"/>
                    </a:cubicBezTo>
                    <a:cubicBezTo>
                      <a:pt x="20570" y="16619"/>
                      <a:pt x="21579" y="13826"/>
                      <a:pt x="21558" y="10734"/>
                    </a:cubicBezTo>
                    <a:cubicBezTo>
                      <a:pt x="21579" y="7647"/>
                      <a:pt x="20570" y="4854"/>
                      <a:pt x="18543" y="2897"/>
                    </a:cubicBezTo>
                    <a:cubicBezTo>
                      <a:pt x="16529" y="918"/>
                      <a:pt x="13778" y="-11"/>
                      <a:pt x="10672" y="0"/>
                    </a:cubicBezTo>
                    <a:close/>
                    <a:moveTo>
                      <a:pt x="10672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AutoShape 674"/>
              <p:cNvSpPr/>
              <p:nvPr/>
            </p:nvSpPr>
            <p:spPr bwMode="auto">
              <a:xfrm>
                <a:off x="0" y="0"/>
                <a:ext cx="332" cy="403"/>
              </a:xfrm>
              <a:custGeom>
                <a:avLst/>
                <a:gdLst>
                  <a:gd name="T0" fmla="*/ 0 w 21588"/>
                  <a:gd name="T1" fmla="*/ 0 h 21598"/>
                  <a:gd name="T2" fmla="*/ 0 w 21588"/>
                  <a:gd name="T3" fmla="*/ 0 h 21598"/>
                  <a:gd name="T4" fmla="*/ 0 w 21588"/>
                  <a:gd name="T5" fmla="*/ 0 h 21598"/>
                  <a:gd name="T6" fmla="*/ 0 w 21588"/>
                  <a:gd name="T7" fmla="*/ 0 h 21598"/>
                  <a:gd name="T8" fmla="*/ 0 w 21588"/>
                  <a:gd name="T9" fmla="*/ 0 h 21598"/>
                  <a:gd name="T10" fmla="*/ 0 w 21588"/>
                  <a:gd name="T11" fmla="*/ 0 h 21598"/>
                  <a:gd name="T12" fmla="*/ 0 w 21588"/>
                  <a:gd name="T13" fmla="*/ 0 h 21598"/>
                  <a:gd name="T14" fmla="*/ 0 w 21588"/>
                  <a:gd name="T15" fmla="*/ 0 h 21598"/>
                  <a:gd name="T16" fmla="*/ 0 w 21588"/>
                  <a:gd name="T17" fmla="*/ 0 h 21598"/>
                  <a:gd name="T18" fmla="*/ 0 w 21588"/>
                  <a:gd name="T19" fmla="*/ 0 h 21598"/>
                  <a:gd name="T20" fmla="*/ 0 w 21588"/>
                  <a:gd name="T21" fmla="*/ 0 h 21598"/>
                  <a:gd name="T22" fmla="*/ 0 w 21588"/>
                  <a:gd name="T23" fmla="*/ 0 h 21598"/>
                  <a:gd name="T24" fmla="*/ 0 w 21588"/>
                  <a:gd name="T25" fmla="*/ 0 h 21598"/>
                  <a:gd name="T26" fmla="*/ 0 w 21588"/>
                  <a:gd name="T27" fmla="*/ 0 h 21598"/>
                  <a:gd name="T28" fmla="*/ 0 w 21588"/>
                  <a:gd name="T29" fmla="*/ 0 h 21598"/>
                  <a:gd name="T30" fmla="*/ 0 w 21588"/>
                  <a:gd name="T31" fmla="*/ 0 h 21598"/>
                  <a:gd name="T32" fmla="*/ 0 w 21588"/>
                  <a:gd name="T33" fmla="*/ 0 h 21598"/>
                  <a:gd name="T34" fmla="*/ 0 w 21588"/>
                  <a:gd name="T35" fmla="*/ 0 h 21598"/>
                  <a:gd name="T36" fmla="*/ 0 w 21588"/>
                  <a:gd name="T37" fmla="*/ 0 h 21598"/>
                  <a:gd name="T38" fmla="*/ 0 w 21588"/>
                  <a:gd name="T39" fmla="*/ 0 h 21598"/>
                  <a:gd name="T40" fmla="*/ 0 w 21588"/>
                  <a:gd name="T41" fmla="*/ 0 h 21598"/>
                  <a:gd name="T42" fmla="*/ 0 w 21588"/>
                  <a:gd name="T43" fmla="*/ 0 h 21598"/>
                  <a:gd name="T44" fmla="*/ 0 w 21588"/>
                  <a:gd name="T45" fmla="*/ 0 h 21598"/>
                  <a:gd name="T46" fmla="*/ 0 w 21588"/>
                  <a:gd name="T47" fmla="*/ 0 h 21598"/>
                  <a:gd name="T48" fmla="*/ 0 w 21588"/>
                  <a:gd name="T49" fmla="*/ 0 h 21598"/>
                  <a:gd name="T50" fmla="*/ 0 w 21588"/>
                  <a:gd name="T51" fmla="*/ 0 h 21598"/>
                  <a:gd name="T52" fmla="*/ 0 w 21588"/>
                  <a:gd name="T53" fmla="*/ 0 h 21598"/>
                  <a:gd name="T54" fmla="*/ 0 w 21588"/>
                  <a:gd name="T55" fmla="*/ 0 h 21598"/>
                  <a:gd name="T56" fmla="*/ 0 w 21588"/>
                  <a:gd name="T57" fmla="*/ 0 h 21598"/>
                  <a:gd name="T58" fmla="*/ 0 w 21588"/>
                  <a:gd name="T59" fmla="*/ 0 h 21598"/>
                  <a:gd name="T60" fmla="*/ 0 w 21588"/>
                  <a:gd name="T61" fmla="*/ 0 h 21598"/>
                  <a:gd name="T62" fmla="*/ 0 w 21588"/>
                  <a:gd name="T63" fmla="*/ 0 h 2159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1588" h="21598">
                    <a:moveTo>
                      <a:pt x="18735" y="1984"/>
                    </a:moveTo>
                    <a:cubicBezTo>
                      <a:pt x="16837" y="637"/>
                      <a:pt x="14244" y="-2"/>
                      <a:pt x="11088" y="0"/>
                    </a:cubicBezTo>
                    <a:cubicBezTo>
                      <a:pt x="8763" y="0"/>
                      <a:pt x="6747" y="232"/>
                      <a:pt x="5037" y="716"/>
                    </a:cubicBezTo>
                    <a:cubicBezTo>
                      <a:pt x="3380" y="1186"/>
                      <a:pt x="1899" y="1786"/>
                      <a:pt x="606" y="2518"/>
                    </a:cubicBezTo>
                    <a:lnTo>
                      <a:pt x="0" y="2860"/>
                    </a:lnTo>
                    <a:lnTo>
                      <a:pt x="3190" y="7921"/>
                    </a:lnTo>
                    <a:lnTo>
                      <a:pt x="3960" y="7481"/>
                    </a:lnTo>
                    <a:cubicBezTo>
                      <a:pt x="4344" y="7262"/>
                      <a:pt x="4790" y="7044"/>
                      <a:pt x="5297" y="6828"/>
                    </a:cubicBezTo>
                    <a:cubicBezTo>
                      <a:pt x="5796" y="6615"/>
                      <a:pt x="6319" y="6428"/>
                      <a:pt x="6868" y="6263"/>
                    </a:cubicBezTo>
                    <a:cubicBezTo>
                      <a:pt x="7410" y="6104"/>
                      <a:pt x="7951" y="5978"/>
                      <a:pt x="8490" y="5890"/>
                    </a:cubicBezTo>
                    <a:cubicBezTo>
                      <a:pt x="9020" y="5805"/>
                      <a:pt x="9518" y="5766"/>
                      <a:pt x="9973" y="5766"/>
                    </a:cubicBezTo>
                    <a:cubicBezTo>
                      <a:pt x="11485" y="5760"/>
                      <a:pt x="12366" y="6045"/>
                      <a:pt x="12729" y="6385"/>
                    </a:cubicBezTo>
                    <a:cubicBezTo>
                      <a:pt x="13194" y="6804"/>
                      <a:pt x="13449" y="7349"/>
                      <a:pt x="13455" y="8160"/>
                    </a:cubicBezTo>
                    <a:cubicBezTo>
                      <a:pt x="13451" y="8771"/>
                      <a:pt x="13281" y="9244"/>
                      <a:pt x="12963" y="9641"/>
                    </a:cubicBezTo>
                    <a:cubicBezTo>
                      <a:pt x="12584" y="10110"/>
                      <a:pt x="12107" y="10570"/>
                      <a:pt x="11516" y="11017"/>
                    </a:cubicBezTo>
                    <a:cubicBezTo>
                      <a:pt x="10896" y="11491"/>
                      <a:pt x="10225" y="11985"/>
                      <a:pt x="9504" y="12502"/>
                    </a:cubicBezTo>
                    <a:cubicBezTo>
                      <a:pt x="8719" y="13064"/>
                      <a:pt x="8024" y="13727"/>
                      <a:pt x="7421" y="14481"/>
                    </a:cubicBezTo>
                    <a:cubicBezTo>
                      <a:pt x="6799" y="15259"/>
                      <a:pt x="6323" y="16166"/>
                      <a:pt x="5983" y="17198"/>
                    </a:cubicBezTo>
                    <a:cubicBezTo>
                      <a:pt x="5743" y="17916"/>
                      <a:pt x="5631" y="18717"/>
                      <a:pt x="5631" y="19598"/>
                    </a:cubicBezTo>
                    <a:cubicBezTo>
                      <a:pt x="5631" y="20038"/>
                      <a:pt x="5661" y="20498"/>
                      <a:pt x="5715" y="20980"/>
                    </a:cubicBezTo>
                    <a:lnTo>
                      <a:pt x="5787" y="21598"/>
                    </a:lnTo>
                    <a:lnTo>
                      <a:pt x="6539" y="21598"/>
                    </a:lnTo>
                    <a:lnTo>
                      <a:pt x="12734" y="21598"/>
                    </a:lnTo>
                    <a:lnTo>
                      <a:pt x="12734" y="20915"/>
                    </a:lnTo>
                    <a:cubicBezTo>
                      <a:pt x="12734" y="19869"/>
                      <a:pt x="12947" y="19058"/>
                      <a:pt x="13319" y="18472"/>
                    </a:cubicBezTo>
                    <a:cubicBezTo>
                      <a:pt x="13735" y="17807"/>
                      <a:pt x="14237" y="17231"/>
                      <a:pt x="14824" y="16730"/>
                    </a:cubicBezTo>
                    <a:cubicBezTo>
                      <a:pt x="15436" y="16213"/>
                      <a:pt x="16115" y="15723"/>
                      <a:pt x="16856" y="15263"/>
                    </a:cubicBezTo>
                    <a:cubicBezTo>
                      <a:pt x="17679" y="14754"/>
                      <a:pt x="18434" y="14165"/>
                      <a:pt x="19117" y="13500"/>
                    </a:cubicBezTo>
                    <a:cubicBezTo>
                      <a:pt x="19827" y="12811"/>
                      <a:pt x="20413" y="11985"/>
                      <a:pt x="20876" y="11034"/>
                    </a:cubicBezTo>
                    <a:cubicBezTo>
                      <a:pt x="21363" y="10029"/>
                      <a:pt x="21588" y="8820"/>
                      <a:pt x="21588" y="7401"/>
                    </a:cubicBezTo>
                    <a:cubicBezTo>
                      <a:pt x="21600" y="5195"/>
                      <a:pt x="20632" y="3318"/>
                      <a:pt x="18735" y="1984"/>
                    </a:cubicBezTo>
                    <a:close/>
                    <a:moveTo>
                      <a:pt x="18735" y="1984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3834522" y="3140710"/>
            <a:ext cx="1736235" cy="1736235"/>
            <a:chOff x="4812525" y="1941359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5" name="Freeform 8"/>
            <p:cNvSpPr/>
            <p:nvPr/>
          </p:nvSpPr>
          <p:spPr bwMode="auto">
            <a:xfrm rot="18900000">
              <a:off x="4812525" y="1941359"/>
              <a:ext cx="1247184" cy="1247184"/>
            </a:xfrm>
            <a:custGeom>
              <a:avLst/>
              <a:gdLst>
                <a:gd name="T0" fmla="*/ 720 w 720"/>
                <a:gd name="T1" fmla="*/ 453 h 720"/>
                <a:gd name="T2" fmla="*/ 652 w 720"/>
                <a:gd name="T3" fmla="*/ 522 h 720"/>
                <a:gd name="T4" fmla="*/ 652 w 720"/>
                <a:gd name="T5" fmla="*/ 522 h 720"/>
                <a:gd name="T6" fmla="*/ 639 w 720"/>
                <a:gd name="T7" fmla="*/ 520 h 720"/>
                <a:gd name="T8" fmla="*/ 617 w 720"/>
                <a:gd name="T9" fmla="*/ 507 h 720"/>
                <a:gd name="T10" fmla="*/ 610 w 720"/>
                <a:gd name="T11" fmla="*/ 501 h 720"/>
                <a:gd name="T12" fmla="*/ 578 w 720"/>
                <a:gd name="T13" fmla="*/ 482 h 720"/>
                <a:gd name="T14" fmla="*/ 543 w 720"/>
                <a:gd name="T15" fmla="*/ 532 h 720"/>
                <a:gd name="T16" fmla="*/ 542 w 720"/>
                <a:gd name="T17" fmla="*/ 543 h 720"/>
                <a:gd name="T18" fmla="*/ 542 w 720"/>
                <a:gd name="T19" fmla="*/ 720 h 720"/>
                <a:gd name="T20" fmla="*/ 542 w 720"/>
                <a:gd name="T21" fmla="*/ 720 h 720"/>
                <a:gd name="T22" fmla="*/ 542 w 720"/>
                <a:gd name="T23" fmla="*/ 720 h 720"/>
                <a:gd name="T24" fmla="*/ 365 w 720"/>
                <a:gd name="T25" fmla="*/ 720 h 720"/>
                <a:gd name="T26" fmla="*/ 358 w 720"/>
                <a:gd name="T27" fmla="*/ 719 h 720"/>
                <a:gd name="T28" fmla="*/ 321 w 720"/>
                <a:gd name="T29" fmla="*/ 702 h 720"/>
                <a:gd name="T30" fmla="*/ 335 w 720"/>
                <a:gd name="T31" fmla="*/ 680 h 720"/>
                <a:gd name="T32" fmla="*/ 342 w 720"/>
                <a:gd name="T33" fmla="*/ 673 h 720"/>
                <a:gd name="T34" fmla="*/ 360 w 720"/>
                <a:gd name="T35" fmla="*/ 627 h 720"/>
                <a:gd name="T36" fmla="*/ 275 w 720"/>
                <a:gd name="T37" fmla="*/ 542 h 720"/>
                <a:gd name="T38" fmla="*/ 190 w 720"/>
                <a:gd name="T39" fmla="*/ 627 h 720"/>
                <a:gd name="T40" fmla="*/ 208 w 720"/>
                <a:gd name="T41" fmla="*/ 673 h 720"/>
                <a:gd name="T42" fmla="*/ 215 w 720"/>
                <a:gd name="T43" fmla="*/ 680 h 720"/>
                <a:gd name="T44" fmla="*/ 229 w 720"/>
                <a:gd name="T45" fmla="*/ 702 h 720"/>
                <a:gd name="T46" fmla="*/ 192 w 720"/>
                <a:gd name="T47" fmla="*/ 719 h 720"/>
                <a:gd name="T48" fmla="*/ 185 w 720"/>
                <a:gd name="T49" fmla="*/ 720 h 720"/>
                <a:gd name="T50" fmla="*/ 0 w 720"/>
                <a:gd name="T51" fmla="*/ 720 h 720"/>
                <a:gd name="T52" fmla="*/ 0 w 720"/>
                <a:gd name="T53" fmla="*/ 543 h 720"/>
                <a:gd name="T54" fmla="*/ 1 w 720"/>
                <a:gd name="T55" fmla="*/ 534 h 720"/>
                <a:gd name="T56" fmla="*/ 28 w 720"/>
                <a:gd name="T57" fmla="*/ 491 h 720"/>
                <a:gd name="T58" fmla="*/ 61 w 720"/>
                <a:gd name="T59" fmla="*/ 514 h 720"/>
                <a:gd name="T60" fmla="*/ 101 w 720"/>
                <a:gd name="T61" fmla="*/ 530 h 720"/>
                <a:gd name="T62" fmla="*/ 102 w 720"/>
                <a:gd name="T63" fmla="*/ 530 h 720"/>
                <a:gd name="T64" fmla="*/ 178 w 720"/>
                <a:gd name="T65" fmla="*/ 453 h 720"/>
                <a:gd name="T66" fmla="*/ 102 w 720"/>
                <a:gd name="T67" fmla="*/ 377 h 720"/>
                <a:gd name="T68" fmla="*/ 101 w 720"/>
                <a:gd name="T69" fmla="*/ 377 h 720"/>
                <a:gd name="T70" fmla="*/ 61 w 720"/>
                <a:gd name="T71" fmla="*/ 393 h 720"/>
                <a:gd name="T72" fmla="*/ 28 w 720"/>
                <a:gd name="T73" fmla="*/ 416 h 720"/>
                <a:gd name="T74" fmla="*/ 1 w 720"/>
                <a:gd name="T75" fmla="*/ 373 h 720"/>
                <a:gd name="T76" fmla="*/ 0 w 720"/>
                <a:gd name="T77" fmla="*/ 364 h 720"/>
                <a:gd name="T78" fmla="*/ 0 w 720"/>
                <a:gd name="T79" fmla="*/ 178 h 720"/>
                <a:gd name="T80" fmla="*/ 185 w 720"/>
                <a:gd name="T81" fmla="*/ 178 h 720"/>
                <a:gd name="T82" fmla="*/ 194 w 720"/>
                <a:gd name="T83" fmla="*/ 177 h 720"/>
                <a:gd name="T84" fmla="*/ 215 w 720"/>
                <a:gd name="T85" fmla="*/ 117 h 720"/>
                <a:gd name="T86" fmla="*/ 198 w 720"/>
                <a:gd name="T87" fmla="*/ 77 h 720"/>
                <a:gd name="T88" fmla="*/ 275 w 720"/>
                <a:gd name="T89" fmla="*/ 0 h 720"/>
                <a:gd name="T90" fmla="*/ 352 w 720"/>
                <a:gd name="T91" fmla="*/ 77 h 720"/>
                <a:gd name="T92" fmla="*/ 335 w 720"/>
                <a:gd name="T93" fmla="*/ 117 h 720"/>
                <a:gd name="T94" fmla="*/ 356 w 720"/>
                <a:gd name="T95" fmla="*/ 177 h 720"/>
                <a:gd name="T96" fmla="*/ 365 w 720"/>
                <a:gd name="T97" fmla="*/ 178 h 720"/>
                <a:gd name="T98" fmla="*/ 542 w 720"/>
                <a:gd name="T99" fmla="*/ 178 h 720"/>
                <a:gd name="T100" fmla="*/ 542 w 720"/>
                <a:gd name="T101" fmla="*/ 364 h 720"/>
                <a:gd name="T102" fmla="*/ 543 w 720"/>
                <a:gd name="T103" fmla="*/ 374 h 720"/>
                <a:gd name="T104" fmla="*/ 578 w 720"/>
                <a:gd name="T105" fmla="*/ 424 h 720"/>
                <a:gd name="T106" fmla="*/ 610 w 720"/>
                <a:gd name="T107" fmla="*/ 406 h 720"/>
                <a:gd name="T108" fmla="*/ 617 w 720"/>
                <a:gd name="T109" fmla="*/ 399 h 720"/>
                <a:gd name="T110" fmla="*/ 651 w 720"/>
                <a:gd name="T111" fmla="*/ 385 h 720"/>
                <a:gd name="T112" fmla="*/ 652 w 720"/>
                <a:gd name="T113" fmla="*/ 385 h 720"/>
                <a:gd name="T114" fmla="*/ 720 w 720"/>
                <a:gd name="T115" fmla="*/ 453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0" h="720">
                  <a:moveTo>
                    <a:pt x="720" y="453"/>
                  </a:moveTo>
                  <a:cubicBezTo>
                    <a:pt x="720" y="491"/>
                    <a:pt x="690" y="522"/>
                    <a:pt x="652" y="522"/>
                  </a:cubicBezTo>
                  <a:cubicBezTo>
                    <a:pt x="652" y="522"/>
                    <a:pt x="652" y="522"/>
                    <a:pt x="652" y="522"/>
                  </a:cubicBezTo>
                  <a:cubicBezTo>
                    <a:pt x="650" y="522"/>
                    <a:pt x="645" y="522"/>
                    <a:pt x="639" y="520"/>
                  </a:cubicBezTo>
                  <a:cubicBezTo>
                    <a:pt x="633" y="518"/>
                    <a:pt x="625" y="514"/>
                    <a:pt x="617" y="507"/>
                  </a:cubicBezTo>
                  <a:cubicBezTo>
                    <a:pt x="615" y="505"/>
                    <a:pt x="612" y="503"/>
                    <a:pt x="610" y="501"/>
                  </a:cubicBezTo>
                  <a:cubicBezTo>
                    <a:pt x="600" y="492"/>
                    <a:pt x="590" y="482"/>
                    <a:pt x="578" y="482"/>
                  </a:cubicBezTo>
                  <a:cubicBezTo>
                    <a:pt x="557" y="482"/>
                    <a:pt x="549" y="509"/>
                    <a:pt x="543" y="532"/>
                  </a:cubicBezTo>
                  <a:cubicBezTo>
                    <a:pt x="542" y="536"/>
                    <a:pt x="542" y="539"/>
                    <a:pt x="542" y="543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365" y="720"/>
                    <a:pt x="365" y="720"/>
                    <a:pt x="365" y="720"/>
                  </a:cubicBezTo>
                  <a:cubicBezTo>
                    <a:pt x="362" y="720"/>
                    <a:pt x="360" y="720"/>
                    <a:pt x="358" y="719"/>
                  </a:cubicBezTo>
                  <a:cubicBezTo>
                    <a:pt x="326" y="712"/>
                    <a:pt x="322" y="704"/>
                    <a:pt x="321" y="702"/>
                  </a:cubicBezTo>
                  <a:cubicBezTo>
                    <a:pt x="319" y="697"/>
                    <a:pt x="328" y="687"/>
                    <a:pt x="335" y="680"/>
                  </a:cubicBezTo>
                  <a:cubicBezTo>
                    <a:pt x="337" y="678"/>
                    <a:pt x="340" y="675"/>
                    <a:pt x="342" y="673"/>
                  </a:cubicBezTo>
                  <a:cubicBezTo>
                    <a:pt x="360" y="652"/>
                    <a:pt x="360" y="630"/>
                    <a:pt x="360" y="627"/>
                  </a:cubicBezTo>
                  <a:cubicBezTo>
                    <a:pt x="360" y="580"/>
                    <a:pt x="322" y="542"/>
                    <a:pt x="275" y="542"/>
                  </a:cubicBezTo>
                  <a:cubicBezTo>
                    <a:pt x="228" y="542"/>
                    <a:pt x="190" y="580"/>
                    <a:pt x="190" y="627"/>
                  </a:cubicBezTo>
                  <a:cubicBezTo>
                    <a:pt x="190" y="630"/>
                    <a:pt x="190" y="652"/>
                    <a:pt x="208" y="673"/>
                  </a:cubicBezTo>
                  <a:cubicBezTo>
                    <a:pt x="210" y="675"/>
                    <a:pt x="213" y="678"/>
                    <a:pt x="215" y="680"/>
                  </a:cubicBezTo>
                  <a:cubicBezTo>
                    <a:pt x="222" y="687"/>
                    <a:pt x="231" y="697"/>
                    <a:pt x="229" y="702"/>
                  </a:cubicBezTo>
                  <a:cubicBezTo>
                    <a:pt x="229" y="704"/>
                    <a:pt x="224" y="712"/>
                    <a:pt x="192" y="719"/>
                  </a:cubicBezTo>
                  <a:cubicBezTo>
                    <a:pt x="190" y="720"/>
                    <a:pt x="188" y="720"/>
                    <a:pt x="185" y="720"/>
                  </a:cubicBezTo>
                  <a:cubicBezTo>
                    <a:pt x="0" y="720"/>
                    <a:pt x="0" y="720"/>
                    <a:pt x="0" y="720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0" y="540"/>
                    <a:pt x="0" y="537"/>
                    <a:pt x="1" y="534"/>
                  </a:cubicBezTo>
                  <a:cubicBezTo>
                    <a:pt x="9" y="501"/>
                    <a:pt x="18" y="491"/>
                    <a:pt x="28" y="491"/>
                  </a:cubicBezTo>
                  <a:cubicBezTo>
                    <a:pt x="39" y="491"/>
                    <a:pt x="51" y="505"/>
                    <a:pt x="61" y="514"/>
                  </a:cubicBezTo>
                  <a:cubicBezTo>
                    <a:pt x="79" y="529"/>
                    <a:pt x="97" y="530"/>
                    <a:pt x="101" y="530"/>
                  </a:cubicBezTo>
                  <a:cubicBezTo>
                    <a:pt x="101" y="530"/>
                    <a:pt x="102" y="530"/>
                    <a:pt x="102" y="530"/>
                  </a:cubicBezTo>
                  <a:cubicBezTo>
                    <a:pt x="144" y="530"/>
                    <a:pt x="178" y="496"/>
                    <a:pt x="178" y="453"/>
                  </a:cubicBezTo>
                  <a:cubicBezTo>
                    <a:pt x="178" y="411"/>
                    <a:pt x="144" y="377"/>
                    <a:pt x="102" y="377"/>
                  </a:cubicBezTo>
                  <a:cubicBezTo>
                    <a:pt x="102" y="377"/>
                    <a:pt x="101" y="377"/>
                    <a:pt x="101" y="377"/>
                  </a:cubicBezTo>
                  <a:cubicBezTo>
                    <a:pt x="97" y="377"/>
                    <a:pt x="79" y="378"/>
                    <a:pt x="61" y="393"/>
                  </a:cubicBezTo>
                  <a:cubicBezTo>
                    <a:pt x="51" y="402"/>
                    <a:pt x="39" y="416"/>
                    <a:pt x="28" y="416"/>
                  </a:cubicBezTo>
                  <a:cubicBezTo>
                    <a:pt x="18" y="416"/>
                    <a:pt x="9" y="406"/>
                    <a:pt x="1" y="373"/>
                  </a:cubicBezTo>
                  <a:cubicBezTo>
                    <a:pt x="0" y="370"/>
                    <a:pt x="0" y="367"/>
                    <a:pt x="0" y="364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88" y="178"/>
                    <a:pt x="191" y="178"/>
                    <a:pt x="194" y="177"/>
                  </a:cubicBezTo>
                  <a:cubicBezTo>
                    <a:pt x="266" y="161"/>
                    <a:pt x="232" y="137"/>
                    <a:pt x="215" y="117"/>
                  </a:cubicBezTo>
                  <a:cubicBezTo>
                    <a:pt x="197" y="97"/>
                    <a:pt x="198" y="77"/>
                    <a:pt x="198" y="77"/>
                  </a:cubicBezTo>
                  <a:cubicBezTo>
                    <a:pt x="198" y="34"/>
                    <a:pt x="233" y="0"/>
                    <a:pt x="275" y="0"/>
                  </a:cubicBezTo>
                  <a:cubicBezTo>
                    <a:pt x="317" y="0"/>
                    <a:pt x="352" y="34"/>
                    <a:pt x="352" y="77"/>
                  </a:cubicBezTo>
                  <a:cubicBezTo>
                    <a:pt x="352" y="77"/>
                    <a:pt x="353" y="97"/>
                    <a:pt x="335" y="117"/>
                  </a:cubicBezTo>
                  <a:cubicBezTo>
                    <a:pt x="318" y="137"/>
                    <a:pt x="285" y="161"/>
                    <a:pt x="356" y="177"/>
                  </a:cubicBezTo>
                  <a:cubicBezTo>
                    <a:pt x="359" y="178"/>
                    <a:pt x="362" y="178"/>
                    <a:pt x="365" y="178"/>
                  </a:cubicBezTo>
                  <a:cubicBezTo>
                    <a:pt x="542" y="178"/>
                    <a:pt x="542" y="178"/>
                    <a:pt x="542" y="178"/>
                  </a:cubicBezTo>
                  <a:cubicBezTo>
                    <a:pt x="542" y="364"/>
                    <a:pt x="542" y="364"/>
                    <a:pt x="542" y="364"/>
                  </a:cubicBezTo>
                  <a:cubicBezTo>
                    <a:pt x="542" y="367"/>
                    <a:pt x="542" y="371"/>
                    <a:pt x="543" y="374"/>
                  </a:cubicBezTo>
                  <a:cubicBezTo>
                    <a:pt x="549" y="398"/>
                    <a:pt x="557" y="424"/>
                    <a:pt x="578" y="424"/>
                  </a:cubicBezTo>
                  <a:cubicBezTo>
                    <a:pt x="590" y="424"/>
                    <a:pt x="600" y="415"/>
                    <a:pt x="610" y="406"/>
                  </a:cubicBezTo>
                  <a:cubicBezTo>
                    <a:pt x="612" y="403"/>
                    <a:pt x="615" y="401"/>
                    <a:pt x="617" y="399"/>
                  </a:cubicBezTo>
                  <a:cubicBezTo>
                    <a:pt x="633" y="386"/>
                    <a:pt x="648" y="385"/>
                    <a:pt x="651" y="385"/>
                  </a:cubicBezTo>
                  <a:cubicBezTo>
                    <a:pt x="652" y="385"/>
                    <a:pt x="652" y="385"/>
                    <a:pt x="652" y="385"/>
                  </a:cubicBezTo>
                  <a:cubicBezTo>
                    <a:pt x="690" y="385"/>
                    <a:pt x="720" y="416"/>
                    <a:pt x="720" y="4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AutoShape 116"/>
            <p:cNvSpPr/>
            <p:nvPr/>
          </p:nvSpPr>
          <p:spPr bwMode="auto">
            <a:xfrm>
              <a:off x="5312048" y="2487465"/>
              <a:ext cx="255670" cy="283138"/>
            </a:xfrm>
            <a:custGeom>
              <a:avLst/>
              <a:gdLst>
                <a:gd name="T0" fmla="*/ 135095090 w 21600"/>
                <a:gd name="T1" fmla="*/ 111587469 h 21600"/>
                <a:gd name="T2" fmla="*/ 67547585 w 21600"/>
                <a:gd name="T3" fmla="*/ 203194979 h 21600"/>
                <a:gd name="T4" fmla="*/ 0 w 21600"/>
                <a:gd name="T5" fmla="*/ 111587469 h 21600"/>
                <a:gd name="T6" fmla="*/ 67547585 w 21600"/>
                <a:gd name="T7" fmla="*/ 19980836 h 21600"/>
                <a:gd name="T8" fmla="*/ 79099259 w 21600"/>
                <a:gd name="T9" fmla="*/ 21335313 h 21600"/>
                <a:gd name="T10" fmla="*/ 79099259 w 21600"/>
                <a:gd name="T11" fmla="*/ 0 h 21600"/>
                <a:gd name="T12" fmla="*/ 104335692 w 21600"/>
                <a:gd name="T13" fmla="*/ 34298390 h 21600"/>
                <a:gd name="T14" fmla="*/ 79099259 w 21600"/>
                <a:gd name="T15" fmla="*/ 68662637 h 21600"/>
                <a:gd name="T16" fmla="*/ 79099259 w 21600"/>
                <a:gd name="T17" fmla="*/ 47317732 h 21600"/>
                <a:gd name="T18" fmla="*/ 67547585 w 21600"/>
                <a:gd name="T19" fmla="*/ 45427384 h 21600"/>
                <a:gd name="T20" fmla="*/ 18763263 w 21600"/>
                <a:gd name="T21" fmla="*/ 111587469 h 21600"/>
                <a:gd name="T22" fmla="*/ 67547585 w 21600"/>
                <a:gd name="T23" fmla="*/ 177748431 h 21600"/>
                <a:gd name="T24" fmla="*/ 116331828 w 21600"/>
                <a:gd name="T25" fmla="*/ 111587469 h 21600"/>
                <a:gd name="T26" fmla="*/ 135095090 w 21600"/>
                <a:gd name="T27" fmla="*/ 111587469 h 21600"/>
                <a:gd name="T28" fmla="*/ 135095090 w 21600"/>
                <a:gd name="T29" fmla="*/ 111587469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21600" y="11862"/>
                  </a:moveTo>
                  <a:cubicBezTo>
                    <a:pt x="21600" y="17240"/>
                    <a:pt x="16764" y="21600"/>
                    <a:pt x="10800" y="21600"/>
                  </a:cubicBezTo>
                  <a:cubicBezTo>
                    <a:pt x="4836" y="21600"/>
                    <a:pt x="0" y="17240"/>
                    <a:pt x="0" y="11862"/>
                  </a:cubicBezTo>
                  <a:cubicBezTo>
                    <a:pt x="0" y="6483"/>
                    <a:pt x="4836" y="2124"/>
                    <a:pt x="10800" y="2124"/>
                  </a:cubicBezTo>
                  <a:cubicBezTo>
                    <a:pt x="11430" y="2124"/>
                    <a:pt x="12046" y="2175"/>
                    <a:pt x="12647" y="2268"/>
                  </a:cubicBezTo>
                  <a:lnTo>
                    <a:pt x="12647" y="0"/>
                  </a:lnTo>
                  <a:lnTo>
                    <a:pt x="16682" y="3646"/>
                  </a:lnTo>
                  <a:lnTo>
                    <a:pt x="12647" y="7299"/>
                  </a:lnTo>
                  <a:lnTo>
                    <a:pt x="12647" y="5030"/>
                  </a:lnTo>
                  <a:cubicBezTo>
                    <a:pt x="12054" y="4900"/>
                    <a:pt x="11436" y="4829"/>
                    <a:pt x="10800" y="4829"/>
                  </a:cubicBezTo>
                  <a:cubicBezTo>
                    <a:pt x="6499" y="4829"/>
                    <a:pt x="3000" y="7984"/>
                    <a:pt x="3000" y="11862"/>
                  </a:cubicBezTo>
                  <a:cubicBezTo>
                    <a:pt x="3000" y="15740"/>
                    <a:pt x="6499" y="18895"/>
                    <a:pt x="10800" y="18895"/>
                  </a:cubicBezTo>
                  <a:cubicBezTo>
                    <a:pt x="15101" y="18895"/>
                    <a:pt x="18600" y="15740"/>
                    <a:pt x="18600" y="11862"/>
                  </a:cubicBezTo>
                  <a:lnTo>
                    <a:pt x="21600" y="11862"/>
                  </a:lnTo>
                  <a:close/>
                  <a:moveTo>
                    <a:pt x="21600" y="1186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17" name="직선 연결선 250"/>
          <p:cNvCxnSpPr/>
          <p:nvPr/>
        </p:nvCxnSpPr>
        <p:spPr>
          <a:xfrm flipH="1">
            <a:off x="6768676" y="2750068"/>
            <a:ext cx="1417982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250"/>
          <p:cNvCxnSpPr/>
          <p:nvPr/>
        </p:nvCxnSpPr>
        <p:spPr>
          <a:xfrm flipH="1">
            <a:off x="8079186" y="4499422"/>
            <a:ext cx="674623" cy="0"/>
          </a:xfrm>
          <a:prstGeom prst="line">
            <a:avLst/>
          </a:prstGeom>
          <a:ln w="12700">
            <a:solidFill>
              <a:schemeClr val="accent2"/>
            </a:solidFill>
            <a:prstDash val="dash"/>
            <a:headEnd type="oval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250"/>
          <p:cNvCxnSpPr/>
          <p:nvPr/>
        </p:nvCxnSpPr>
        <p:spPr>
          <a:xfrm>
            <a:off x="3438191" y="4499422"/>
            <a:ext cx="674623" cy="0"/>
          </a:xfrm>
          <a:prstGeom prst="line">
            <a:avLst/>
          </a:prstGeom>
          <a:ln w="12700">
            <a:solidFill>
              <a:schemeClr val="accent3"/>
            </a:solidFill>
            <a:prstDash val="dash"/>
            <a:headEnd type="oval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8330903" y="2353004"/>
            <a:ext cx="2625855" cy="794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Key point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amet del ium aut ex et estrum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00398" y="4112504"/>
            <a:ext cx="2625855" cy="794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Key point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amet del ium aut ex et estrum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3032" y="4138867"/>
            <a:ext cx="2625855" cy="794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Key point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 dolor sit amet del ium aut ex et estrum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0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1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4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5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2" grpId="0"/>
          <p:bldP spid="23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6"/>
          <p:cNvSpPr txBox="1"/>
          <p:nvPr/>
        </p:nvSpPr>
        <p:spPr>
          <a:xfrm>
            <a:off x="5143527" y="2212808"/>
            <a:ext cx="19049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PART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04</a:t>
            </a:r>
            <a:endParaRPr kumimoji="0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208304" y="2943479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请输入你的标题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835588" y="3805237"/>
            <a:ext cx="5208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706724" y="3989097"/>
            <a:ext cx="4778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Lorem ipsum dolor sit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amet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consectetur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adipiscing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elit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Ut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efficitur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ipsum vitae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tortor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accumsan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, a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pulvinar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lorem </a:t>
            </a:r>
            <a:r>
              <a:rPr kumimoji="0" lang="en-US" altLang="zh-CN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lacinia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074782" y="1844842"/>
          <a:ext cx="4042435" cy="4102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85"/>
          <p:cNvGrpSpPr/>
          <p:nvPr/>
        </p:nvGrpSpPr>
        <p:grpSpPr bwMode="auto">
          <a:xfrm>
            <a:off x="6806626" y="2500567"/>
            <a:ext cx="451664" cy="451664"/>
            <a:chOff x="0" y="0"/>
            <a:chExt cx="575" cy="575"/>
          </a:xfrm>
          <a:solidFill>
            <a:srgbClr val="FFFFFF"/>
          </a:solidFill>
        </p:grpSpPr>
        <p:sp>
          <p:nvSpPr>
            <p:cNvPr id="6" name="AutoShape 83"/>
            <p:cNvSpPr/>
            <p:nvPr/>
          </p:nvSpPr>
          <p:spPr bwMode="auto">
            <a:xfrm>
              <a:off x="0" y="144"/>
              <a:ext cx="431" cy="4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w 21600"/>
                <a:gd name="T119" fmla="*/ 0 h 21600"/>
                <a:gd name="T120" fmla="*/ 0 w 21600"/>
                <a:gd name="T121" fmla="*/ 0 h 21600"/>
                <a:gd name="T122" fmla="*/ 0 w 21600"/>
                <a:gd name="T123" fmla="*/ 0 h 21600"/>
                <a:gd name="T124" fmla="*/ 0 w 21600"/>
                <a:gd name="T125" fmla="*/ 0 h 216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600" h="21600">
                  <a:moveTo>
                    <a:pt x="21526" y="8371"/>
                  </a:moveTo>
                  <a:cubicBezTo>
                    <a:pt x="21485" y="8371"/>
                    <a:pt x="20374" y="8371"/>
                    <a:pt x="19057" y="8371"/>
                  </a:cubicBezTo>
                  <a:cubicBezTo>
                    <a:pt x="17740" y="8371"/>
                    <a:pt x="17425" y="7609"/>
                    <a:pt x="18356" y="6678"/>
                  </a:cubicBezTo>
                  <a:cubicBezTo>
                    <a:pt x="19287" y="5747"/>
                    <a:pt x="20073" y="4962"/>
                    <a:pt x="20101" y="4934"/>
                  </a:cubicBezTo>
                  <a:cubicBezTo>
                    <a:pt x="20130" y="4904"/>
                    <a:pt x="20130" y="4858"/>
                    <a:pt x="20101" y="4829"/>
                  </a:cubicBezTo>
                  <a:cubicBezTo>
                    <a:pt x="20073" y="4799"/>
                    <a:pt x="19323" y="4050"/>
                    <a:pt x="18436" y="3163"/>
                  </a:cubicBezTo>
                  <a:cubicBezTo>
                    <a:pt x="17549" y="2276"/>
                    <a:pt x="16800" y="1527"/>
                    <a:pt x="16771" y="1498"/>
                  </a:cubicBezTo>
                  <a:cubicBezTo>
                    <a:pt x="16743" y="1470"/>
                    <a:pt x="16696" y="1470"/>
                    <a:pt x="16667" y="1498"/>
                  </a:cubicBezTo>
                  <a:cubicBezTo>
                    <a:pt x="16638" y="1527"/>
                    <a:pt x="15853" y="2312"/>
                    <a:pt x="14922" y="3243"/>
                  </a:cubicBezTo>
                  <a:cubicBezTo>
                    <a:pt x="13991" y="4174"/>
                    <a:pt x="13229" y="3859"/>
                    <a:pt x="13229" y="2542"/>
                  </a:cubicBezTo>
                  <a:cubicBezTo>
                    <a:pt x="13229" y="1226"/>
                    <a:pt x="13229" y="115"/>
                    <a:pt x="13229" y="74"/>
                  </a:cubicBezTo>
                  <a:cubicBezTo>
                    <a:pt x="13229" y="34"/>
                    <a:pt x="13195" y="0"/>
                    <a:pt x="13155" y="0"/>
                  </a:cubicBezTo>
                  <a:cubicBezTo>
                    <a:pt x="13114" y="0"/>
                    <a:pt x="12054" y="0"/>
                    <a:pt x="10800" y="0"/>
                  </a:cubicBezTo>
                  <a:cubicBezTo>
                    <a:pt x="9546" y="0"/>
                    <a:pt x="8486" y="0"/>
                    <a:pt x="8445" y="0"/>
                  </a:cubicBezTo>
                  <a:cubicBezTo>
                    <a:pt x="8405" y="0"/>
                    <a:pt x="8371" y="34"/>
                    <a:pt x="8371" y="74"/>
                  </a:cubicBezTo>
                  <a:cubicBezTo>
                    <a:pt x="8371" y="115"/>
                    <a:pt x="8371" y="1226"/>
                    <a:pt x="8371" y="2542"/>
                  </a:cubicBezTo>
                  <a:cubicBezTo>
                    <a:pt x="8371" y="3859"/>
                    <a:pt x="7609" y="4174"/>
                    <a:pt x="6678" y="3243"/>
                  </a:cubicBezTo>
                  <a:cubicBezTo>
                    <a:pt x="5747" y="2312"/>
                    <a:pt x="4962" y="1527"/>
                    <a:pt x="4934" y="1498"/>
                  </a:cubicBezTo>
                  <a:cubicBezTo>
                    <a:pt x="4905" y="1470"/>
                    <a:pt x="4858" y="1470"/>
                    <a:pt x="4829" y="1498"/>
                  </a:cubicBezTo>
                  <a:cubicBezTo>
                    <a:pt x="4801" y="1527"/>
                    <a:pt x="4051" y="2276"/>
                    <a:pt x="3164" y="3163"/>
                  </a:cubicBezTo>
                  <a:cubicBezTo>
                    <a:pt x="2277" y="4050"/>
                    <a:pt x="1528" y="4800"/>
                    <a:pt x="1499" y="4829"/>
                  </a:cubicBezTo>
                  <a:cubicBezTo>
                    <a:pt x="1470" y="4857"/>
                    <a:pt x="1470" y="4904"/>
                    <a:pt x="1499" y="4934"/>
                  </a:cubicBezTo>
                  <a:cubicBezTo>
                    <a:pt x="1528" y="4962"/>
                    <a:pt x="2313" y="5747"/>
                    <a:pt x="3244" y="6678"/>
                  </a:cubicBezTo>
                  <a:cubicBezTo>
                    <a:pt x="4175" y="7609"/>
                    <a:pt x="3860" y="8371"/>
                    <a:pt x="2543" y="8371"/>
                  </a:cubicBezTo>
                  <a:cubicBezTo>
                    <a:pt x="1226" y="8371"/>
                    <a:pt x="115" y="8371"/>
                    <a:pt x="74" y="8371"/>
                  </a:cubicBezTo>
                  <a:cubicBezTo>
                    <a:pt x="33" y="8371"/>
                    <a:pt x="0" y="8405"/>
                    <a:pt x="0" y="8445"/>
                  </a:cubicBezTo>
                  <a:cubicBezTo>
                    <a:pt x="0" y="8486"/>
                    <a:pt x="0" y="9546"/>
                    <a:pt x="0" y="10800"/>
                  </a:cubicBezTo>
                  <a:cubicBezTo>
                    <a:pt x="0" y="12055"/>
                    <a:pt x="0" y="13114"/>
                    <a:pt x="0" y="13155"/>
                  </a:cubicBezTo>
                  <a:cubicBezTo>
                    <a:pt x="0" y="13196"/>
                    <a:pt x="33" y="13229"/>
                    <a:pt x="74" y="13229"/>
                  </a:cubicBezTo>
                  <a:cubicBezTo>
                    <a:pt x="115" y="13229"/>
                    <a:pt x="1226" y="13229"/>
                    <a:pt x="2542" y="13229"/>
                  </a:cubicBezTo>
                  <a:cubicBezTo>
                    <a:pt x="3859" y="13229"/>
                    <a:pt x="4175" y="13991"/>
                    <a:pt x="3243" y="14922"/>
                  </a:cubicBezTo>
                  <a:cubicBezTo>
                    <a:pt x="2312" y="15853"/>
                    <a:pt x="1528" y="16638"/>
                    <a:pt x="1499" y="16666"/>
                  </a:cubicBezTo>
                  <a:cubicBezTo>
                    <a:pt x="1470" y="16696"/>
                    <a:pt x="1470" y="16742"/>
                    <a:pt x="1499" y="16771"/>
                  </a:cubicBezTo>
                  <a:cubicBezTo>
                    <a:pt x="1528" y="16800"/>
                    <a:pt x="2277" y="17550"/>
                    <a:pt x="3164" y="18436"/>
                  </a:cubicBezTo>
                  <a:cubicBezTo>
                    <a:pt x="4051" y="19324"/>
                    <a:pt x="4800" y="20072"/>
                    <a:pt x="4829" y="20102"/>
                  </a:cubicBezTo>
                  <a:cubicBezTo>
                    <a:pt x="4857" y="20130"/>
                    <a:pt x="4904" y="20130"/>
                    <a:pt x="4933" y="20102"/>
                  </a:cubicBezTo>
                  <a:cubicBezTo>
                    <a:pt x="4962" y="20072"/>
                    <a:pt x="5747" y="19288"/>
                    <a:pt x="6678" y="18357"/>
                  </a:cubicBezTo>
                  <a:cubicBezTo>
                    <a:pt x="7609" y="17426"/>
                    <a:pt x="8371" y="17741"/>
                    <a:pt x="8371" y="19058"/>
                  </a:cubicBezTo>
                  <a:cubicBezTo>
                    <a:pt x="8371" y="20375"/>
                    <a:pt x="8371" y="21486"/>
                    <a:pt x="8371" y="21526"/>
                  </a:cubicBezTo>
                  <a:cubicBezTo>
                    <a:pt x="8371" y="21567"/>
                    <a:pt x="8405" y="21600"/>
                    <a:pt x="8445" y="21600"/>
                  </a:cubicBezTo>
                  <a:cubicBezTo>
                    <a:pt x="8486" y="21600"/>
                    <a:pt x="9546" y="21600"/>
                    <a:pt x="10800" y="21600"/>
                  </a:cubicBezTo>
                  <a:cubicBezTo>
                    <a:pt x="12054" y="21600"/>
                    <a:pt x="13114" y="21600"/>
                    <a:pt x="13155" y="21600"/>
                  </a:cubicBezTo>
                  <a:cubicBezTo>
                    <a:pt x="13195" y="21600"/>
                    <a:pt x="13229" y="21567"/>
                    <a:pt x="13229" y="21526"/>
                  </a:cubicBezTo>
                  <a:cubicBezTo>
                    <a:pt x="13229" y="21486"/>
                    <a:pt x="13229" y="20375"/>
                    <a:pt x="13229" y="19058"/>
                  </a:cubicBezTo>
                  <a:cubicBezTo>
                    <a:pt x="13229" y="17741"/>
                    <a:pt x="13991" y="17426"/>
                    <a:pt x="14922" y="18356"/>
                  </a:cubicBezTo>
                  <a:cubicBezTo>
                    <a:pt x="15853" y="19288"/>
                    <a:pt x="16639" y="20072"/>
                    <a:pt x="16667" y="20101"/>
                  </a:cubicBezTo>
                  <a:cubicBezTo>
                    <a:pt x="16696" y="20130"/>
                    <a:pt x="16743" y="20130"/>
                    <a:pt x="16771" y="20101"/>
                  </a:cubicBezTo>
                  <a:cubicBezTo>
                    <a:pt x="16800" y="20072"/>
                    <a:pt x="17549" y="19324"/>
                    <a:pt x="18437" y="18436"/>
                  </a:cubicBezTo>
                  <a:cubicBezTo>
                    <a:pt x="19324" y="17550"/>
                    <a:pt x="20073" y="16800"/>
                    <a:pt x="20102" y="16771"/>
                  </a:cubicBezTo>
                  <a:cubicBezTo>
                    <a:pt x="20130" y="16743"/>
                    <a:pt x="20130" y="16696"/>
                    <a:pt x="20102" y="16666"/>
                  </a:cubicBezTo>
                  <a:cubicBezTo>
                    <a:pt x="20073" y="16638"/>
                    <a:pt x="19288" y="15853"/>
                    <a:pt x="18357" y="14922"/>
                  </a:cubicBezTo>
                  <a:cubicBezTo>
                    <a:pt x="17426" y="13991"/>
                    <a:pt x="17741" y="13229"/>
                    <a:pt x="19058" y="13229"/>
                  </a:cubicBezTo>
                  <a:cubicBezTo>
                    <a:pt x="20374" y="13229"/>
                    <a:pt x="21485" y="13229"/>
                    <a:pt x="21526" y="13229"/>
                  </a:cubicBezTo>
                  <a:cubicBezTo>
                    <a:pt x="21567" y="13229"/>
                    <a:pt x="21600" y="13196"/>
                    <a:pt x="21600" y="13155"/>
                  </a:cubicBezTo>
                  <a:cubicBezTo>
                    <a:pt x="21600" y="13114"/>
                    <a:pt x="21600" y="12055"/>
                    <a:pt x="21600" y="10800"/>
                  </a:cubicBezTo>
                  <a:cubicBezTo>
                    <a:pt x="21600" y="9546"/>
                    <a:pt x="21600" y="8486"/>
                    <a:pt x="21600" y="8445"/>
                  </a:cubicBezTo>
                  <a:cubicBezTo>
                    <a:pt x="21600" y="8405"/>
                    <a:pt x="21567" y="8371"/>
                    <a:pt x="21526" y="8371"/>
                  </a:cubicBezTo>
                  <a:close/>
                  <a:moveTo>
                    <a:pt x="10962" y="14352"/>
                  </a:moveTo>
                  <a:cubicBezTo>
                    <a:pt x="8960" y="14352"/>
                    <a:pt x="7336" y="12728"/>
                    <a:pt x="7336" y="10725"/>
                  </a:cubicBezTo>
                  <a:cubicBezTo>
                    <a:pt x="7336" y="8722"/>
                    <a:pt x="8960" y="7098"/>
                    <a:pt x="10962" y="7098"/>
                  </a:cubicBezTo>
                  <a:cubicBezTo>
                    <a:pt x="12965" y="7098"/>
                    <a:pt x="14589" y="8722"/>
                    <a:pt x="14589" y="10725"/>
                  </a:cubicBezTo>
                  <a:cubicBezTo>
                    <a:pt x="14589" y="12728"/>
                    <a:pt x="12965" y="14352"/>
                    <a:pt x="10962" y="14352"/>
                  </a:cubicBezTo>
                  <a:close/>
                  <a:moveTo>
                    <a:pt x="10962" y="1435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AutoShape 84"/>
            <p:cNvSpPr/>
            <p:nvPr/>
          </p:nvSpPr>
          <p:spPr bwMode="auto">
            <a:xfrm>
              <a:off x="360" y="0"/>
              <a:ext cx="215" cy="2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w 21600"/>
                <a:gd name="T119" fmla="*/ 0 h 21600"/>
                <a:gd name="T120" fmla="*/ 0 w 21600"/>
                <a:gd name="T121" fmla="*/ 0 h 21600"/>
                <a:gd name="T122" fmla="*/ 0 w 21600"/>
                <a:gd name="T123" fmla="*/ 0 h 21600"/>
                <a:gd name="T124" fmla="*/ 0 w 21600"/>
                <a:gd name="T125" fmla="*/ 0 h 216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600" h="21600">
                  <a:moveTo>
                    <a:pt x="21525" y="8370"/>
                  </a:moveTo>
                  <a:cubicBezTo>
                    <a:pt x="21484" y="8370"/>
                    <a:pt x="20373" y="8370"/>
                    <a:pt x="19056" y="8370"/>
                  </a:cubicBezTo>
                  <a:cubicBezTo>
                    <a:pt x="17740" y="8370"/>
                    <a:pt x="17424" y="7610"/>
                    <a:pt x="18356" y="6677"/>
                  </a:cubicBezTo>
                  <a:cubicBezTo>
                    <a:pt x="19287" y="5746"/>
                    <a:pt x="20073" y="4962"/>
                    <a:pt x="20101" y="4932"/>
                  </a:cubicBezTo>
                  <a:cubicBezTo>
                    <a:pt x="20129" y="4904"/>
                    <a:pt x="20129" y="4857"/>
                    <a:pt x="20101" y="4827"/>
                  </a:cubicBezTo>
                  <a:cubicBezTo>
                    <a:pt x="20073" y="4799"/>
                    <a:pt x="19323" y="4049"/>
                    <a:pt x="18436" y="3164"/>
                  </a:cubicBezTo>
                  <a:cubicBezTo>
                    <a:pt x="17549" y="2275"/>
                    <a:pt x="16799" y="1527"/>
                    <a:pt x="16771" y="1497"/>
                  </a:cubicBezTo>
                  <a:cubicBezTo>
                    <a:pt x="16742" y="1469"/>
                    <a:pt x="16694" y="1469"/>
                    <a:pt x="16666" y="1497"/>
                  </a:cubicBezTo>
                  <a:cubicBezTo>
                    <a:pt x="16637" y="1526"/>
                    <a:pt x="15851" y="2312"/>
                    <a:pt x="14921" y="3243"/>
                  </a:cubicBezTo>
                  <a:cubicBezTo>
                    <a:pt x="13990" y="4174"/>
                    <a:pt x="13228" y="3859"/>
                    <a:pt x="13228" y="2543"/>
                  </a:cubicBezTo>
                  <a:cubicBezTo>
                    <a:pt x="13228" y="1225"/>
                    <a:pt x="13228" y="115"/>
                    <a:pt x="13229" y="74"/>
                  </a:cubicBezTo>
                  <a:cubicBezTo>
                    <a:pt x="13228" y="33"/>
                    <a:pt x="13195" y="0"/>
                    <a:pt x="13155" y="0"/>
                  </a:cubicBezTo>
                  <a:cubicBezTo>
                    <a:pt x="13113" y="0"/>
                    <a:pt x="12053" y="0"/>
                    <a:pt x="10800" y="0"/>
                  </a:cubicBezTo>
                  <a:cubicBezTo>
                    <a:pt x="9546" y="0"/>
                    <a:pt x="8486" y="0"/>
                    <a:pt x="8445" y="0"/>
                  </a:cubicBezTo>
                  <a:cubicBezTo>
                    <a:pt x="8404" y="0"/>
                    <a:pt x="8372" y="33"/>
                    <a:pt x="8372" y="74"/>
                  </a:cubicBezTo>
                  <a:cubicBezTo>
                    <a:pt x="8372" y="115"/>
                    <a:pt x="8372" y="1226"/>
                    <a:pt x="8372" y="2543"/>
                  </a:cubicBezTo>
                  <a:cubicBezTo>
                    <a:pt x="8372" y="3859"/>
                    <a:pt x="7610" y="4175"/>
                    <a:pt x="6679" y="3244"/>
                  </a:cubicBezTo>
                  <a:cubicBezTo>
                    <a:pt x="5747" y="2312"/>
                    <a:pt x="4962" y="1527"/>
                    <a:pt x="4933" y="1497"/>
                  </a:cubicBezTo>
                  <a:cubicBezTo>
                    <a:pt x="4903" y="1469"/>
                    <a:pt x="4856" y="1469"/>
                    <a:pt x="4828" y="1497"/>
                  </a:cubicBezTo>
                  <a:cubicBezTo>
                    <a:pt x="4799" y="1526"/>
                    <a:pt x="4049" y="2275"/>
                    <a:pt x="3162" y="3162"/>
                  </a:cubicBezTo>
                  <a:cubicBezTo>
                    <a:pt x="2276" y="4049"/>
                    <a:pt x="1526" y="4799"/>
                    <a:pt x="1498" y="4827"/>
                  </a:cubicBezTo>
                  <a:cubicBezTo>
                    <a:pt x="1469" y="4855"/>
                    <a:pt x="1469" y="4904"/>
                    <a:pt x="1498" y="4932"/>
                  </a:cubicBezTo>
                  <a:cubicBezTo>
                    <a:pt x="1527" y="4962"/>
                    <a:pt x="2312" y="5746"/>
                    <a:pt x="3244" y="6677"/>
                  </a:cubicBezTo>
                  <a:cubicBezTo>
                    <a:pt x="4174" y="7608"/>
                    <a:pt x="3859" y="8370"/>
                    <a:pt x="2542" y="8370"/>
                  </a:cubicBezTo>
                  <a:cubicBezTo>
                    <a:pt x="1225" y="8370"/>
                    <a:pt x="116" y="8370"/>
                    <a:pt x="75" y="8370"/>
                  </a:cubicBezTo>
                  <a:cubicBezTo>
                    <a:pt x="34" y="8372"/>
                    <a:pt x="1" y="8405"/>
                    <a:pt x="0" y="8446"/>
                  </a:cubicBezTo>
                  <a:cubicBezTo>
                    <a:pt x="1" y="8486"/>
                    <a:pt x="0" y="9546"/>
                    <a:pt x="0" y="10800"/>
                  </a:cubicBezTo>
                  <a:cubicBezTo>
                    <a:pt x="0" y="12054"/>
                    <a:pt x="0" y="13114"/>
                    <a:pt x="0" y="13154"/>
                  </a:cubicBezTo>
                  <a:cubicBezTo>
                    <a:pt x="0" y="13195"/>
                    <a:pt x="34" y="13228"/>
                    <a:pt x="75" y="13228"/>
                  </a:cubicBezTo>
                  <a:cubicBezTo>
                    <a:pt x="115" y="13228"/>
                    <a:pt x="1227" y="13230"/>
                    <a:pt x="2542" y="13230"/>
                  </a:cubicBezTo>
                  <a:cubicBezTo>
                    <a:pt x="3860" y="13228"/>
                    <a:pt x="4174" y="13990"/>
                    <a:pt x="3244" y="14921"/>
                  </a:cubicBezTo>
                  <a:cubicBezTo>
                    <a:pt x="2312" y="15852"/>
                    <a:pt x="1526" y="16638"/>
                    <a:pt x="1498" y="16666"/>
                  </a:cubicBezTo>
                  <a:cubicBezTo>
                    <a:pt x="1469" y="16696"/>
                    <a:pt x="1469" y="16743"/>
                    <a:pt x="1498" y="16771"/>
                  </a:cubicBezTo>
                  <a:cubicBezTo>
                    <a:pt x="1527" y="16801"/>
                    <a:pt x="2277" y="17551"/>
                    <a:pt x="3163" y="18438"/>
                  </a:cubicBezTo>
                  <a:cubicBezTo>
                    <a:pt x="4050" y="19323"/>
                    <a:pt x="4799" y="20073"/>
                    <a:pt x="4828" y="20103"/>
                  </a:cubicBezTo>
                  <a:cubicBezTo>
                    <a:pt x="4857" y="20131"/>
                    <a:pt x="4904" y="20131"/>
                    <a:pt x="4934" y="20103"/>
                  </a:cubicBezTo>
                  <a:cubicBezTo>
                    <a:pt x="4962" y="20073"/>
                    <a:pt x="5747" y="19288"/>
                    <a:pt x="6679" y="18356"/>
                  </a:cubicBezTo>
                  <a:cubicBezTo>
                    <a:pt x="7610" y="17426"/>
                    <a:pt x="8372" y="17741"/>
                    <a:pt x="8372" y="19057"/>
                  </a:cubicBezTo>
                  <a:cubicBezTo>
                    <a:pt x="8372" y="20375"/>
                    <a:pt x="8372" y="21485"/>
                    <a:pt x="8372" y="21526"/>
                  </a:cubicBezTo>
                  <a:cubicBezTo>
                    <a:pt x="8372" y="21567"/>
                    <a:pt x="8404" y="21600"/>
                    <a:pt x="8445" y="21600"/>
                  </a:cubicBezTo>
                  <a:cubicBezTo>
                    <a:pt x="8487" y="21600"/>
                    <a:pt x="9546" y="21600"/>
                    <a:pt x="10799" y="21600"/>
                  </a:cubicBezTo>
                  <a:cubicBezTo>
                    <a:pt x="12054" y="21600"/>
                    <a:pt x="13114" y="21600"/>
                    <a:pt x="13154" y="21600"/>
                  </a:cubicBezTo>
                  <a:cubicBezTo>
                    <a:pt x="13194" y="21600"/>
                    <a:pt x="13228" y="21567"/>
                    <a:pt x="13228" y="21525"/>
                  </a:cubicBezTo>
                  <a:cubicBezTo>
                    <a:pt x="13229" y="21485"/>
                    <a:pt x="13228" y="20374"/>
                    <a:pt x="13228" y="19059"/>
                  </a:cubicBezTo>
                  <a:cubicBezTo>
                    <a:pt x="13228" y="17741"/>
                    <a:pt x="13990" y="17425"/>
                    <a:pt x="14921" y="18356"/>
                  </a:cubicBezTo>
                  <a:cubicBezTo>
                    <a:pt x="15851" y="19287"/>
                    <a:pt x="16637" y="20073"/>
                    <a:pt x="16666" y="20103"/>
                  </a:cubicBezTo>
                  <a:cubicBezTo>
                    <a:pt x="16695" y="20131"/>
                    <a:pt x="16742" y="20131"/>
                    <a:pt x="16771" y="20103"/>
                  </a:cubicBezTo>
                  <a:cubicBezTo>
                    <a:pt x="16799" y="20073"/>
                    <a:pt x="17549" y="19323"/>
                    <a:pt x="18436" y="18438"/>
                  </a:cubicBezTo>
                  <a:cubicBezTo>
                    <a:pt x="19323" y="17551"/>
                    <a:pt x="20073" y="16801"/>
                    <a:pt x="20101" y="16773"/>
                  </a:cubicBezTo>
                  <a:cubicBezTo>
                    <a:pt x="20129" y="16743"/>
                    <a:pt x="20129" y="16696"/>
                    <a:pt x="20101" y="16666"/>
                  </a:cubicBezTo>
                  <a:cubicBezTo>
                    <a:pt x="20073" y="16638"/>
                    <a:pt x="19287" y="15852"/>
                    <a:pt x="18355" y="14921"/>
                  </a:cubicBezTo>
                  <a:cubicBezTo>
                    <a:pt x="17423" y="13990"/>
                    <a:pt x="17739" y="13228"/>
                    <a:pt x="19056" y="13228"/>
                  </a:cubicBezTo>
                  <a:cubicBezTo>
                    <a:pt x="20374" y="13228"/>
                    <a:pt x="21485" y="13228"/>
                    <a:pt x="21525" y="13228"/>
                  </a:cubicBezTo>
                  <a:cubicBezTo>
                    <a:pt x="21566" y="13228"/>
                    <a:pt x="21599" y="13195"/>
                    <a:pt x="21599" y="13154"/>
                  </a:cubicBezTo>
                  <a:cubicBezTo>
                    <a:pt x="21599" y="13114"/>
                    <a:pt x="21599" y="12054"/>
                    <a:pt x="21599" y="10800"/>
                  </a:cubicBezTo>
                  <a:cubicBezTo>
                    <a:pt x="21599" y="9546"/>
                    <a:pt x="21599" y="8486"/>
                    <a:pt x="21600" y="8445"/>
                  </a:cubicBezTo>
                  <a:cubicBezTo>
                    <a:pt x="21598" y="8405"/>
                    <a:pt x="21565" y="8370"/>
                    <a:pt x="21525" y="8370"/>
                  </a:cubicBezTo>
                  <a:close/>
                  <a:moveTo>
                    <a:pt x="13530" y="13426"/>
                  </a:moveTo>
                  <a:cubicBezTo>
                    <a:pt x="12114" y="14843"/>
                    <a:pt x="9818" y="14843"/>
                    <a:pt x="8402" y="13426"/>
                  </a:cubicBezTo>
                  <a:cubicBezTo>
                    <a:pt x="6986" y="12009"/>
                    <a:pt x="6986" y="9712"/>
                    <a:pt x="8402" y="8297"/>
                  </a:cubicBezTo>
                  <a:cubicBezTo>
                    <a:pt x="9819" y="6881"/>
                    <a:pt x="12115" y="6880"/>
                    <a:pt x="13530" y="8297"/>
                  </a:cubicBezTo>
                  <a:cubicBezTo>
                    <a:pt x="14948" y="9712"/>
                    <a:pt x="14947" y="12010"/>
                    <a:pt x="13530" y="13426"/>
                  </a:cubicBezTo>
                  <a:close/>
                  <a:moveTo>
                    <a:pt x="13530" y="1342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" name="AutoShape 150"/>
          <p:cNvSpPr/>
          <p:nvPr/>
        </p:nvSpPr>
        <p:spPr bwMode="auto">
          <a:xfrm>
            <a:off x="6834302" y="4475725"/>
            <a:ext cx="454759" cy="303173"/>
          </a:xfrm>
          <a:custGeom>
            <a:avLst/>
            <a:gdLst>
              <a:gd name="T0" fmla="*/ 271245842 w 21600"/>
              <a:gd name="T1" fmla="*/ 0 h 21600"/>
              <a:gd name="T2" fmla="*/ 23038200 w 21600"/>
              <a:gd name="T3" fmla="*/ 0 h 21600"/>
              <a:gd name="T4" fmla="*/ 0 w 21600"/>
              <a:gd name="T5" fmla="*/ 6760360 h 21600"/>
              <a:gd name="T6" fmla="*/ 0 w 21600"/>
              <a:gd name="T7" fmla="*/ 51369316 h 21600"/>
              <a:gd name="T8" fmla="*/ 23038200 w 21600"/>
              <a:gd name="T9" fmla="*/ 58129677 h 21600"/>
              <a:gd name="T10" fmla="*/ 271245842 w 21600"/>
              <a:gd name="T11" fmla="*/ 58129677 h 21600"/>
              <a:gd name="T12" fmla="*/ 294284053 w 21600"/>
              <a:gd name="T13" fmla="*/ 51369316 h 21600"/>
              <a:gd name="T14" fmla="*/ 294284053 w 21600"/>
              <a:gd name="T15" fmla="*/ 6760360 h 21600"/>
              <a:gd name="T16" fmla="*/ 271245842 w 21600"/>
              <a:gd name="T17" fmla="*/ 0 h 21600"/>
              <a:gd name="T18" fmla="*/ 23038200 w 21600"/>
              <a:gd name="T19" fmla="*/ 5366279 h 21600"/>
              <a:gd name="T20" fmla="*/ 271245842 w 21600"/>
              <a:gd name="T21" fmla="*/ 5366279 h 21600"/>
              <a:gd name="T22" fmla="*/ 275999976 w 21600"/>
              <a:gd name="T23" fmla="*/ 6760360 h 21600"/>
              <a:gd name="T24" fmla="*/ 275999976 w 21600"/>
              <a:gd name="T25" fmla="*/ 11677128 h 21600"/>
              <a:gd name="T26" fmla="*/ 18284077 w 21600"/>
              <a:gd name="T27" fmla="*/ 11677128 h 21600"/>
              <a:gd name="T28" fmla="*/ 18284077 w 21600"/>
              <a:gd name="T29" fmla="*/ 6760360 h 21600"/>
              <a:gd name="T30" fmla="*/ 23038200 w 21600"/>
              <a:gd name="T31" fmla="*/ 5366279 h 21600"/>
              <a:gd name="T32" fmla="*/ 271245842 w 21600"/>
              <a:gd name="T33" fmla="*/ 52763398 h 21600"/>
              <a:gd name="T34" fmla="*/ 23038200 w 21600"/>
              <a:gd name="T35" fmla="*/ 52763398 h 21600"/>
              <a:gd name="T36" fmla="*/ 18284077 w 21600"/>
              <a:gd name="T37" fmla="*/ 51371967 h 21600"/>
              <a:gd name="T38" fmla="*/ 18284077 w 21600"/>
              <a:gd name="T39" fmla="*/ 24535697 h 21600"/>
              <a:gd name="T40" fmla="*/ 275999976 w 21600"/>
              <a:gd name="T41" fmla="*/ 24535697 h 21600"/>
              <a:gd name="T42" fmla="*/ 275999976 w 21600"/>
              <a:gd name="T43" fmla="*/ 51371967 h 21600"/>
              <a:gd name="T44" fmla="*/ 271245842 w 21600"/>
              <a:gd name="T45" fmla="*/ 52763398 h 21600"/>
              <a:gd name="T46" fmla="*/ 271245842 w 21600"/>
              <a:gd name="T47" fmla="*/ 52763398 h 216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600" h="21600">
                <a:moveTo>
                  <a:pt x="19909" y="0"/>
                </a:moveTo>
                <a:lnTo>
                  <a:pt x="1691" y="0"/>
                </a:lnTo>
                <a:cubicBezTo>
                  <a:pt x="761" y="0"/>
                  <a:pt x="0" y="1131"/>
                  <a:pt x="0" y="2512"/>
                </a:cubicBezTo>
                <a:lnTo>
                  <a:pt x="0" y="19088"/>
                </a:lnTo>
                <a:cubicBezTo>
                  <a:pt x="0" y="20469"/>
                  <a:pt x="761" y="21600"/>
                  <a:pt x="1691" y="21600"/>
                </a:cubicBezTo>
                <a:lnTo>
                  <a:pt x="19909" y="21600"/>
                </a:lnTo>
                <a:cubicBezTo>
                  <a:pt x="20840" y="21600"/>
                  <a:pt x="21600" y="20469"/>
                  <a:pt x="21600" y="19088"/>
                </a:cubicBezTo>
                <a:lnTo>
                  <a:pt x="21600" y="2512"/>
                </a:lnTo>
                <a:cubicBezTo>
                  <a:pt x="21600" y="1131"/>
                  <a:pt x="20839" y="0"/>
                  <a:pt x="19909" y="0"/>
                </a:cubicBezTo>
                <a:close/>
                <a:moveTo>
                  <a:pt x="1691" y="1994"/>
                </a:moveTo>
                <a:lnTo>
                  <a:pt x="19909" y="1994"/>
                </a:lnTo>
                <a:cubicBezTo>
                  <a:pt x="20098" y="1994"/>
                  <a:pt x="20258" y="2232"/>
                  <a:pt x="20258" y="2512"/>
                </a:cubicBezTo>
                <a:lnTo>
                  <a:pt x="20258" y="4339"/>
                </a:lnTo>
                <a:lnTo>
                  <a:pt x="1342" y="4339"/>
                </a:lnTo>
                <a:lnTo>
                  <a:pt x="1342" y="2512"/>
                </a:lnTo>
                <a:cubicBezTo>
                  <a:pt x="1342" y="2232"/>
                  <a:pt x="1502" y="1994"/>
                  <a:pt x="1691" y="1994"/>
                </a:cubicBezTo>
                <a:close/>
                <a:moveTo>
                  <a:pt x="19909" y="19606"/>
                </a:moveTo>
                <a:lnTo>
                  <a:pt x="1691" y="19606"/>
                </a:lnTo>
                <a:cubicBezTo>
                  <a:pt x="1502" y="19606"/>
                  <a:pt x="1342" y="19369"/>
                  <a:pt x="1342" y="19089"/>
                </a:cubicBezTo>
                <a:lnTo>
                  <a:pt x="1342" y="9117"/>
                </a:lnTo>
                <a:lnTo>
                  <a:pt x="20258" y="9117"/>
                </a:lnTo>
                <a:lnTo>
                  <a:pt x="20258" y="19089"/>
                </a:lnTo>
                <a:cubicBezTo>
                  <a:pt x="20258" y="19368"/>
                  <a:pt x="20098" y="19606"/>
                  <a:pt x="19909" y="19606"/>
                </a:cubicBezTo>
                <a:close/>
                <a:moveTo>
                  <a:pt x="19909" y="19606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" name="Group 457"/>
          <p:cNvGrpSpPr/>
          <p:nvPr/>
        </p:nvGrpSpPr>
        <p:grpSpPr bwMode="auto">
          <a:xfrm>
            <a:off x="4897616" y="2585503"/>
            <a:ext cx="451664" cy="284611"/>
            <a:chOff x="0" y="0"/>
            <a:chExt cx="575" cy="363"/>
          </a:xfrm>
          <a:solidFill>
            <a:srgbClr val="FFFFFF"/>
          </a:solidFill>
        </p:grpSpPr>
        <p:sp>
          <p:nvSpPr>
            <p:cNvPr id="10" name="AutoShape 455"/>
            <p:cNvSpPr/>
            <p:nvPr/>
          </p:nvSpPr>
          <p:spPr bwMode="auto">
            <a:xfrm>
              <a:off x="0" y="104"/>
              <a:ext cx="205" cy="259"/>
            </a:xfrm>
            <a:custGeom>
              <a:avLst/>
              <a:gdLst>
                <a:gd name="T0" fmla="*/ 0 w 21470"/>
                <a:gd name="T1" fmla="*/ 0 h 21600"/>
                <a:gd name="T2" fmla="*/ 0 w 21470"/>
                <a:gd name="T3" fmla="*/ 0 h 21600"/>
                <a:gd name="T4" fmla="*/ 0 w 21470"/>
                <a:gd name="T5" fmla="*/ 0 h 21600"/>
                <a:gd name="T6" fmla="*/ 0 w 21470"/>
                <a:gd name="T7" fmla="*/ 0 h 21600"/>
                <a:gd name="T8" fmla="*/ 0 w 21470"/>
                <a:gd name="T9" fmla="*/ 0 h 21600"/>
                <a:gd name="T10" fmla="*/ 0 w 21470"/>
                <a:gd name="T11" fmla="*/ 0 h 21600"/>
                <a:gd name="T12" fmla="*/ 0 w 21470"/>
                <a:gd name="T13" fmla="*/ 0 h 21600"/>
                <a:gd name="T14" fmla="*/ 0 w 21470"/>
                <a:gd name="T15" fmla="*/ 0 h 21600"/>
                <a:gd name="T16" fmla="*/ 0 w 21470"/>
                <a:gd name="T17" fmla="*/ 0 h 21600"/>
                <a:gd name="T18" fmla="*/ 0 w 21470"/>
                <a:gd name="T19" fmla="*/ 0 h 21600"/>
                <a:gd name="T20" fmla="*/ 0 w 21470"/>
                <a:gd name="T21" fmla="*/ 0 h 21600"/>
                <a:gd name="T22" fmla="*/ 0 w 21470"/>
                <a:gd name="T23" fmla="*/ 0 h 21600"/>
                <a:gd name="T24" fmla="*/ 0 w 21470"/>
                <a:gd name="T25" fmla="*/ 0 h 21600"/>
                <a:gd name="T26" fmla="*/ 0 w 21470"/>
                <a:gd name="T27" fmla="*/ 0 h 21600"/>
                <a:gd name="T28" fmla="*/ 0 w 21470"/>
                <a:gd name="T29" fmla="*/ 0 h 21600"/>
                <a:gd name="T30" fmla="*/ 0 w 21470"/>
                <a:gd name="T31" fmla="*/ 0 h 21600"/>
                <a:gd name="T32" fmla="*/ 0 w 21470"/>
                <a:gd name="T33" fmla="*/ 0 h 21600"/>
                <a:gd name="T34" fmla="*/ 0 w 21470"/>
                <a:gd name="T35" fmla="*/ 0 h 21600"/>
                <a:gd name="T36" fmla="*/ 0 w 2147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470" h="21600">
                  <a:moveTo>
                    <a:pt x="13938" y="18089"/>
                  </a:moveTo>
                  <a:lnTo>
                    <a:pt x="13938" y="18075"/>
                  </a:lnTo>
                  <a:cubicBezTo>
                    <a:pt x="13949" y="17312"/>
                    <a:pt x="14370" y="14919"/>
                    <a:pt x="18829" y="12741"/>
                  </a:cubicBezTo>
                  <a:cubicBezTo>
                    <a:pt x="19646" y="11856"/>
                    <a:pt x="20317" y="10649"/>
                    <a:pt x="21003" y="9256"/>
                  </a:cubicBezTo>
                  <a:cubicBezTo>
                    <a:pt x="21476" y="8293"/>
                    <a:pt x="21396" y="7471"/>
                    <a:pt x="21396" y="6302"/>
                  </a:cubicBezTo>
                  <a:cubicBezTo>
                    <a:pt x="21396" y="5437"/>
                    <a:pt x="21600" y="4050"/>
                    <a:pt x="21332" y="3287"/>
                  </a:cubicBezTo>
                  <a:cubicBezTo>
                    <a:pt x="20424" y="712"/>
                    <a:pt x="18134" y="0"/>
                    <a:pt x="15449" y="0"/>
                  </a:cubicBezTo>
                  <a:cubicBezTo>
                    <a:pt x="12764" y="0"/>
                    <a:pt x="10471" y="714"/>
                    <a:pt x="9566" y="3295"/>
                  </a:cubicBezTo>
                  <a:cubicBezTo>
                    <a:pt x="9299" y="4054"/>
                    <a:pt x="9504" y="5439"/>
                    <a:pt x="9504" y="6301"/>
                  </a:cubicBezTo>
                  <a:cubicBezTo>
                    <a:pt x="9504" y="7473"/>
                    <a:pt x="9424" y="8297"/>
                    <a:pt x="9900" y="9263"/>
                  </a:cubicBezTo>
                  <a:cubicBezTo>
                    <a:pt x="10724" y="10935"/>
                    <a:pt x="11509" y="12336"/>
                    <a:pt x="12556" y="13231"/>
                  </a:cubicBezTo>
                  <a:cubicBezTo>
                    <a:pt x="8479" y="13828"/>
                    <a:pt x="5724" y="15525"/>
                    <a:pt x="3865" y="16187"/>
                  </a:cubicBezTo>
                  <a:cubicBezTo>
                    <a:pt x="18" y="17556"/>
                    <a:pt x="0" y="19055"/>
                    <a:pt x="0" y="19055"/>
                  </a:cubicBezTo>
                  <a:lnTo>
                    <a:pt x="0" y="21600"/>
                  </a:lnTo>
                  <a:lnTo>
                    <a:pt x="13940" y="21598"/>
                  </a:lnTo>
                  <a:lnTo>
                    <a:pt x="13940" y="18100"/>
                  </a:lnTo>
                  <a:lnTo>
                    <a:pt x="13940" y="18089"/>
                  </a:lnTo>
                  <a:lnTo>
                    <a:pt x="13938" y="18089"/>
                  </a:lnTo>
                  <a:close/>
                  <a:moveTo>
                    <a:pt x="13938" y="1808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AutoShape 456"/>
            <p:cNvSpPr/>
            <p:nvPr/>
          </p:nvSpPr>
          <p:spPr bwMode="auto">
            <a:xfrm>
              <a:off x="168" y="0"/>
              <a:ext cx="407" cy="3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600" h="21600">
                  <a:moveTo>
                    <a:pt x="18895" y="16182"/>
                  </a:moveTo>
                  <a:cubicBezTo>
                    <a:pt x="17591" y="15518"/>
                    <a:pt x="15655" y="13809"/>
                    <a:pt x="12789" y="13222"/>
                  </a:cubicBezTo>
                  <a:cubicBezTo>
                    <a:pt x="13522" y="12323"/>
                    <a:pt x="14076" y="10920"/>
                    <a:pt x="14647" y="9256"/>
                  </a:cubicBezTo>
                  <a:cubicBezTo>
                    <a:pt x="14978" y="8292"/>
                    <a:pt x="14921" y="7470"/>
                    <a:pt x="14921" y="6300"/>
                  </a:cubicBezTo>
                  <a:cubicBezTo>
                    <a:pt x="14921" y="5435"/>
                    <a:pt x="15063" y="4048"/>
                    <a:pt x="14876" y="3287"/>
                  </a:cubicBezTo>
                  <a:cubicBezTo>
                    <a:pt x="14244" y="710"/>
                    <a:pt x="12647" y="0"/>
                    <a:pt x="10775" y="0"/>
                  </a:cubicBezTo>
                  <a:cubicBezTo>
                    <a:pt x="8902" y="0"/>
                    <a:pt x="7303" y="714"/>
                    <a:pt x="6672" y="3294"/>
                  </a:cubicBezTo>
                  <a:cubicBezTo>
                    <a:pt x="6486" y="4054"/>
                    <a:pt x="6628" y="5438"/>
                    <a:pt x="6628" y="6300"/>
                  </a:cubicBezTo>
                  <a:cubicBezTo>
                    <a:pt x="6628" y="7473"/>
                    <a:pt x="6572" y="8297"/>
                    <a:pt x="6904" y="9262"/>
                  </a:cubicBezTo>
                  <a:cubicBezTo>
                    <a:pt x="7479" y="10934"/>
                    <a:pt x="8026" y="12336"/>
                    <a:pt x="8756" y="13231"/>
                  </a:cubicBezTo>
                  <a:cubicBezTo>
                    <a:pt x="5913" y="13828"/>
                    <a:pt x="3991" y="15526"/>
                    <a:pt x="2695" y="16187"/>
                  </a:cubicBezTo>
                  <a:cubicBezTo>
                    <a:pt x="13" y="17556"/>
                    <a:pt x="0" y="19054"/>
                    <a:pt x="0" y="19054"/>
                  </a:cubicBezTo>
                  <a:lnTo>
                    <a:pt x="0" y="21600"/>
                  </a:lnTo>
                  <a:lnTo>
                    <a:pt x="21600" y="21597"/>
                  </a:lnTo>
                  <a:lnTo>
                    <a:pt x="21600" y="19054"/>
                  </a:lnTo>
                  <a:cubicBezTo>
                    <a:pt x="21600" y="19054"/>
                    <a:pt x="21587" y="17551"/>
                    <a:pt x="18895" y="16182"/>
                  </a:cubicBezTo>
                  <a:close/>
                  <a:moveTo>
                    <a:pt x="18895" y="16182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" name="Group 728"/>
          <p:cNvGrpSpPr/>
          <p:nvPr/>
        </p:nvGrpSpPr>
        <p:grpSpPr bwMode="auto">
          <a:xfrm>
            <a:off x="4939685" y="4404906"/>
            <a:ext cx="448572" cy="448571"/>
            <a:chOff x="0" y="0"/>
            <a:chExt cx="571" cy="571"/>
          </a:xfrm>
          <a:solidFill>
            <a:srgbClr val="FFFFFF"/>
          </a:solidFill>
        </p:grpSpPr>
        <p:sp>
          <p:nvSpPr>
            <p:cNvPr id="13" name="AutoShape 724"/>
            <p:cNvSpPr/>
            <p:nvPr/>
          </p:nvSpPr>
          <p:spPr bwMode="auto">
            <a:xfrm>
              <a:off x="0" y="0"/>
              <a:ext cx="251" cy="2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7712" y="0"/>
                  </a:moveTo>
                  <a:lnTo>
                    <a:pt x="3889" y="0"/>
                  </a:lnTo>
                  <a:cubicBezTo>
                    <a:pt x="1750" y="0"/>
                    <a:pt x="0" y="1751"/>
                    <a:pt x="0" y="3888"/>
                  </a:cubicBezTo>
                  <a:lnTo>
                    <a:pt x="0" y="17714"/>
                  </a:lnTo>
                  <a:cubicBezTo>
                    <a:pt x="0" y="19851"/>
                    <a:pt x="1750" y="21600"/>
                    <a:pt x="3889" y="21600"/>
                  </a:cubicBezTo>
                  <a:lnTo>
                    <a:pt x="17712" y="21600"/>
                  </a:lnTo>
                  <a:cubicBezTo>
                    <a:pt x="19850" y="21600"/>
                    <a:pt x="21600" y="19851"/>
                    <a:pt x="21600" y="17714"/>
                  </a:cubicBezTo>
                  <a:lnTo>
                    <a:pt x="21600" y="3888"/>
                  </a:lnTo>
                  <a:cubicBezTo>
                    <a:pt x="21600" y="1751"/>
                    <a:pt x="19850" y="0"/>
                    <a:pt x="17712" y="0"/>
                  </a:cubicBezTo>
                  <a:close/>
                  <a:moveTo>
                    <a:pt x="19575" y="15284"/>
                  </a:moveTo>
                  <a:cubicBezTo>
                    <a:pt x="19575" y="16311"/>
                    <a:pt x="19427" y="16457"/>
                    <a:pt x="18400" y="16457"/>
                  </a:cubicBezTo>
                  <a:lnTo>
                    <a:pt x="3201" y="16457"/>
                  </a:lnTo>
                  <a:cubicBezTo>
                    <a:pt x="2173" y="16457"/>
                    <a:pt x="2026" y="16311"/>
                    <a:pt x="2026" y="15284"/>
                  </a:cubicBezTo>
                  <a:lnTo>
                    <a:pt x="2026" y="6319"/>
                  </a:lnTo>
                  <a:cubicBezTo>
                    <a:pt x="2026" y="5293"/>
                    <a:pt x="2173" y="5143"/>
                    <a:pt x="3201" y="5143"/>
                  </a:cubicBezTo>
                  <a:lnTo>
                    <a:pt x="18400" y="5143"/>
                  </a:lnTo>
                  <a:cubicBezTo>
                    <a:pt x="19427" y="5143"/>
                    <a:pt x="19575" y="5293"/>
                    <a:pt x="19575" y="6319"/>
                  </a:cubicBezTo>
                  <a:lnTo>
                    <a:pt x="19575" y="15284"/>
                  </a:lnTo>
                  <a:close/>
                  <a:moveTo>
                    <a:pt x="19575" y="1528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AutoShape 725"/>
            <p:cNvSpPr/>
            <p:nvPr/>
          </p:nvSpPr>
          <p:spPr bwMode="auto">
            <a:xfrm>
              <a:off x="320" y="0"/>
              <a:ext cx="251" cy="2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7712" y="0"/>
                  </a:moveTo>
                  <a:lnTo>
                    <a:pt x="3888" y="0"/>
                  </a:lnTo>
                  <a:cubicBezTo>
                    <a:pt x="1751" y="0"/>
                    <a:pt x="0" y="1751"/>
                    <a:pt x="0" y="3888"/>
                  </a:cubicBezTo>
                  <a:lnTo>
                    <a:pt x="0" y="17714"/>
                  </a:lnTo>
                  <a:cubicBezTo>
                    <a:pt x="0" y="19851"/>
                    <a:pt x="1751" y="21600"/>
                    <a:pt x="3888" y="21600"/>
                  </a:cubicBezTo>
                  <a:lnTo>
                    <a:pt x="17712" y="21600"/>
                  </a:lnTo>
                  <a:cubicBezTo>
                    <a:pt x="19850" y="21600"/>
                    <a:pt x="21600" y="19851"/>
                    <a:pt x="21600" y="17714"/>
                  </a:cubicBezTo>
                  <a:lnTo>
                    <a:pt x="21600" y="3888"/>
                  </a:lnTo>
                  <a:cubicBezTo>
                    <a:pt x="21600" y="1751"/>
                    <a:pt x="19850" y="0"/>
                    <a:pt x="17712" y="0"/>
                  </a:cubicBezTo>
                  <a:close/>
                  <a:moveTo>
                    <a:pt x="19575" y="15284"/>
                  </a:moveTo>
                  <a:cubicBezTo>
                    <a:pt x="19575" y="16311"/>
                    <a:pt x="19427" y="16457"/>
                    <a:pt x="18400" y="16457"/>
                  </a:cubicBezTo>
                  <a:lnTo>
                    <a:pt x="3201" y="16457"/>
                  </a:lnTo>
                  <a:cubicBezTo>
                    <a:pt x="2173" y="16457"/>
                    <a:pt x="2026" y="16311"/>
                    <a:pt x="2026" y="15284"/>
                  </a:cubicBezTo>
                  <a:lnTo>
                    <a:pt x="2026" y="6319"/>
                  </a:lnTo>
                  <a:cubicBezTo>
                    <a:pt x="2026" y="5293"/>
                    <a:pt x="2173" y="5143"/>
                    <a:pt x="3201" y="5143"/>
                  </a:cubicBezTo>
                  <a:lnTo>
                    <a:pt x="18400" y="5143"/>
                  </a:lnTo>
                  <a:cubicBezTo>
                    <a:pt x="19427" y="5143"/>
                    <a:pt x="19575" y="5293"/>
                    <a:pt x="19575" y="6319"/>
                  </a:cubicBezTo>
                  <a:lnTo>
                    <a:pt x="19575" y="15284"/>
                  </a:lnTo>
                  <a:close/>
                  <a:moveTo>
                    <a:pt x="19575" y="1528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726"/>
            <p:cNvSpPr/>
            <p:nvPr/>
          </p:nvSpPr>
          <p:spPr bwMode="auto">
            <a:xfrm>
              <a:off x="0" y="320"/>
              <a:ext cx="251" cy="2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7712" y="0"/>
                  </a:moveTo>
                  <a:lnTo>
                    <a:pt x="3889" y="0"/>
                  </a:lnTo>
                  <a:cubicBezTo>
                    <a:pt x="1750" y="0"/>
                    <a:pt x="0" y="1751"/>
                    <a:pt x="0" y="3888"/>
                  </a:cubicBezTo>
                  <a:lnTo>
                    <a:pt x="0" y="17714"/>
                  </a:lnTo>
                  <a:cubicBezTo>
                    <a:pt x="0" y="19851"/>
                    <a:pt x="1750" y="21600"/>
                    <a:pt x="3889" y="21600"/>
                  </a:cubicBezTo>
                  <a:lnTo>
                    <a:pt x="17712" y="21600"/>
                  </a:lnTo>
                  <a:cubicBezTo>
                    <a:pt x="19850" y="21600"/>
                    <a:pt x="21600" y="19851"/>
                    <a:pt x="21600" y="17714"/>
                  </a:cubicBezTo>
                  <a:lnTo>
                    <a:pt x="21600" y="3888"/>
                  </a:lnTo>
                  <a:cubicBezTo>
                    <a:pt x="21600" y="1751"/>
                    <a:pt x="19850" y="0"/>
                    <a:pt x="17712" y="0"/>
                  </a:cubicBezTo>
                  <a:close/>
                  <a:moveTo>
                    <a:pt x="19575" y="15284"/>
                  </a:moveTo>
                  <a:cubicBezTo>
                    <a:pt x="19575" y="16311"/>
                    <a:pt x="19427" y="16457"/>
                    <a:pt x="18400" y="16457"/>
                  </a:cubicBezTo>
                  <a:lnTo>
                    <a:pt x="3201" y="16457"/>
                  </a:lnTo>
                  <a:cubicBezTo>
                    <a:pt x="2173" y="16457"/>
                    <a:pt x="2026" y="16311"/>
                    <a:pt x="2026" y="15284"/>
                  </a:cubicBezTo>
                  <a:lnTo>
                    <a:pt x="2026" y="6319"/>
                  </a:lnTo>
                  <a:cubicBezTo>
                    <a:pt x="2026" y="5293"/>
                    <a:pt x="2173" y="5143"/>
                    <a:pt x="3201" y="5143"/>
                  </a:cubicBezTo>
                  <a:lnTo>
                    <a:pt x="18400" y="5143"/>
                  </a:lnTo>
                  <a:cubicBezTo>
                    <a:pt x="19427" y="5143"/>
                    <a:pt x="19575" y="5293"/>
                    <a:pt x="19575" y="6319"/>
                  </a:cubicBezTo>
                  <a:lnTo>
                    <a:pt x="19575" y="15284"/>
                  </a:lnTo>
                  <a:close/>
                  <a:moveTo>
                    <a:pt x="19575" y="1528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AutoShape 727"/>
            <p:cNvSpPr/>
            <p:nvPr/>
          </p:nvSpPr>
          <p:spPr bwMode="auto">
            <a:xfrm>
              <a:off x="320" y="320"/>
              <a:ext cx="251" cy="2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7712" y="0"/>
                  </a:moveTo>
                  <a:lnTo>
                    <a:pt x="3888" y="0"/>
                  </a:lnTo>
                  <a:cubicBezTo>
                    <a:pt x="1751" y="0"/>
                    <a:pt x="0" y="1751"/>
                    <a:pt x="0" y="3888"/>
                  </a:cubicBezTo>
                  <a:lnTo>
                    <a:pt x="0" y="17714"/>
                  </a:lnTo>
                  <a:cubicBezTo>
                    <a:pt x="0" y="19851"/>
                    <a:pt x="1751" y="21600"/>
                    <a:pt x="3888" y="21600"/>
                  </a:cubicBezTo>
                  <a:lnTo>
                    <a:pt x="17712" y="21600"/>
                  </a:lnTo>
                  <a:cubicBezTo>
                    <a:pt x="19850" y="21600"/>
                    <a:pt x="21600" y="19851"/>
                    <a:pt x="21600" y="17714"/>
                  </a:cubicBezTo>
                  <a:lnTo>
                    <a:pt x="21600" y="3888"/>
                  </a:lnTo>
                  <a:cubicBezTo>
                    <a:pt x="21600" y="1751"/>
                    <a:pt x="19850" y="0"/>
                    <a:pt x="17712" y="0"/>
                  </a:cubicBezTo>
                  <a:close/>
                  <a:moveTo>
                    <a:pt x="19575" y="15284"/>
                  </a:moveTo>
                  <a:cubicBezTo>
                    <a:pt x="19575" y="16311"/>
                    <a:pt x="19427" y="16457"/>
                    <a:pt x="18400" y="16457"/>
                  </a:cubicBezTo>
                  <a:lnTo>
                    <a:pt x="3201" y="16457"/>
                  </a:lnTo>
                  <a:cubicBezTo>
                    <a:pt x="2173" y="16457"/>
                    <a:pt x="2026" y="16311"/>
                    <a:pt x="2026" y="15284"/>
                  </a:cubicBezTo>
                  <a:lnTo>
                    <a:pt x="2026" y="6319"/>
                  </a:lnTo>
                  <a:cubicBezTo>
                    <a:pt x="2026" y="5293"/>
                    <a:pt x="2173" y="5143"/>
                    <a:pt x="3201" y="5143"/>
                  </a:cubicBezTo>
                  <a:lnTo>
                    <a:pt x="18400" y="5143"/>
                  </a:lnTo>
                  <a:cubicBezTo>
                    <a:pt x="19427" y="5143"/>
                    <a:pt x="19575" y="5293"/>
                    <a:pt x="19575" y="6319"/>
                  </a:cubicBezTo>
                  <a:lnTo>
                    <a:pt x="19575" y="15284"/>
                  </a:lnTo>
                  <a:close/>
                  <a:moveTo>
                    <a:pt x="19575" y="15284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365959" y="2193115"/>
            <a:ext cx="656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Vital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5958" y="2585648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Ria qui del ium aut ex et estrum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nonsequis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volupta doluptas illuptas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5958" y="4405882"/>
            <a:ext cx="1238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Important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5958" y="4796985"/>
            <a:ext cx="284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num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sim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volorep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tatempo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reprovitibus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ium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dolorem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porur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42007" y="2193115"/>
            <a:ext cx="555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Key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3958" y="2585648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Ria qui del ium aut ex et estrum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nonsequis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volupta doluptas illuptas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90151" y="4405882"/>
            <a:ext cx="1007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Big deal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52358" y="4796985"/>
            <a:ext cx="284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Quam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num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sim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volorep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tatempo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reprovitibus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ium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dolorem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porur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F46950-3CC7-1647-8986-D66AF0C30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>
                                            <p:graphicEl>
                                              <a:dgm id="{CCF46950-3CC7-1647-8986-D66AF0C30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69DAB9-E400-284B-BA17-D97171070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4">
                                            <p:graphicEl>
                                              <a:dgm id="{4869DAB9-E400-284B-BA17-D97171070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F97DDD-29D8-7341-870C-A0DFF4162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4">
                                            <p:graphicEl>
                                              <a:dgm id="{02F97DDD-29D8-7341-870C-A0DFF4162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8DA34A-3F78-2A49-9D10-DA63C46708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>
                                            <p:graphicEl>
                                              <a:dgm id="{F28DA34A-3F78-2A49-9D10-DA63C46708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5C5231-3E17-204C-9BC9-20065CA52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">
                                            <p:graphicEl>
                                              <a:dgm id="{B55C5231-3E17-204C-9BC9-20065CA52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Your great subtitle in this line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83038" y="2486637"/>
            <a:ext cx="1083682" cy="1923601"/>
            <a:chOff x="1714035" y="2631492"/>
            <a:chExt cx="1083682" cy="1923601"/>
          </a:xfrm>
        </p:grpSpPr>
        <p:sp>
          <p:nvSpPr>
            <p:cNvPr id="5" name="Freeform 10"/>
            <p:cNvSpPr/>
            <p:nvPr/>
          </p:nvSpPr>
          <p:spPr bwMode="auto">
            <a:xfrm>
              <a:off x="1950222" y="2889151"/>
              <a:ext cx="611308" cy="546894"/>
            </a:xfrm>
            <a:custGeom>
              <a:avLst/>
              <a:gdLst>
                <a:gd name="T0" fmla="*/ 317 w 317"/>
                <a:gd name="T1" fmla="*/ 0 h 284"/>
                <a:gd name="T2" fmla="*/ 0 w 317"/>
                <a:gd name="T3" fmla="*/ 0 h 284"/>
                <a:gd name="T4" fmla="*/ 121 w 317"/>
                <a:gd name="T5" fmla="*/ 257 h 284"/>
                <a:gd name="T6" fmla="*/ 159 w 317"/>
                <a:gd name="T7" fmla="*/ 284 h 284"/>
                <a:gd name="T8" fmla="*/ 197 w 317"/>
                <a:gd name="T9" fmla="*/ 257 h 284"/>
                <a:gd name="T10" fmla="*/ 317 w 317"/>
                <a:gd name="T11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7" h="284">
                  <a:moveTo>
                    <a:pt x="3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1" y="257"/>
                    <a:pt x="121" y="257"/>
                    <a:pt x="121" y="257"/>
                  </a:cubicBezTo>
                  <a:cubicBezTo>
                    <a:pt x="128" y="274"/>
                    <a:pt x="143" y="284"/>
                    <a:pt x="159" y="284"/>
                  </a:cubicBezTo>
                  <a:cubicBezTo>
                    <a:pt x="175" y="284"/>
                    <a:pt x="189" y="274"/>
                    <a:pt x="197" y="257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Freeform 13"/>
            <p:cNvSpPr>
              <a:spLocks noEditPoints="1"/>
            </p:cNvSpPr>
            <p:nvPr/>
          </p:nvSpPr>
          <p:spPr bwMode="auto">
            <a:xfrm>
              <a:off x="1714035" y="2631492"/>
              <a:ext cx="1083682" cy="1923601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2 h 999"/>
                <a:gd name="T20" fmla="*/ 144 w 562"/>
                <a:gd name="T21" fmla="*/ 476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5 h 999"/>
                <a:gd name="T30" fmla="*/ 0 w 562"/>
                <a:gd name="T31" fmla="*/ 885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5 h 999"/>
                <a:gd name="T42" fmla="*/ 522 w 562"/>
                <a:gd name="T43" fmla="*/ 885 h 999"/>
                <a:gd name="T44" fmla="*/ 522 w 562"/>
                <a:gd name="T45" fmla="*/ 753 h 999"/>
                <a:gd name="T46" fmla="*/ 494 w 562"/>
                <a:gd name="T47" fmla="*/ 651 h 999"/>
                <a:gd name="T48" fmla="*/ 418 w 562"/>
                <a:gd name="T49" fmla="*/ 522 h 999"/>
                <a:gd name="T50" fmla="*/ 418 w 562"/>
                <a:gd name="T51" fmla="*/ 476 h 999"/>
                <a:gd name="T52" fmla="*/ 497 w 562"/>
                <a:gd name="T53" fmla="*/ 332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2 w 562"/>
                <a:gd name="T63" fmla="*/ 462 h 999"/>
                <a:gd name="T64" fmla="*/ 353 w 562"/>
                <a:gd name="T65" fmla="*/ 538 h 999"/>
                <a:gd name="T66" fmla="*/ 433 w 562"/>
                <a:gd name="T67" fmla="*/ 674 h 999"/>
                <a:gd name="T68" fmla="*/ 458 w 562"/>
                <a:gd name="T69" fmla="*/ 764 h 999"/>
                <a:gd name="T70" fmla="*/ 458 w 562"/>
                <a:gd name="T71" fmla="*/ 885 h 999"/>
                <a:gd name="T72" fmla="*/ 413 w 562"/>
                <a:gd name="T73" fmla="*/ 885 h 999"/>
                <a:gd name="T74" fmla="*/ 281 w 562"/>
                <a:gd name="T75" fmla="*/ 837 h 999"/>
                <a:gd name="T76" fmla="*/ 149 w 562"/>
                <a:gd name="T77" fmla="*/ 885 h 999"/>
                <a:gd name="T78" fmla="*/ 104 w 562"/>
                <a:gd name="T79" fmla="*/ 885 h 999"/>
                <a:gd name="T80" fmla="*/ 104 w 562"/>
                <a:gd name="T81" fmla="*/ 764 h 999"/>
                <a:gd name="T82" fmla="*/ 129 w 562"/>
                <a:gd name="T83" fmla="*/ 674 h 999"/>
                <a:gd name="T84" fmla="*/ 208 w 562"/>
                <a:gd name="T85" fmla="*/ 538 h 999"/>
                <a:gd name="T86" fmla="*/ 209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2"/>
                  </a:cubicBezTo>
                  <a:cubicBezTo>
                    <a:pt x="144" y="476"/>
                    <a:pt x="144" y="476"/>
                    <a:pt x="144" y="476"/>
                  </a:cubicBezTo>
                  <a:cubicBezTo>
                    <a:pt x="152" y="490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5"/>
                    <a:pt x="40" y="885"/>
                    <a:pt x="40" y="885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5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5"/>
                    <a:pt x="562" y="925"/>
                  </a:cubicBezTo>
                  <a:cubicBezTo>
                    <a:pt x="562" y="885"/>
                    <a:pt x="562" y="885"/>
                    <a:pt x="562" y="885"/>
                  </a:cubicBezTo>
                  <a:cubicBezTo>
                    <a:pt x="522" y="885"/>
                    <a:pt x="522" y="885"/>
                    <a:pt x="522" y="885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2" y="682"/>
                    <a:pt x="494" y="651"/>
                  </a:cubicBezTo>
                  <a:cubicBezTo>
                    <a:pt x="418" y="522"/>
                    <a:pt x="418" y="522"/>
                    <a:pt x="418" y="522"/>
                  </a:cubicBezTo>
                  <a:cubicBezTo>
                    <a:pt x="410" y="508"/>
                    <a:pt x="410" y="490"/>
                    <a:pt x="418" y="476"/>
                  </a:cubicBezTo>
                  <a:cubicBezTo>
                    <a:pt x="497" y="332"/>
                    <a:pt x="497" y="332"/>
                    <a:pt x="497" y="332"/>
                  </a:cubicBezTo>
                  <a:cubicBezTo>
                    <a:pt x="513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4"/>
                    <a:pt x="436" y="311"/>
                  </a:cubicBezTo>
                  <a:cubicBezTo>
                    <a:pt x="352" y="462"/>
                    <a:pt x="352" y="462"/>
                    <a:pt x="352" y="462"/>
                  </a:cubicBezTo>
                  <a:cubicBezTo>
                    <a:pt x="339" y="485"/>
                    <a:pt x="340" y="515"/>
                    <a:pt x="353" y="538"/>
                  </a:cubicBezTo>
                  <a:cubicBezTo>
                    <a:pt x="433" y="674"/>
                    <a:pt x="433" y="674"/>
                    <a:pt x="433" y="674"/>
                  </a:cubicBezTo>
                  <a:cubicBezTo>
                    <a:pt x="449" y="701"/>
                    <a:pt x="458" y="732"/>
                    <a:pt x="458" y="764"/>
                  </a:cubicBezTo>
                  <a:cubicBezTo>
                    <a:pt x="458" y="885"/>
                    <a:pt x="458" y="885"/>
                    <a:pt x="458" y="885"/>
                  </a:cubicBezTo>
                  <a:cubicBezTo>
                    <a:pt x="413" y="885"/>
                    <a:pt x="413" y="885"/>
                    <a:pt x="413" y="885"/>
                  </a:cubicBezTo>
                  <a:cubicBezTo>
                    <a:pt x="392" y="857"/>
                    <a:pt x="341" y="837"/>
                    <a:pt x="281" y="837"/>
                  </a:cubicBezTo>
                  <a:cubicBezTo>
                    <a:pt x="221" y="837"/>
                    <a:pt x="169" y="857"/>
                    <a:pt x="149" y="885"/>
                  </a:cubicBezTo>
                  <a:cubicBezTo>
                    <a:pt x="104" y="885"/>
                    <a:pt x="104" y="885"/>
                    <a:pt x="104" y="885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2"/>
                    <a:pt x="112" y="701"/>
                    <a:pt x="129" y="674"/>
                  </a:cubicBezTo>
                  <a:cubicBezTo>
                    <a:pt x="208" y="538"/>
                    <a:pt x="208" y="538"/>
                    <a:pt x="208" y="538"/>
                  </a:cubicBezTo>
                  <a:cubicBezTo>
                    <a:pt x="222" y="515"/>
                    <a:pt x="222" y="485"/>
                    <a:pt x="209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4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603310" y="2486006"/>
            <a:ext cx="1082420" cy="1924863"/>
            <a:chOff x="3634307" y="2630861"/>
            <a:chExt cx="1082420" cy="1924863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634307" y="2630861"/>
              <a:ext cx="1082420" cy="1924863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3 h 999"/>
                <a:gd name="T20" fmla="*/ 144 w 562"/>
                <a:gd name="T21" fmla="*/ 477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6 h 999"/>
                <a:gd name="T30" fmla="*/ 0 w 562"/>
                <a:gd name="T31" fmla="*/ 886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6 h 999"/>
                <a:gd name="T42" fmla="*/ 522 w 562"/>
                <a:gd name="T43" fmla="*/ 886 h 999"/>
                <a:gd name="T44" fmla="*/ 522 w 562"/>
                <a:gd name="T45" fmla="*/ 753 h 999"/>
                <a:gd name="T46" fmla="*/ 494 w 562"/>
                <a:gd name="T47" fmla="*/ 651 h 999"/>
                <a:gd name="T48" fmla="*/ 418 w 562"/>
                <a:gd name="T49" fmla="*/ 522 h 999"/>
                <a:gd name="T50" fmla="*/ 418 w 562"/>
                <a:gd name="T51" fmla="*/ 476 h 999"/>
                <a:gd name="T52" fmla="*/ 497 w 562"/>
                <a:gd name="T53" fmla="*/ 333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2 w 562"/>
                <a:gd name="T63" fmla="*/ 462 h 999"/>
                <a:gd name="T64" fmla="*/ 353 w 562"/>
                <a:gd name="T65" fmla="*/ 538 h 999"/>
                <a:gd name="T66" fmla="*/ 433 w 562"/>
                <a:gd name="T67" fmla="*/ 674 h 999"/>
                <a:gd name="T68" fmla="*/ 458 w 562"/>
                <a:gd name="T69" fmla="*/ 764 h 999"/>
                <a:gd name="T70" fmla="*/ 458 w 562"/>
                <a:gd name="T71" fmla="*/ 886 h 999"/>
                <a:gd name="T72" fmla="*/ 413 w 562"/>
                <a:gd name="T73" fmla="*/ 886 h 999"/>
                <a:gd name="T74" fmla="*/ 281 w 562"/>
                <a:gd name="T75" fmla="*/ 837 h 999"/>
                <a:gd name="T76" fmla="*/ 149 w 562"/>
                <a:gd name="T77" fmla="*/ 886 h 999"/>
                <a:gd name="T78" fmla="*/ 104 w 562"/>
                <a:gd name="T79" fmla="*/ 886 h 999"/>
                <a:gd name="T80" fmla="*/ 104 w 562"/>
                <a:gd name="T81" fmla="*/ 764 h 999"/>
                <a:gd name="T82" fmla="*/ 129 w 562"/>
                <a:gd name="T83" fmla="*/ 674 h 999"/>
                <a:gd name="T84" fmla="*/ 208 w 562"/>
                <a:gd name="T85" fmla="*/ 538 h 999"/>
                <a:gd name="T86" fmla="*/ 209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3"/>
                  </a:cubicBezTo>
                  <a:cubicBezTo>
                    <a:pt x="144" y="477"/>
                    <a:pt x="144" y="477"/>
                    <a:pt x="144" y="477"/>
                  </a:cubicBezTo>
                  <a:cubicBezTo>
                    <a:pt x="152" y="491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6"/>
                    <a:pt x="40" y="886"/>
                    <a:pt x="40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6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6"/>
                    <a:pt x="562" y="925"/>
                  </a:cubicBezTo>
                  <a:cubicBezTo>
                    <a:pt x="562" y="886"/>
                    <a:pt x="562" y="886"/>
                    <a:pt x="562" y="886"/>
                  </a:cubicBezTo>
                  <a:cubicBezTo>
                    <a:pt x="522" y="886"/>
                    <a:pt x="522" y="886"/>
                    <a:pt x="522" y="886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2" y="682"/>
                    <a:pt x="494" y="651"/>
                  </a:cubicBezTo>
                  <a:cubicBezTo>
                    <a:pt x="418" y="522"/>
                    <a:pt x="418" y="522"/>
                    <a:pt x="418" y="522"/>
                  </a:cubicBezTo>
                  <a:cubicBezTo>
                    <a:pt x="410" y="508"/>
                    <a:pt x="410" y="491"/>
                    <a:pt x="418" y="476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513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5"/>
                    <a:pt x="436" y="311"/>
                  </a:cubicBezTo>
                  <a:cubicBezTo>
                    <a:pt x="352" y="462"/>
                    <a:pt x="352" y="462"/>
                    <a:pt x="352" y="462"/>
                  </a:cubicBezTo>
                  <a:cubicBezTo>
                    <a:pt x="339" y="486"/>
                    <a:pt x="340" y="515"/>
                    <a:pt x="353" y="538"/>
                  </a:cubicBezTo>
                  <a:cubicBezTo>
                    <a:pt x="433" y="674"/>
                    <a:pt x="433" y="674"/>
                    <a:pt x="433" y="674"/>
                  </a:cubicBezTo>
                  <a:cubicBezTo>
                    <a:pt x="449" y="701"/>
                    <a:pt x="458" y="733"/>
                    <a:pt x="458" y="764"/>
                  </a:cubicBezTo>
                  <a:cubicBezTo>
                    <a:pt x="458" y="886"/>
                    <a:pt x="458" y="886"/>
                    <a:pt x="458" y="886"/>
                  </a:cubicBezTo>
                  <a:cubicBezTo>
                    <a:pt x="413" y="886"/>
                    <a:pt x="413" y="886"/>
                    <a:pt x="413" y="886"/>
                  </a:cubicBezTo>
                  <a:cubicBezTo>
                    <a:pt x="392" y="857"/>
                    <a:pt x="341" y="837"/>
                    <a:pt x="281" y="837"/>
                  </a:cubicBezTo>
                  <a:cubicBezTo>
                    <a:pt x="221" y="837"/>
                    <a:pt x="169" y="857"/>
                    <a:pt x="149" y="886"/>
                  </a:cubicBezTo>
                  <a:cubicBezTo>
                    <a:pt x="104" y="886"/>
                    <a:pt x="104" y="886"/>
                    <a:pt x="104" y="886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3"/>
                    <a:pt x="112" y="701"/>
                    <a:pt x="129" y="674"/>
                  </a:cubicBezTo>
                  <a:cubicBezTo>
                    <a:pt x="208" y="538"/>
                    <a:pt x="208" y="538"/>
                    <a:pt x="208" y="538"/>
                  </a:cubicBezTo>
                  <a:cubicBezTo>
                    <a:pt x="222" y="515"/>
                    <a:pt x="222" y="486"/>
                    <a:pt x="209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5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947540" y="3689283"/>
              <a:ext cx="455955" cy="261449"/>
            </a:xfrm>
            <a:custGeom>
              <a:avLst/>
              <a:gdLst>
                <a:gd name="T0" fmla="*/ 237 w 237"/>
                <a:gd name="T1" fmla="*/ 136 h 136"/>
                <a:gd name="T2" fmla="*/ 0 w 237"/>
                <a:gd name="T3" fmla="*/ 136 h 136"/>
                <a:gd name="T4" fmla="*/ 90 w 237"/>
                <a:gd name="T5" fmla="*/ 13 h 136"/>
                <a:gd name="T6" fmla="*/ 118 w 237"/>
                <a:gd name="T7" fmla="*/ 0 h 136"/>
                <a:gd name="T8" fmla="*/ 147 w 237"/>
                <a:gd name="T9" fmla="*/ 13 h 136"/>
                <a:gd name="T10" fmla="*/ 237 w 237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36">
                  <a:moveTo>
                    <a:pt x="237" y="136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5" y="5"/>
                    <a:pt x="106" y="0"/>
                    <a:pt x="118" y="0"/>
                  </a:cubicBezTo>
                  <a:cubicBezTo>
                    <a:pt x="130" y="0"/>
                    <a:pt x="141" y="5"/>
                    <a:pt x="147" y="13"/>
                  </a:cubicBezTo>
                  <a:lnTo>
                    <a:pt x="237" y="1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3875335" y="3084291"/>
              <a:ext cx="600364" cy="452165"/>
            </a:xfrm>
            <a:custGeom>
              <a:avLst/>
              <a:gdLst>
                <a:gd name="T0" fmla="*/ 276 w 276"/>
                <a:gd name="T1" fmla="*/ 0 h 185"/>
                <a:gd name="T2" fmla="*/ 0 w 276"/>
                <a:gd name="T3" fmla="*/ 0 h 185"/>
                <a:gd name="T4" fmla="*/ 105 w 276"/>
                <a:gd name="T5" fmla="*/ 168 h 185"/>
                <a:gd name="T6" fmla="*/ 138 w 276"/>
                <a:gd name="T7" fmla="*/ 185 h 185"/>
                <a:gd name="T8" fmla="*/ 171 w 276"/>
                <a:gd name="T9" fmla="*/ 168 h 185"/>
                <a:gd name="T10" fmla="*/ 276 w 27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185">
                  <a:moveTo>
                    <a:pt x="2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11" y="179"/>
                    <a:pt x="124" y="185"/>
                    <a:pt x="138" y="185"/>
                  </a:cubicBezTo>
                  <a:cubicBezTo>
                    <a:pt x="152" y="185"/>
                    <a:pt x="165" y="179"/>
                    <a:pt x="171" y="168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22319" y="2486006"/>
            <a:ext cx="1083682" cy="1924863"/>
            <a:chOff x="5553316" y="2630861"/>
            <a:chExt cx="1083682" cy="1924863"/>
          </a:xfrm>
        </p:grpSpPr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5553316" y="2630861"/>
              <a:ext cx="1083682" cy="1924863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3 h 999"/>
                <a:gd name="T20" fmla="*/ 145 w 562"/>
                <a:gd name="T21" fmla="*/ 477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6 h 999"/>
                <a:gd name="T30" fmla="*/ 0 w 562"/>
                <a:gd name="T31" fmla="*/ 886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6 h 999"/>
                <a:gd name="T42" fmla="*/ 522 w 562"/>
                <a:gd name="T43" fmla="*/ 886 h 999"/>
                <a:gd name="T44" fmla="*/ 522 w 562"/>
                <a:gd name="T45" fmla="*/ 753 h 999"/>
                <a:gd name="T46" fmla="*/ 494 w 562"/>
                <a:gd name="T47" fmla="*/ 651 h 999"/>
                <a:gd name="T48" fmla="*/ 419 w 562"/>
                <a:gd name="T49" fmla="*/ 522 h 999"/>
                <a:gd name="T50" fmla="*/ 418 w 562"/>
                <a:gd name="T51" fmla="*/ 476 h 999"/>
                <a:gd name="T52" fmla="*/ 497 w 562"/>
                <a:gd name="T53" fmla="*/ 333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3 w 562"/>
                <a:gd name="T63" fmla="*/ 462 h 999"/>
                <a:gd name="T64" fmla="*/ 354 w 562"/>
                <a:gd name="T65" fmla="*/ 538 h 999"/>
                <a:gd name="T66" fmla="*/ 434 w 562"/>
                <a:gd name="T67" fmla="*/ 674 h 999"/>
                <a:gd name="T68" fmla="*/ 458 w 562"/>
                <a:gd name="T69" fmla="*/ 764 h 999"/>
                <a:gd name="T70" fmla="*/ 458 w 562"/>
                <a:gd name="T71" fmla="*/ 886 h 999"/>
                <a:gd name="T72" fmla="*/ 413 w 562"/>
                <a:gd name="T73" fmla="*/ 886 h 999"/>
                <a:gd name="T74" fmla="*/ 281 w 562"/>
                <a:gd name="T75" fmla="*/ 837 h 999"/>
                <a:gd name="T76" fmla="*/ 149 w 562"/>
                <a:gd name="T77" fmla="*/ 886 h 999"/>
                <a:gd name="T78" fmla="*/ 104 w 562"/>
                <a:gd name="T79" fmla="*/ 886 h 999"/>
                <a:gd name="T80" fmla="*/ 104 w 562"/>
                <a:gd name="T81" fmla="*/ 764 h 999"/>
                <a:gd name="T82" fmla="*/ 129 w 562"/>
                <a:gd name="T83" fmla="*/ 674 h 999"/>
                <a:gd name="T84" fmla="*/ 209 w 562"/>
                <a:gd name="T85" fmla="*/ 538 h 999"/>
                <a:gd name="T86" fmla="*/ 210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3"/>
                  </a:cubicBezTo>
                  <a:cubicBezTo>
                    <a:pt x="145" y="477"/>
                    <a:pt x="145" y="477"/>
                    <a:pt x="145" y="477"/>
                  </a:cubicBezTo>
                  <a:cubicBezTo>
                    <a:pt x="152" y="491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6"/>
                    <a:pt x="40" y="886"/>
                    <a:pt x="40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6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6"/>
                    <a:pt x="562" y="925"/>
                  </a:cubicBezTo>
                  <a:cubicBezTo>
                    <a:pt x="562" y="886"/>
                    <a:pt x="562" y="886"/>
                    <a:pt x="562" y="886"/>
                  </a:cubicBezTo>
                  <a:cubicBezTo>
                    <a:pt x="522" y="886"/>
                    <a:pt x="522" y="886"/>
                    <a:pt x="522" y="886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3" y="682"/>
                    <a:pt x="494" y="651"/>
                  </a:cubicBezTo>
                  <a:cubicBezTo>
                    <a:pt x="419" y="522"/>
                    <a:pt x="419" y="522"/>
                    <a:pt x="419" y="522"/>
                  </a:cubicBezTo>
                  <a:cubicBezTo>
                    <a:pt x="410" y="508"/>
                    <a:pt x="410" y="491"/>
                    <a:pt x="418" y="476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514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5"/>
                    <a:pt x="436" y="311"/>
                  </a:cubicBezTo>
                  <a:cubicBezTo>
                    <a:pt x="353" y="462"/>
                    <a:pt x="353" y="462"/>
                    <a:pt x="353" y="462"/>
                  </a:cubicBezTo>
                  <a:cubicBezTo>
                    <a:pt x="340" y="486"/>
                    <a:pt x="340" y="515"/>
                    <a:pt x="354" y="538"/>
                  </a:cubicBezTo>
                  <a:cubicBezTo>
                    <a:pt x="434" y="674"/>
                    <a:pt x="434" y="674"/>
                    <a:pt x="434" y="674"/>
                  </a:cubicBezTo>
                  <a:cubicBezTo>
                    <a:pt x="450" y="701"/>
                    <a:pt x="458" y="733"/>
                    <a:pt x="458" y="764"/>
                  </a:cubicBezTo>
                  <a:cubicBezTo>
                    <a:pt x="458" y="886"/>
                    <a:pt x="458" y="886"/>
                    <a:pt x="458" y="886"/>
                  </a:cubicBezTo>
                  <a:cubicBezTo>
                    <a:pt x="413" y="886"/>
                    <a:pt x="413" y="886"/>
                    <a:pt x="413" y="886"/>
                  </a:cubicBezTo>
                  <a:cubicBezTo>
                    <a:pt x="393" y="857"/>
                    <a:pt x="342" y="837"/>
                    <a:pt x="281" y="837"/>
                  </a:cubicBezTo>
                  <a:cubicBezTo>
                    <a:pt x="221" y="837"/>
                    <a:pt x="170" y="857"/>
                    <a:pt x="149" y="886"/>
                  </a:cubicBezTo>
                  <a:cubicBezTo>
                    <a:pt x="104" y="886"/>
                    <a:pt x="104" y="886"/>
                    <a:pt x="104" y="886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3"/>
                    <a:pt x="113" y="701"/>
                    <a:pt x="129" y="674"/>
                  </a:cubicBezTo>
                  <a:cubicBezTo>
                    <a:pt x="209" y="538"/>
                    <a:pt x="209" y="538"/>
                    <a:pt x="209" y="538"/>
                  </a:cubicBezTo>
                  <a:cubicBezTo>
                    <a:pt x="222" y="515"/>
                    <a:pt x="223" y="486"/>
                    <a:pt x="210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5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5830552" y="3213166"/>
              <a:ext cx="529211" cy="319620"/>
            </a:xfrm>
            <a:custGeom>
              <a:avLst/>
              <a:gdLst>
                <a:gd name="T0" fmla="*/ 237 w 237"/>
                <a:gd name="T1" fmla="*/ 0 h 142"/>
                <a:gd name="T2" fmla="*/ 0 w 237"/>
                <a:gd name="T3" fmla="*/ 0 h 142"/>
                <a:gd name="T4" fmla="*/ 90 w 237"/>
                <a:gd name="T5" fmla="*/ 129 h 142"/>
                <a:gd name="T6" fmla="*/ 118 w 237"/>
                <a:gd name="T7" fmla="*/ 142 h 142"/>
                <a:gd name="T8" fmla="*/ 147 w 237"/>
                <a:gd name="T9" fmla="*/ 129 h 142"/>
                <a:gd name="T10" fmla="*/ 237 w 237"/>
                <a:gd name="T1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42">
                  <a:moveTo>
                    <a:pt x="2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95" y="137"/>
                    <a:pt x="106" y="142"/>
                    <a:pt x="118" y="142"/>
                  </a:cubicBezTo>
                  <a:cubicBezTo>
                    <a:pt x="130" y="142"/>
                    <a:pt x="141" y="137"/>
                    <a:pt x="147" y="129"/>
                  </a:cubicBezTo>
                  <a:lnTo>
                    <a:pt x="2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 rot="10800000">
              <a:off x="5830552" y="3634255"/>
              <a:ext cx="529211" cy="319620"/>
            </a:xfrm>
            <a:custGeom>
              <a:avLst/>
              <a:gdLst>
                <a:gd name="T0" fmla="*/ 237 w 237"/>
                <a:gd name="T1" fmla="*/ 0 h 142"/>
                <a:gd name="T2" fmla="*/ 0 w 237"/>
                <a:gd name="T3" fmla="*/ 0 h 142"/>
                <a:gd name="T4" fmla="*/ 90 w 237"/>
                <a:gd name="T5" fmla="*/ 129 h 142"/>
                <a:gd name="T6" fmla="*/ 118 w 237"/>
                <a:gd name="T7" fmla="*/ 142 h 142"/>
                <a:gd name="T8" fmla="*/ 147 w 237"/>
                <a:gd name="T9" fmla="*/ 129 h 142"/>
                <a:gd name="T10" fmla="*/ 237 w 237"/>
                <a:gd name="T1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42">
                  <a:moveTo>
                    <a:pt x="2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95" y="137"/>
                    <a:pt x="106" y="142"/>
                    <a:pt x="118" y="142"/>
                  </a:cubicBezTo>
                  <a:cubicBezTo>
                    <a:pt x="130" y="142"/>
                    <a:pt x="141" y="137"/>
                    <a:pt x="147" y="129"/>
                  </a:cubicBezTo>
                  <a:lnTo>
                    <a:pt x="2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442591" y="2486006"/>
            <a:ext cx="1082420" cy="1924863"/>
            <a:chOff x="7473588" y="2630861"/>
            <a:chExt cx="1082420" cy="1924863"/>
          </a:xfrm>
        </p:grpSpPr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7473588" y="2630861"/>
              <a:ext cx="1082420" cy="1924863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3 h 999"/>
                <a:gd name="T20" fmla="*/ 144 w 562"/>
                <a:gd name="T21" fmla="*/ 477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6 h 999"/>
                <a:gd name="T30" fmla="*/ 0 w 562"/>
                <a:gd name="T31" fmla="*/ 886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6 h 999"/>
                <a:gd name="T42" fmla="*/ 522 w 562"/>
                <a:gd name="T43" fmla="*/ 886 h 999"/>
                <a:gd name="T44" fmla="*/ 522 w 562"/>
                <a:gd name="T45" fmla="*/ 753 h 999"/>
                <a:gd name="T46" fmla="*/ 494 w 562"/>
                <a:gd name="T47" fmla="*/ 651 h 999"/>
                <a:gd name="T48" fmla="*/ 418 w 562"/>
                <a:gd name="T49" fmla="*/ 522 h 999"/>
                <a:gd name="T50" fmla="*/ 418 w 562"/>
                <a:gd name="T51" fmla="*/ 476 h 999"/>
                <a:gd name="T52" fmla="*/ 497 w 562"/>
                <a:gd name="T53" fmla="*/ 333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2 w 562"/>
                <a:gd name="T63" fmla="*/ 462 h 999"/>
                <a:gd name="T64" fmla="*/ 353 w 562"/>
                <a:gd name="T65" fmla="*/ 538 h 999"/>
                <a:gd name="T66" fmla="*/ 433 w 562"/>
                <a:gd name="T67" fmla="*/ 674 h 999"/>
                <a:gd name="T68" fmla="*/ 458 w 562"/>
                <a:gd name="T69" fmla="*/ 764 h 999"/>
                <a:gd name="T70" fmla="*/ 458 w 562"/>
                <a:gd name="T71" fmla="*/ 886 h 999"/>
                <a:gd name="T72" fmla="*/ 413 w 562"/>
                <a:gd name="T73" fmla="*/ 886 h 999"/>
                <a:gd name="T74" fmla="*/ 281 w 562"/>
                <a:gd name="T75" fmla="*/ 837 h 999"/>
                <a:gd name="T76" fmla="*/ 149 w 562"/>
                <a:gd name="T77" fmla="*/ 886 h 999"/>
                <a:gd name="T78" fmla="*/ 104 w 562"/>
                <a:gd name="T79" fmla="*/ 886 h 999"/>
                <a:gd name="T80" fmla="*/ 104 w 562"/>
                <a:gd name="T81" fmla="*/ 764 h 999"/>
                <a:gd name="T82" fmla="*/ 129 w 562"/>
                <a:gd name="T83" fmla="*/ 674 h 999"/>
                <a:gd name="T84" fmla="*/ 208 w 562"/>
                <a:gd name="T85" fmla="*/ 538 h 999"/>
                <a:gd name="T86" fmla="*/ 209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3"/>
                  </a:cubicBezTo>
                  <a:cubicBezTo>
                    <a:pt x="144" y="477"/>
                    <a:pt x="144" y="477"/>
                    <a:pt x="144" y="477"/>
                  </a:cubicBezTo>
                  <a:cubicBezTo>
                    <a:pt x="152" y="491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6"/>
                    <a:pt x="40" y="886"/>
                    <a:pt x="40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6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6"/>
                    <a:pt x="562" y="925"/>
                  </a:cubicBezTo>
                  <a:cubicBezTo>
                    <a:pt x="562" y="886"/>
                    <a:pt x="562" y="886"/>
                    <a:pt x="562" y="886"/>
                  </a:cubicBezTo>
                  <a:cubicBezTo>
                    <a:pt x="522" y="886"/>
                    <a:pt x="522" y="886"/>
                    <a:pt x="522" y="886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2" y="682"/>
                    <a:pt x="494" y="651"/>
                  </a:cubicBezTo>
                  <a:cubicBezTo>
                    <a:pt x="418" y="522"/>
                    <a:pt x="418" y="522"/>
                    <a:pt x="418" y="522"/>
                  </a:cubicBezTo>
                  <a:cubicBezTo>
                    <a:pt x="410" y="508"/>
                    <a:pt x="410" y="491"/>
                    <a:pt x="418" y="476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513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5"/>
                    <a:pt x="436" y="311"/>
                  </a:cubicBezTo>
                  <a:cubicBezTo>
                    <a:pt x="352" y="462"/>
                    <a:pt x="352" y="462"/>
                    <a:pt x="352" y="462"/>
                  </a:cubicBezTo>
                  <a:cubicBezTo>
                    <a:pt x="339" y="486"/>
                    <a:pt x="340" y="515"/>
                    <a:pt x="353" y="538"/>
                  </a:cubicBezTo>
                  <a:cubicBezTo>
                    <a:pt x="433" y="674"/>
                    <a:pt x="433" y="674"/>
                    <a:pt x="433" y="674"/>
                  </a:cubicBezTo>
                  <a:cubicBezTo>
                    <a:pt x="449" y="701"/>
                    <a:pt x="458" y="733"/>
                    <a:pt x="458" y="764"/>
                  </a:cubicBezTo>
                  <a:cubicBezTo>
                    <a:pt x="458" y="886"/>
                    <a:pt x="458" y="886"/>
                    <a:pt x="458" y="886"/>
                  </a:cubicBezTo>
                  <a:cubicBezTo>
                    <a:pt x="413" y="886"/>
                    <a:pt x="413" y="886"/>
                    <a:pt x="413" y="886"/>
                  </a:cubicBezTo>
                  <a:cubicBezTo>
                    <a:pt x="392" y="857"/>
                    <a:pt x="341" y="837"/>
                    <a:pt x="281" y="837"/>
                  </a:cubicBezTo>
                  <a:cubicBezTo>
                    <a:pt x="221" y="837"/>
                    <a:pt x="169" y="857"/>
                    <a:pt x="149" y="886"/>
                  </a:cubicBezTo>
                  <a:cubicBezTo>
                    <a:pt x="104" y="886"/>
                    <a:pt x="104" y="886"/>
                    <a:pt x="104" y="886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3"/>
                    <a:pt x="112" y="701"/>
                    <a:pt x="129" y="674"/>
                  </a:cubicBezTo>
                  <a:cubicBezTo>
                    <a:pt x="208" y="538"/>
                    <a:pt x="208" y="538"/>
                    <a:pt x="208" y="538"/>
                  </a:cubicBezTo>
                  <a:cubicBezTo>
                    <a:pt x="222" y="515"/>
                    <a:pt x="222" y="486"/>
                    <a:pt x="209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5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11"/>
            <p:cNvSpPr/>
            <p:nvPr/>
          </p:nvSpPr>
          <p:spPr bwMode="auto">
            <a:xfrm rot="10800000">
              <a:off x="7714617" y="3637018"/>
              <a:ext cx="600364" cy="452165"/>
            </a:xfrm>
            <a:custGeom>
              <a:avLst/>
              <a:gdLst>
                <a:gd name="T0" fmla="*/ 276 w 276"/>
                <a:gd name="T1" fmla="*/ 0 h 185"/>
                <a:gd name="T2" fmla="*/ 0 w 276"/>
                <a:gd name="T3" fmla="*/ 0 h 185"/>
                <a:gd name="T4" fmla="*/ 105 w 276"/>
                <a:gd name="T5" fmla="*/ 168 h 185"/>
                <a:gd name="T6" fmla="*/ 138 w 276"/>
                <a:gd name="T7" fmla="*/ 185 h 185"/>
                <a:gd name="T8" fmla="*/ 171 w 276"/>
                <a:gd name="T9" fmla="*/ 168 h 185"/>
                <a:gd name="T10" fmla="*/ 276 w 27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185">
                  <a:moveTo>
                    <a:pt x="2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5" y="168"/>
                    <a:pt x="105" y="168"/>
                    <a:pt x="105" y="168"/>
                  </a:cubicBezTo>
                  <a:cubicBezTo>
                    <a:pt x="111" y="179"/>
                    <a:pt x="124" y="185"/>
                    <a:pt x="138" y="185"/>
                  </a:cubicBezTo>
                  <a:cubicBezTo>
                    <a:pt x="152" y="185"/>
                    <a:pt x="165" y="179"/>
                    <a:pt x="171" y="168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 rot="10800000">
              <a:off x="7786821" y="3272493"/>
              <a:ext cx="455955" cy="261449"/>
            </a:xfrm>
            <a:custGeom>
              <a:avLst/>
              <a:gdLst>
                <a:gd name="T0" fmla="*/ 237 w 237"/>
                <a:gd name="T1" fmla="*/ 136 h 136"/>
                <a:gd name="T2" fmla="*/ 0 w 237"/>
                <a:gd name="T3" fmla="*/ 136 h 136"/>
                <a:gd name="T4" fmla="*/ 90 w 237"/>
                <a:gd name="T5" fmla="*/ 13 h 136"/>
                <a:gd name="T6" fmla="*/ 118 w 237"/>
                <a:gd name="T7" fmla="*/ 0 h 136"/>
                <a:gd name="T8" fmla="*/ 147 w 237"/>
                <a:gd name="T9" fmla="*/ 13 h 136"/>
                <a:gd name="T10" fmla="*/ 237 w 237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136">
                  <a:moveTo>
                    <a:pt x="237" y="136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5" y="5"/>
                    <a:pt x="106" y="0"/>
                    <a:pt x="118" y="0"/>
                  </a:cubicBezTo>
                  <a:cubicBezTo>
                    <a:pt x="130" y="0"/>
                    <a:pt x="141" y="5"/>
                    <a:pt x="147" y="13"/>
                  </a:cubicBezTo>
                  <a:lnTo>
                    <a:pt x="237" y="1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361600" y="2486006"/>
            <a:ext cx="1083682" cy="1924863"/>
            <a:chOff x="9392597" y="2630861"/>
            <a:chExt cx="1083682" cy="1924863"/>
          </a:xfrm>
        </p:grpSpPr>
        <p:sp>
          <p:nvSpPr>
            <p:cNvPr id="20" name="Freeform 9"/>
            <p:cNvSpPr/>
            <p:nvPr/>
          </p:nvSpPr>
          <p:spPr bwMode="auto">
            <a:xfrm>
              <a:off x="9628784" y="3684231"/>
              <a:ext cx="611308" cy="522895"/>
            </a:xfrm>
            <a:custGeom>
              <a:avLst/>
              <a:gdLst>
                <a:gd name="T0" fmla="*/ 317 w 317"/>
                <a:gd name="T1" fmla="*/ 271 h 271"/>
                <a:gd name="T2" fmla="*/ 0 w 317"/>
                <a:gd name="T3" fmla="*/ 271 h 271"/>
                <a:gd name="T4" fmla="*/ 120 w 317"/>
                <a:gd name="T5" fmla="*/ 25 h 271"/>
                <a:gd name="T6" fmla="*/ 158 w 317"/>
                <a:gd name="T7" fmla="*/ 0 h 271"/>
                <a:gd name="T8" fmla="*/ 197 w 317"/>
                <a:gd name="T9" fmla="*/ 25 h 271"/>
                <a:gd name="T10" fmla="*/ 317 w 317"/>
                <a:gd name="T11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7" h="271">
                  <a:moveTo>
                    <a:pt x="317" y="271"/>
                  </a:moveTo>
                  <a:cubicBezTo>
                    <a:pt x="0" y="271"/>
                    <a:pt x="0" y="271"/>
                    <a:pt x="0" y="271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28" y="9"/>
                    <a:pt x="142" y="0"/>
                    <a:pt x="158" y="0"/>
                  </a:cubicBezTo>
                  <a:cubicBezTo>
                    <a:pt x="174" y="0"/>
                    <a:pt x="189" y="9"/>
                    <a:pt x="197" y="25"/>
                  </a:cubicBezTo>
                  <a:lnTo>
                    <a:pt x="317" y="2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12"/>
            <p:cNvSpPr>
              <a:spLocks noEditPoints="1"/>
            </p:cNvSpPr>
            <p:nvPr/>
          </p:nvSpPr>
          <p:spPr bwMode="auto">
            <a:xfrm>
              <a:off x="9392597" y="2630861"/>
              <a:ext cx="1083682" cy="1924863"/>
            </a:xfrm>
            <a:custGeom>
              <a:avLst/>
              <a:gdLst>
                <a:gd name="T0" fmla="*/ 522 w 562"/>
                <a:gd name="T1" fmla="*/ 113 h 999"/>
                <a:gd name="T2" fmla="*/ 562 w 562"/>
                <a:gd name="T3" fmla="*/ 113 h 999"/>
                <a:gd name="T4" fmla="*/ 562 w 562"/>
                <a:gd name="T5" fmla="*/ 74 h 999"/>
                <a:gd name="T6" fmla="*/ 488 w 562"/>
                <a:gd name="T7" fmla="*/ 0 h 999"/>
                <a:gd name="T8" fmla="*/ 74 w 562"/>
                <a:gd name="T9" fmla="*/ 0 h 999"/>
                <a:gd name="T10" fmla="*/ 0 w 562"/>
                <a:gd name="T11" fmla="*/ 74 h 999"/>
                <a:gd name="T12" fmla="*/ 0 w 562"/>
                <a:gd name="T13" fmla="*/ 113 h 999"/>
                <a:gd name="T14" fmla="*/ 40 w 562"/>
                <a:gd name="T15" fmla="*/ 113 h 999"/>
                <a:gd name="T16" fmla="*/ 40 w 562"/>
                <a:gd name="T17" fmla="*/ 235 h 999"/>
                <a:gd name="T18" fmla="*/ 65 w 562"/>
                <a:gd name="T19" fmla="*/ 333 h 999"/>
                <a:gd name="T20" fmla="*/ 144 w 562"/>
                <a:gd name="T21" fmla="*/ 477 h 999"/>
                <a:gd name="T22" fmla="*/ 144 w 562"/>
                <a:gd name="T23" fmla="*/ 522 h 999"/>
                <a:gd name="T24" fmla="*/ 68 w 562"/>
                <a:gd name="T25" fmla="*/ 651 h 999"/>
                <a:gd name="T26" fmla="*/ 40 w 562"/>
                <a:gd name="T27" fmla="*/ 753 h 999"/>
                <a:gd name="T28" fmla="*/ 40 w 562"/>
                <a:gd name="T29" fmla="*/ 886 h 999"/>
                <a:gd name="T30" fmla="*/ 0 w 562"/>
                <a:gd name="T31" fmla="*/ 886 h 999"/>
                <a:gd name="T32" fmla="*/ 0 w 562"/>
                <a:gd name="T33" fmla="*/ 925 h 999"/>
                <a:gd name="T34" fmla="*/ 74 w 562"/>
                <a:gd name="T35" fmla="*/ 999 h 999"/>
                <a:gd name="T36" fmla="*/ 488 w 562"/>
                <a:gd name="T37" fmla="*/ 999 h 999"/>
                <a:gd name="T38" fmla="*/ 562 w 562"/>
                <a:gd name="T39" fmla="*/ 925 h 999"/>
                <a:gd name="T40" fmla="*/ 562 w 562"/>
                <a:gd name="T41" fmla="*/ 886 h 999"/>
                <a:gd name="T42" fmla="*/ 522 w 562"/>
                <a:gd name="T43" fmla="*/ 886 h 999"/>
                <a:gd name="T44" fmla="*/ 522 w 562"/>
                <a:gd name="T45" fmla="*/ 753 h 999"/>
                <a:gd name="T46" fmla="*/ 494 w 562"/>
                <a:gd name="T47" fmla="*/ 651 h 999"/>
                <a:gd name="T48" fmla="*/ 418 w 562"/>
                <a:gd name="T49" fmla="*/ 522 h 999"/>
                <a:gd name="T50" fmla="*/ 418 w 562"/>
                <a:gd name="T51" fmla="*/ 476 h 999"/>
                <a:gd name="T52" fmla="*/ 497 w 562"/>
                <a:gd name="T53" fmla="*/ 333 h 999"/>
                <a:gd name="T54" fmla="*/ 522 w 562"/>
                <a:gd name="T55" fmla="*/ 235 h 999"/>
                <a:gd name="T56" fmla="*/ 522 w 562"/>
                <a:gd name="T57" fmla="*/ 113 h 999"/>
                <a:gd name="T58" fmla="*/ 458 w 562"/>
                <a:gd name="T59" fmla="*/ 225 h 999"/>
                <a:gd name="T60" fmla="*/ 436 w 562"/>
                <a:gd name="T61" fmla="*/ 311 h 999"/>
                <a:gd name="T62" fmla="*/ 352 w 562"/>
                <a:gd name="T63" fmla="*/ 462 h 999"/>
                <a:gd name="T64" fmla="*/ 353 w 562"/>
                <a:gd name="T65" fmla="*/ 538 h 999"/>
                <a:gd name="T66" fmla="*/ 433 w 562"/>
                <a:gd name="T67" fmla="*/ 674 h 999"/>
                <a:gd name="T68" fmla="*/ 458 w 562"/>
                <a:gd name="T69" fmla="*/ 764 h 999"/>
                <a:gd name="T70" fmla="*/ 458 w 562"/>
                <a:gd name="T71" fmla="*/ 886 h 999"/>
                <a:gd name="T72" fmla="*/ 413 w 562"/>
                <a:gd name="T73" fmla="*/ 886 h 999"/>
                <a:gd name="T74" fmla="*/ 281 w 562"/>
                <a:gd name="T75" fmla="*/ 837 h 999"/>
                <a:gd name="T76" fmla="*/ 149 w 562"/>
                <a:gd name="T77" fmla="*/ 886 h 999"/>
                <a:gd name="T78" fmla="*/ 104 w 562"/>
                <a:gd name="T79" fmla="*/ 886 h 999"/>
                <a:gd name="T80" fmla="*/ 104 w 562"/>
                <a:gd name="T81" fmla="*/ 764 h 999"/>
                <a:gd name="T82" fmla="*/ 129 w 562"/>
                <a:gd name="T83" fmla="*/ 674 h 999"/>
                <a:gd name="T84" fmla="*/ 208 w 562"/>
                <a:gd name="T85" fmla="*/ 538 h 999"/>
                <a:gd name="T86" fmla="*/ 209 w 562"/>
                <a:gd name="T87" fmla="*/ 462 h 999"/>
                <a:gd name="T88" fmla="*/ 126 w 562"/>
                <a:gd name="T89" fmla="*/ 311 h 999"/>
                <a:gd name="T90" fmla="*/ 104 w 562"/>
                <a:gd name="T91" fmla="*/ 225 h 999"/>
                <a:gd name="T92" fmla="*/ 104 w 562"/>
                <a:gd name="T93" fmla="*/ 113 h 999"/>
                <a:gd name="T94" fmla="*/ 458 w 562"/>
                <a:gd name="T95" fmla="*/ 113 h 999"/>
                <a:gd name="T96" fmla="*/ 458 w 562"/>
                <a:gd name="T97" fmla="*/ 225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2" h="999">
                  <a:moveTo>
                    <a:pt x="522" y="113"/>
                  </a:moveTo>
                  <a:cubicBezTo>
                    <a:pt x="562" y="113"/>
                    <a:pt x="562" y="113"/>
                    <a:pt x="562" y="113"/>
                  </a:cubicBezTo>
                  <a:cubicBezTo>
                    <a:pt x="562" y="74"/>
                    <a:pt x="562" y="74"/>
                    <a:pt x="562" y="74"/>
                  </a:cubicBezTo>
                  <a:cubicBezTo>
                    <a:pt x="562" y="33"/>
                    <a:pt x="529" y="0"/>
                    <a:pt x="488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235"/>
                    <a:pt x="40" y="235"/>
                    <a:pt x="40" y="235"/>
                  </a:cubicBezTo>
                  <a:cubicBezTo>
                    <a:pt x="40" y="269"/>
                    <a:pt x="49" y="303"/>
                    <a:pt x="65" y="333"/>
                  </a:cubicBezTo>
                  <a:cubicBezTo>
                    <a:pt x="144" y="477"/>
                    <a:pt x="144" y="477"/>
                    <a:pt x="144" y="477"/>
                  </a:cubicBezTo>
                  <a:cubicBezTo>
                    <a:pt x="152" y="491"/>
                    <a:pt x="152" y="508"/>
                    <a:pt x="144" y="522"/>
                  </a:cubicBezTo>
                  <a:cubicBezTo>
                    <a:pt x="68" y="651"/>
                    <a:pt x="68" y="651"/>
                    <a:pt x="68" y="651"/>
                  </a:cubicBezTo>
                  <a:cubicBezTo>
                    <a:pt x="50" y="682"/>
                    <a:pt x="40" y="717"/>
                    <a:pt x="40" y="753"/>
                  </a:cubicBezTo>
                  <a:cubicBezTo>
                    <a:pt x="40" y="886"/>
                    <a:pt x="40" y="886"/>
                    <a:pt x="40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925"/>
                    <a:pt x="0" y="925"/>
                    <a:pt x="0" y="925"/>
                  </a:cubicBezTo>
                  <a:cubicBezTo>
                    <a:pt x="0" y="966"/>
                    <a:pt x="33" y="999"/>
                    <a:pt x="74" y="999"/>
                  </a:cubicBezTo>
                  <a:cubicBezTo>
                    <a:pt x="488" y="999"/>
                    <a:pt x="488" y="999"/>
                    <a:pt x="488" y="999"/>
                  </a:cubicBezTo>
                  <a:cubicBezTo>
                    <a:pt x="529" y="999"/>
                    <a:pt x="562" y="966"/>
                    <a:pt x="562" y="925"/>
                  </a:cubicBezTo>
                  <a:cubicBezTo>
                    <a:pt x="562" y="886"/>
                    <a:pt x="562" y="886"/>
                    <a:pt x="562" y="886"/>
                  </a:cubicBezTo>
                  <a:cubicBezTo>
                    <a:pt x="522" y="886"/>
                    <a:pt x="522" y="886"/>
                    <a:pt x="522" y="886"/>
                  </a:cubicBezTo>
                  <a:cubicBezTo>
                    <a:pt x="522" y="753"/>
                    <a:pt x="522" y="753"/>
                    <a:pt x="522" y="753"/>
                  </a:cubicBezTo>
                  <a:cubicBezTo>
                    <a:pt x="522" y="717"/>
                    <a:pt x="512" y="682"/>
                    <a:pt x="494" y="651"/>
                  </a:cubicBezTo>
                  <a:cubicBezTo>
                    <a:pt x="418" y="522"/>
                    <a:pt x="418" y="522"/>
                    <a:pt x="418" y="522"/>
                  </a:cubicBezTo>
                  <a:cubicBezTo>
                    <a:pt x="410" y="508"/>
                    <a:pt x="410" y="491"/>
                    <a:pt x="418" y="476"/>
                  </a:cubicBezTo>
                  <a:cubicBezTo>
                    <a:pt x="497" y="333"/>
                    <a:pt x="497" y="333"/>
                    <a:pt x="497" y="333"/>
                  </a:cubicBezTo>
                  <a:cubicBezTo>
                    <a:pt x="513" y="303"/>
                    <a:pt x="522" y="269"/>
                    <a:pt x="522" y="235"/>
                  </a:cubicBezTo>
                  <a:lnTo>
                    <a:pt x="522" y="113"/>
                  </a:lnTo>
                  <a:close/>
                  <a:moveTo>
                    <a:pt x="458" y="225"/>
                  </a:moveTo>
                  <a:cubicBezTo>
                    <a:pt x="458" y="255"/>
                    <a:pt x="450" y="285"/>
                    <a:pt x="436" y="311"/>
                  </a:cubicBezTo>
                  <a:cubicBezTo>
                    <a:pt x="352" y="462"/>
                    <a:pt x="352" y="462"/>
                    <a:pt x="352" y="462"/>
                  </a:cubicBezTo>
                  <a:cubicBezTo>
                    <a:pt x="339" y="486"/>
                    <a:pt x="340" y="515"/>
                    <a:pt x="353" y="538"/>
                  </a:cubicBezTo>
                  <a:cubicBezTo>
                    <a:pt x="433" y="674"/>
                    <a:pt x="433" y="674"/>
                    <a:pt x="433" y="674"/>
                  </a:cubicBezTo>
                  <a:cubicBezTo>
                    <a:pt x="449" y="701"/>
                    <a:pt x="458" y="733"/>
                    <a:pt x="458" y="764"/>
                  </a:cubicBezTo>
                  <a:cubicBezTo>
                    <a:pt x="458" y="886"/>
                    <a:pt x="458" y="886"/>
                    <a:pt x="458" y="886"/>
                  </a:cubicBezTo>
                  <a:cubicBezTo>
                    <a:pt x="413" y="886"/>
                    <a:pt x="413" y="886"/>
                    <a:pt x="413" y="886"/>
                  </a:cubicBezTo>
                  <a:cubicBezTo>
                    <a:pt x="392" y="857"/>
                    <a:pt x="341" y="837"/>
                    <a:pt x="281" y="837"/>
                  </a:cubicBezTo>
                  <a:cubicBezTo>
                    <a:pt x="221" y="837"/>
                    <a:pt x="169" y="857"/>
                    <a:pt x="149" y="886"/>
                  </a:cubicBezTo>
                  <a:cubicBezTo>
                    <a:pt x="104" y="886"/>
                    <a:pt x="104" y="886"/>
                    <a:pt x="104" y="886"/>
                  </a:cubicBezTo>
                  <a:cubicBezTo>
                    <a:pt x="104" y="764"/>
                    <a:pt x="104" y="764"/>
                    <a:pt x="104" y="764"/>
                  </a:cubicBezTo>
                  <a:cubicBezTo>
                    <a:pt x="104" y="733"/>
                    <a:pt x="112" y="701"/>
                    <a:pt x="129" y="674"/>
                  </a:cubicBezTo>
                  <a:cubicBezTo>
                    <a:pt x="208" y="538"/>
                    <a:pt x="208" y="538"/>
                    <a:pt x="208" y="538"/>
                  </a:cubicBezTo>
                  <a:cubicBezTo>
                    <a:pt x="222" y="515"/>
                    <a:pt x="222" y="486"/>
                    <a:pt x="209" y="462"/>
                  </a:cubicBezTo>
                  <a:cubicBezTo>
                    <a:pt x="126" y="311"/>
                    <a:pt x="126" y="311"/>
                    <a:pt x="126" y="311"/>
                  </a:cubicBezTo>
                  <a:cubicBezTo>
                    <a:pt x="112" y="285"/>
                    <a:pt x="104" y="255"/>
                    <a:pt x="104" y="225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458" y="113"/>
                    <a:pt x="458" y="113"/>
                    <a:pt x="458" y="113"/>
                  </a:cubicBezTo>
                  <a:lnTo>
                    <a:pt x="458" y="2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2" name="Shape 21"/>
          <p:cNvSpPr/>
          <p:nvPr/>
        </p:nvSpPr>
        <p:spPr>
          <a:xfrm>
            <a:off x="2415209" y="3258362"/>
            <a:ext cx="1729311" cy="1729311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Shape 22"/>
          <p:cNvSpPr/>
          <p:nvPr/>
        </p:nvSpPr>
        <p:spPr>
          <a:xfrm rot="10800000" flipH="1">
            <a:off x="4144520" y="1890495"/>
            <a:ext cx="1729311" cy="1729311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Shape 23"/>
          <p:cNvSpPr/>
          <p:nvPr/>
        </p:nvSpPr>
        <p:spPr>
          <a:xfrm>
            <a:off x="6055997" y="3258362"/>
            <a:ext cx="1729311" cy="1729311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Shape 24"/>
          <p:cNvSpPr/>
          <p:nvPr/>
        </p:nvSpPr>
        <p:spPr>
          <a:xfrm rot="10800000" flipH="1">
            <a:off x="8078650" y="1890495"/>
            <a:ext cx="1729311" cy="1729311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3976" y="5175463"/>
            <a:ext cx="10623026" cy="79402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Lorem Ipsum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Your great subtitle in this line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79752" y="1989731"/>
            <a:ext cx="2610983" cy="2596799"/>
            <a:chOff x="597966" y="1633528"/>
            <a:chExt cx="1516834" cy="150859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5" name="원형 4"/>
            <p:cNvSpPr/>
            <p:nvPr/>
          </p:nvSpPr>
          <p:spPr>
            <a:xfrm>
              <a:off x="925516" y="1971008"/>
              <a:ext cx="956132" cy="956130"/>
            </a:xfrm>
            <a:prstGeom prst="pie">
              <a:avLst>
                <a:gd name="adj1" fmla="val 10766470"/>
                <a:gd name="adj2" fmla="val 1620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Freeform 16"/>
            <p:cNvSpPr/>
            <p:nvPr/>
          </p:nvSpPr>
          <p:spPr bwMode="auto">
            <a:xfrm>
              <a:off x="597966" y="1633528"/>
              <a:ext cx="1516834" cy="1508594"/>
            </a:xfrm>
            <a:custGeom>
              <a:avLst/>
              <a:gdLst>
                <a:gd name="T0" fmla="*/ 1120 w 1244"/>
                <a:gd name="T1" fmla="*/ 304 h 1238"/>
                <a:gd name="T2" fmla="*/ 1175 w 1244"/>
                <a:gd name="T3" fmla="*/ 249 h 1238"/>
                <a:gd name="T4" fmla="*/ 1080 w 1244"/>
                <a:gd name="T5" fmla="*/ 154 h 1238"/>
                <a:gd name="T6" fmla="*/ 1025 w 1244"/>
                <a:gd name="T7" fmla="*/ 209 h 1238"/>
                <a:gd name="T8" fmla="*/ 752 w 1244"/>
                <a:gd name="T9" fmla="*/ 91 h 1238"/>
                <a:gd name="T10" fmla="*/ 752 w 1244"/>
                <a:gd name="T11" fmla="*/ 0 h 1238"/>
                <a:gd name="T12" fmla="*/ 583 w 1244"/>
                <a:gd name="T13" fmla="*/ 0 h 1238"/>
                <a:gd name="T14" fmla="*/ 583 w 1244"/>
                <a:gd name="T15" fmla="*/ 91 h 1238"/>
                <a:gd name="T16" fmla="*/ 176 w 1244"/>
                <a:gd name="T17" fmla="*/ 360 h 1238"/>
                <a:gd name="T18" fmla="*/ 257 w 1244"/>
                <a:gd name="T19" fmla="*/ 476 h 1238"/>
                <a:gd name="T20" fmla="*/ 667 w 1244"/>
                <a:gd name="T21" fmla="*/ 211 h 1238"/>
                <a:gd name="T22" fmla="*/ 1118 w 1244"/>
                <a:gd name="T23" fmla="*/ 661 h 1238"/>
                <a:gd name="T24" fmla="*/ 667 w 1244"/>
                <a:gd name="T25" fmla="*/ 1112 h 1238"/>
                <a:gd name="T26" fmla="*/ 217 w 1244"/>
                <a:gd name="T27" fmla="*/ 661 h 1238"/>
                <a:gd name="T28" fmla="*/ 219 w 1244"/>
                <a:gd name="T29" fmla="*/ 614 h 1238"/>
                <a:gd name="T30" fmla="*/ 314 w 1244"/>
                <a:gd name="T31" fmla="*/ 614 h 1238"/>
                <a:gd name="T32" fmla="*/ 242 w 1244"/>
                <a:gd name="T33" fmla="*/ 512 h 1238"/>
                <a:gd name="T34" fmla="*/ 243 w 1244"/>
                <a:gd name="T35" fmla="*/ 510 h 1238"/>
                <a:gd name="T36" fmla="*/ 159 w 1244"/>
                <a:gd name="T37" fmla="*/ 390 h 1238"/>
                <a:gd name="T38" fmla="*/ 158 w 1244"/>
                <a:gd name="T39" fmla="*/ 391 h 1238"/>
                <a:gd name="T40" fmla="*/ 157 w 1244"/>
                <a:gd name="T41" fmla="*/ 390 h 1238"/>
                <a:gd name="T42" fmla="*/ 0 w 1244"/>
                <a:gd name="T43" fmla="*/ 614 h 1238"/>
                <a:gd name="T44" fmla="*/ 93 w 1244"/>
                <a:gd name="T45" fmla="*/ 614 h 1238"/>
                <a:gd name="T46" fmla="*/ 91 w 1244"/>
                <a:gd name="T47" fmla="*/ 661 h 1238"/>
                <a:gd name="T48" fmla="*/ 667 w 1244"/>
                <a:gd name="T49" fmla="*/ 1238 h 1238"/>
                <a:gd name="T50" fmla="*/ 1244 w 1244"/>
                <a:gd name="T51" fmla="*/ 661 h 1238"/>
                <a:gd name="T52" fmla="*/ 1120 w 1244"/>
                <a:gd name="T53" fmla="*/ 304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4" h="1238">
                  <a:moveTo>
                    <a:pt x="1120" y="304"/>
                  </a:moveTo>
                  <a:cubicBezTo>
                    <a:pt x="1175" y="249"/>
                    <a:pt x="1175" y="249"/>
                    <a:pt x="1175" y="249"/>
                  </a:cubicBezTo>
                  <a:cubicBezTo>
                    <a:pt x="1080" y="154"/>
                    <a:pt x="1080" y="154"/>
                    <a:pt x="1080" y="154"/>
                  </a:cubicBezTo>
                  <a:cubicBezTo>
                    <a:pt x="1025" y="209"/>
                    <a:pt x="1025" y="209"/>
                    <a:pt x="1025" y="209"/>
                  </a:cubicBezTo>
                  <a:cubicBezTo>
                    <a:pt x="947" y="147"/>
                    <a:pt x="854" y="106"/>
                    <a:pt x="752" y="91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91"/>
                    <a:pt x="583" y="91"/>
                    <a:pt x="583" y="91"/>
                  </a:cubicBezTo>
                  <a:cubicBezTo>
                    <a:pt x="411" y="116"/>
                    <a:pt x="263" y="218"/>
                    <a:pt x="176" y="360"/>
                  </a:cubicBezTo>
                  <a:cubicBezTo>
                    <a:pt x="257" y="476"/>
                    <a:pt x="257" y="476"/>
                    <a:pt x="257" y="476"/>
                  </a:cubicBezTo>
                  <a:cubicBezTo>
                    <a:pt x="327" y="319"/>
                    <a:pt x="485" y="211"/>
                    <a:pt x="667" y="211"/>
                  </a:cubicBezTo>
                  <a:cubicBezTo>
                    <a:pt x="916" y="211"/>
                    <a:pt x="1118" y="412"/>
                    <a:pt x="1118" y="661"/>
                  </a:cubicBezTo>
                  <a:cubicBezTo>
                    <a:pt x="1118" y="910"/>
                    <a:pt x="916" y="1112"/>
                    <a:pt x="667" y="1112"/>
                  </a:cubicBezTo>
                  <a:cubicBezTo>
                    <a:pt x="419" y="1112"/>
                    <a:pt x="217" y="910"/>
                    <a:pt x="217" y="661"/>
                  </a:cubicBezTo>
                  <a:cubicBezTo>
                    <a:pt x="217" y="645"/>
                    <a:pt x="218" y="630"/>
                    <a:pt x="219" y="614"/>
                  </a:cubicBezTo>
                  <a:cubicBezTo>
                    <a:pt x="314" y="614"/>
                    <a:pt x="314" y="614"/>
                    <a:pt x="314" y="614"/>
                  </a:cubicBezTo>
                  <a:cubicBezTo>
                    <a:pt x="242" y="512"/>
                    <a:pt x="242" y="512"/>
                    <a:pt x="242" y="512"/>
                  </a:cubicBezTo>
                  <a:cubicBezTo>
                    <a:pt x="243" y="511"/>
                    <a:pt x="243" y="511"/>
                    <a:pt x="243" y="510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8" y="390"/>
                    <a:pt x="158" y="391"/>
                    <a:pt x="158" y="391"/>
                  </a:cubicBezTo>
                  <a:cubicBezTo>
                    <a:pt x="157" y="390"/>
                    <a:pt x="157" y="390"/>
                    <a:pt x="157" y="39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93" y="614"/>
                    <a:pt x="93" y="614"/>
                    <a:pt x="93" y="614"/>
                  </a:cubicBezTo>
                  <a:cubicBezTo>
                    <a:pt x="91" y="630"/>
                    <a:pt x="91" y="645"/>
                    <a:pt x="91" y="661"/>
                  </a:cubicBezTo>
                  <a:cubicBezTo>
                    <a:pt x="91" y="980"/>
                    <a:pt x="349" y="1238"/>
                    <a:pt x="667" y="1238"/>
                  </a:cubicBezTo>
                  <a:cubicBezTo>
                    <a:pt x="986" y="1238"/>
                    <a:pt x="1244" y="980"/>
                    <a:pt x="1244" y="661"/>
                  </a:cubicBezTo>
                  <a:cubicBezTo>
                    <a:pt x="1244" y="526"/>
                    <a:pt x="1198" y="402"/>
                    <a:pt x="1120" y="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50826" y="2201198"/>
              <a:ext cx="752112" cy="50507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25</a:t>
              </a:r>
              <a:r>
                <a:rPr kumimoji="0" lang="nb-NO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12236" y="1989731"/>
            <a:ext cx="2610983" cy="2596799"/>
            <a:chOff x="597966" y="1633528"/>
            <a:chExt cx="1516834" cy="150859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원형 4"/>
            <p:cNvSpPr/>
            <p:nvPr/>
          </p:nvSpPr>
          <p:spPr>
            <a:xfrm>
              <a:off x="930176" y="1975668"/>
              <a:ext cx="956132" cy="956130"/>
            </a:xfrm>
            <a:prstGeom prst="pie">
              <a:avLst>
                <a:gd name="adj1" fmla="val 10766470"/>
                <a:gd name="adj2" fmla="val 20396907"/>
              </a:avLst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597966" y="1633528"/>
              <a:ext cx="1516834" cy="1508594"/>
            </a:xfrm>
            <a:custGeom>
              <a:avLst/>
              <a:gdLst>
                <a:gd name="T0" fmla="*/ 1120 w 1244"/>
                <a:gd name="T1" fmla="*/ 304 h 1238"/>
                <a:gd name="T2" fmla="*/ 1175 w 1244"/>
                <a:gd name="T3" fmla="*/ 249 h 1238"/>
                <a:gd name="T4" fmla="*/ 1080 w 1244"/>
                <a:gd name="T5" fmla="*/ 154 h 1238"/>
                <a:gd name="T6" fmla="*/ 1025 w 1244"/>
                <a:gd name="T7" fmla="*/ 209 h 1238"/>
                <a:gd name="T8" fmla="*/ 752 w 1244"/>
                <a:gd name="T9" fmla="*/ 91 h 1238"/>
                <a:gd name="T10" fmla="*/ 752 w 1244"/>
                <a:gd name="T11" fmla="*/ 0 h 1238"/>
                <a:gd name="T12" fmla="*/ 583 w 1244"/>
                <a:gd name="T13" fmla="*/ 0 h 1238"/>
                <a:gd name="T14" fmla="*/ 583 w 1244"/>
                <a:gd name="T15" fmla="*/ 91 h 1238"/>
                <a:gd name="T16" fmla="*/ 176 w 1244"/>
                <a:gd name="T17" fmla="*/ 360 h 1238"/>
                <a:gd name="T18" fmla="*/ 257 w 1244"/>
                <a:gd name="T19" fmla="*/ 476 h 1238"/>
                <a:gd name="T20" fmla="*/ 667 w 1244"/>
                <a:gd name="T21" fmla="*/ 211 h 1238"/>
                <a:gd name="T22" fmla="*/ 1118 w 1244"/>
                <a:gd name="T23" fmla="*/ 661 h 1238"/>
                <a:gd name="T24" fmla="*/ 667 w 1244"/>
                <a:gd name="T25" fmla="*/ 1112 h 1238"/>
                <a:gd name="T26" fmla="*/ 217 w 1244"/>
                <a:gd name="T27" fmla="*/ 661 h 1238"/>
                <a:gd name="T28" fmla="*/ 219 w 1244"/>
                <a:gd name="T29" fmla="*/ 614 h 1238"/>
                <a:gd name="T30" fmla="*/ 314 w 1244"/>
                <a:gd name="T31" fmla="*/ 614 h 1238"/>
                <a:gd name="T32" fmla="*/ 242 w 1244"/>
                <a:gd name="T33" fmla="*/ 512 h 1238"/>
                <a:gd name="T34" fmla="*/ 243 w 1244"/>
                <a:gd name="T35" fmla="*/ 510 h 1238"/>
                <a:gd name="T36" fmla="*/ 159 w 1244"/>
                <a:gd name="T37" fmla="*/ 390 h 1238"/>
                <a:gd name="T38" fmla="*/ 158 w 1244"/>
                <a:gd name="T39" fmla="*/ 391 h 1238"/>
                <a:gd name="T40" fmla="*/ 157 w 1244"/>
                <a:gd name="T41" fmla="*/ 390 h 1238"/>
                <a:gd name="T42" fmla="*/ 0 w 1244"/>
                <a:gd name="T43" fmla="*/ 614 h 1238"/>
                <a:gd name="T44" fmla="*/ 93 w 1244"/>
                <a:gd name="T45" fmla="*/ 614 h 1238"/>
                <a:gd name="T46" fmla="*/ 91 w 1244"/>
                <a:gd name="T47" fmla="*/ 661 h 1238"/>
                <a:gd name="T48" fmla="*/ 667 w 1244"/>
                <a:gd name="T49" fmla="*/ 1238 h 1238"/>
                <a:gd name="T50" fmla="*/ 1244 w 1244"/>
                <a:gd name="T51" fmla="*/ 661 h 1238"/>
                <a:gd name="T52" fmla="*/ 1120 w 1244"/>
                <a:gd name="T53" fmla="*/ 304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4" h="1238">
                  <a:moveTo>
                    <a:pt x="1120" y="304"/>
                  </a:moveTo>
                  <a:cubicBezTo>
                    <a:pt x="1175" y="249"/>
                    <a:pt x="1175" y="249"/>
                    <a:pt x="1175" y="249"/>
                  </a:cubicBezTo>
                  <a:cubicBezTo>
                    <a:pt x="1080" y="154"/>
                    <a:pt x="1080" y="154"/>
                    <a:pt x="1080" y="154"/>
                  </a:cubicBezTo>
                  <a:cubicBezTo>
                    <a:pt x="1025" y="209"/>
                    <a:pt x="1025" y="209"/>
                    <a:pt x="1025" y="209"/>
                  </a:cubicBezTo>
                  <a:cubicBezTo>
                    <a:pt x="947" y="147"/>
                    <a:pt x="854" y="106"/>
                    <a:pt x="752" y="91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91"/>
                    <a:pt x="583" y="91"/>
                    <a:pt x="583" y="91"/>
                  </a:cubicBezTo>
                  <a:cubicBezTo>
                    <a:pt x="411" y="116"/>
                    <a:pt x="263" y="218"/>
                    <a:pt x="176" y="360"/>
                  </a:cubicBezTo>
                  <a:cubicBezTo>
                    <a:pt x="257" y="476"/>
                    <a:pt x="257" y="476"/>
                    <a:pt x="257" y="476"/>
                  </a:cubicBezTo>
                  <a:cubicBezTo>
                    <a:pt x="327" y="319"/>
                    <a:pt x="485" y="211"/>
                    <a:pt x="667" y="211"/>
                  </a:cubicBezTo>
                  <a:cubicBezTo>
                    <a:pt x="916" y="211"/>
                    <a:pt x="1118" y="412"/>
                    <a:pt x="1118" y="661"/>
                  </a:cubicBezTo>
                  <a:cubicBezTo>
                    <a:pt x="1118" y="910"/>
                    <a:pt x="916" y="1112"/>
                    <a:pt x="667" y="1112"/>
                  </a:cubicBezTo>
                  <a:cubicBezTo>
                    <a:pt x="419" y="1112"/>
                    <a:pt x="217" y="910"/>
                    <a:pt x="217" y="661"/>
                  </a:cubicBezTo>
                  <a:cubicBezTo>
                    <a:pt x="217" y="645"/>
                    <a:pt x="218" y="630"/>
                    <a:pt x="219" y="614"/>
                  </a:cubicBezTo>
                  <a:cubicBezTo>
                    <a:pt x="314" y="614"/>
                    <a:pt x="314" y="614"/>
                    <a:pt x="314" y="614"/>
                  </a:cubicBezTo>
                  <a:cubicBezTo>
                    <a:pt x="242" y="512"/>
                    <a:pt x="242" y="512"/>
                    <a:pt x="242" y="512"/>
                  </a:cubicBezTo>
                  <a:cubicBezTo>
                    <a:pt x="243" y="511"/>
                    <a:pt x="243" y="511"/>
                    <a:pt x="243" y="510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8" y="390"/>
                    <a:pt x="158" y="391"/>
                    <a:pt x="158" y="391"/>
                  </a:cubicBezTo>
                  <a:cubicBezTo>
                    <a:pt x="157" y="390"/>
                    <a:pt x="157" y="390"/>
                    <a:pt x="157" y="39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93" y="614"/>
                    <a:pt x="93" y="614"/>
                    <a:pt x="93" y="614"/>
                  </a:cubicBezTo>
                  <a:cubicBezTo>
                    <a:pt x="91" y="630"/>
                    <a:pt x="91" y="645"/>
                    <a:pt x="91" y="661"/>
                  </a:cubicBezTo>
                  <a:cubicBezTo>
                    <a:pt x="91" y="980"/>
                    <a:pt x="349" y="1238"/>
                    <a:pt x="667" y="1238"/>
                  </a:cubicBezTo>
                  <a:cubicBezTo>
                    <a:pt x="986" y="1238"/>
                    <a:pt x="1244" y="980"/>
                    <a:pt x="1244" y="661"/>
                  </a:cubicBezTo>
                  <a:cubicBezTo>
                    <a:pt x="1244" y="526"/>
                    <a:pt x="1198" y="402"/>
                    <a:pt x="1120" y="3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50826" y="2201198"/>
              <a:ext cx="752112" cy="50507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43</a:t>
              </a:r>
              <a:r>
                <a:rPr kumimoji="0" lang="nb-NO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872531" y="1989731"/>
            <a:ext cx="2610983" cy="2596799"/>
            <a:chOff x="597966" y="1633528"/>
            <a:chExt cx="1516834" cy="150859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원형 4"/>
            <p:cNvSpPr/>
            <p:nvPr/>
          </p:nvSpPr>
          <p:spPr>
            <a:xfrm>
              <a:off x="944156" y="1957028"/>
              <a:ext cx="956132" cy="956130"/>
            </a:xfrm>
            <a:prstGeom prst="pie">
              <a:avLst>
                <a:gd name="adj1" fmla="val 10766470"/>
                <a:gd name="adj2" fmla="val 6709358"/>
              </a:avLst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97966" y="1633528"/>
              <a:ext cx="1516834" cy="1508594"/>
            </a:xfrm>
            <a:custGeom>
              <a:avLst/>
              <a:gdLst>
                <a:gd name="T0" fmla="*/ 1120 w 1244"/>
                <a:gd name="T1" fmla="*/ 304 h 1238"/>
                <a:gd name="T2" fmla="*/ 1175 w 1244"/>
                <a:gd name="T3" fmla="*/ 249 h 1238"/>
                <a:gd name="T4" fmla="*/ 1080 w 1244"/>
                <a:gd name="T5" fmla="*/ 154 h 1238"/>
                <a:gd name="T6" fmla="*/ 1025 w 1244"/>
                <a:gd name="T7" fmla="*/ 209 h 1238"/>
                <a:gd name="T8" fmla="*/ 752 w 1244"/>
                <a:gd name="T9" fmla="*/ 91 h 1238"/>
                <a:gd name="T10" fmla="*/ 752 w 1244"/>
                <a:gd name="T11" fmla="*/ 0 h 1238"/>
                <a:gd name="T12" fmla="*/ 583 w 1244"/>
                <a:gd name="T13" fmla="*/ 0 h 1238"/>
                <a:gd name="T14" fmla="*/ 583 w 1244"/>
                <a:gd name="T15" fmla="*/ 91 h 1238"/>
                <a:gd name="T16" fmla="*/ 176 w 1244"/>
                <a:gd name="T17" fmla="*/ 360 h 1238"/>
                <a:gd name="T18" fmla="*/ 257 w 1244"/>
                <a:gd name="T19" fmla="*/ 476 h 1238"/>
                <a:gd name="T20" fmla="*/ 667 w 1244"/>
                <a:gd name="T21" fmla="*/ 211 h 1238"/>
                <a:gd name="T22" fmla="*/ 1118 w 1244"/>
                <a:gd name="T23" fmla="*/ 661 h 1238"/>
                <a:gd name="T24" fmla="*/ 667 w 1244"/>
                <a:gd name="T25" fmla="*/ 1112 h 1238"/>
                <a:gd name="T26" fmla="*/ 217 w 1244"/>
                <a:gd name="T27" fmla="*/ 661 h 1238"/>
                <a:gd name="T28" fmla="*/ 219 w 1244"/>
                <a:gd name="T29" fmla="*/ 614 h 1238"/>
                <a:gd name="T30" fmla="*/ 314 w 1244"/>
                <a:gd name="T31" fmla="*/ 614 h 1238"/>
                <a:gd name="T32" fmla="*/ 242 w 1244"/>
                <a:gd name="T33" fmla="*/ 512 h 1238"/>
                <a:gd name="T34" fmla="*/ 243 w 1244"/>
                <a:gd name="T35" fmla="*/ 510 h 1238"/>
                <a:gd name="T36" fmla="*/ 159 w 1244"/>
                <a:gd name="T37" fmla="*/ 390 h 1238"/>
                <a:gd name="T38" fmla="*/ 158 w 1244"/>
                <a:gd name="T39" fmla="*/ 391 h 1238"/>
                <a:gd name="T40" fmla="*/ 157 w 1244"/>
                <a:gd name="T41" fmla="*/ 390 h 1238"/>
                <a:gd name="T42" fmla="*/ 0 w 1244"/>
                <a:gd name="T43" fmla="*/ 614 h 1238"/>
                <a:gd name="T44" fmla="*/ 93 w 1244"/>
                <a:gd name="T45" fmla="*/ 614 h 1238"/>
                <a:gd name="T46" fmla="*/ 91 w 1244"/>
                <a:gd name="T47" fmla="*/ 661 h 1238"/>
                <a:gd name="T48" fmla="*/ 667 w 1244"/>
                <a:gd name="T49" fmla="*/ 1238 h 1238"/>
                <a:gd name="T50" fmla="*/ 1244 w 1244"/>
                <a:gd name="T51" fmla="*/ 661 h 1238"/>
                <a:gd name="T52" fmla="*/ 1120 w 1244"/>
                <a:gd name="T53" fmla="*/ 304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4" h="1238">
                  <a:moveTo>
                    <a:pt x="1120" y="304"/>
                  </a:moveTo>
                  <a:cubicBezTo>
                    <a:pt x="1175" y="249"/>
                    <a:pt x="1175" y="249"/>
                    <a:pt x="1175" y="249"/>
                  </a:cubicBezTo>
                  <a:cubicBezTo>
                    <a:pt x="1080" y="154"/>
                    <a:pt x="1080" y="154"/>
                    <a:pt x="1080" y="154"/>
                  </a:cubicBezTo>
                  <a:cubicBezTo>
                    <a:pt x="1025" y="209"/>
                    <a:pt x="1025" y="209"/>
                    <a:pt x="1025" y="209"/>
                  </a:cubicBezTo>
                  <a:cubicBezTo>
                    <a:pt x="947" y="147"/>
                    <a:pt x="854" y="106"/>
                    <a:pt x="752" y="91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583" y="91"/>
                    <a:pt x="583" y="91"/>
                    <a:pt x="583" y="91"/>
                  </a:cubicBezTo>
                  <a:cubicBezTo>
                    <a:pt x="411" y="116"/>
                    <a:pt x="263" y="218"/>
                    <a:pt x="176" y="360"/>
                  </a:cubicBezTo>
                  <a:cubicBezTo>
                    <a:pt x="257" y="476"/>
                    <a:pt x="257" y="476"/>
                    <a:pt x="257" y="476"/>
                  </a:cubicBezTo>
                  <a:cubicBezTo>
                    <a:pt x="327" y="319"/>
                    <a:pt x="485" y="211"/>
                    <a:pt x="667" y="211"/>
                  </a:cubicBezTo>
                  <a:cubicBezTo>
                    <a:pt x="916" y="211"/>
                    <a:pt x="1118" y="412"/>
                    <a:pt x="1118" y="661"/>
                  </a:cubicBezTo>
                  <a:cubicBezTo>
                    <a:pt x="1118" y="910"/>
                    <a:pt x="916" y="1112"/>
                    <a:pt x="667" y="1112"/>
                  </a:cubicBezTo>
                  <a:cubicBezTo>
                    <a:pt x="419" y="1112"/>
                    <a:pt x="217" y="910"/>
                    <a:pt x="217" y="661"/>
                  </a:cubicBezTo>
                  <a:cubicBezTo>
                    <a:pt x="217" y="645"/>
                    <a:pt x="218" y="630"/>
                    <a:pt x="219" y="614"/>
                  </a:cubicBezTo>
                  <a:cubicBezTo>
                    <a:pt x="314" y="614"/>
                    <a:pt x="314" y="614"/>
                    <a:pt x="314" y="614"/>
                  </a:cubicBezTo>
                  <a:cubicBezTo>
                    <a:pt x="242" y="512"/>
                    <a:pt x="242" y="512"/>
                    <a:pt x="242" y="512"/>
                  </a:cubicBezTo>
                  <a:cubicBezTo>
                    <a:pt x="243" y="511"/>
                    <a:pt x="243" y="511"/>
                    <a:pt x="243" y="510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8" y="390"/>
                    <a:pt x="158" y="391"/>
                    <a:pt x="158" y="391"/>
                  </a:cubicBezTo>
                  <a:cubicBezTo>
                    <a:pt x="157" y="390"/>
                    <a:pt x="157" y="390"/>
                    <a:pt x="157" y="390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93" y="614"/>
                    <a:pt x="93" y="614"/>
                    <a:pt x="93" y="614"/>
                  </a:cubicBezTo>
                  <a:cubicBezTo>
                    <a:pt x="91" y="630"/>
                    <a:pt x="91" y="645"/>
                    <a:pt x="91" y="661"/>
                  </a:cubicBezTo>
                  <a:cubicBezTo>
                    <a:pt x="91" y="980"/>
                    <a:pt x="349" y="1238"/>
                    <a:pt x="667" y="1238"/>
                  </a:cubicBezTo>
                  <a:cubicBezTo>
                    <a:pt x="986" y="1238"/>
                    <a:pt x="1244" y="980"/>
                    <a:pt x="1244" y="661"/>
                  </a:cubicBezTo>
                  <a:cubicBezTo>
                    <a:pt x="1244" y="526"/>
                    <a:pt x="1198" y="402"/>
                    <a:pt x="1120" y="3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50826" y="2201198"/>
              <a:ext cx="752112" cy="50507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4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79</a:t>
              </a:r>
              <a:r>
                <a:rPr kumimoji="0" lang="nb-NO" sz="4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541207" y="4797387"/>
            <a:ext cx="265056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ria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qui del ium aut ex et estrum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nonsequis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volupta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doluptas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illuptas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70718" y="4797387"/>
            <a:ext cx="265056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ria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qui del ium aut ex et estrum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nonsequis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volupta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doluptas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illuptas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966072" y="4797387"/>
            <a:ext cx="2650564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ria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qui del ium aut ex et estrum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nonsequis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volupta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doluptas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illuptas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7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7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请输入标题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mtClean="0">
                <a:latin typeface="+mn-lt"/>
                <a:ea typeface="+mn-ea"/>
                <a:cs typeface="+mn-ea"/>
                <a:sym typeface="+mn-lt"/>
              </a:rPr>
              <a:t>LOREM IPSUM, GIVING INFORMATION ON ITS ORIGINS, AS WELL AS A RANDOM TEXT HERE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Block Arc 3"/>
          <p:cNvSpPr/>
          <p:nvPr/>
        </p:nvSpPr>
        <p:spPr>
          <a:xfrm>
            <a:off x="1515980" y="2888902"/>
            <a:ext cx="2074480" cy="2074480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Block Arc 4"/>
          <p:cNvSpPr/>
          <p:nvPr/>
        </p:nvSpPr>
        <p:spPr>
          <a:xfrm rot="10800000">
            <a:off x="3270440" y="2886205"/>
            <a:ext cx="2074480" cy="2074480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Block Arc 5"/>
          <p:cNvSpPr/>
          <p:nvPr/>
        </p:nvSpPr>
        <p:spPr>
          <a:xfrm>
            <a:off x="5026723" y="2888902"/>
            <a:ext cx="2074480" cy="2074480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Block Arc 6"/>
          <p:cNvSpPr/>
          <p:nvPr/>
        </p:nvSpPr>
        <p:spPr>
          <a:xfrm rot="10800000">
            <a:off x="6781184" y="2886205"/>
            <a:ext cx="2074480" cy="2074480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Block Arc 7"/>
          <p:cNvSpPr/>
          <p:nvPr/>
        </p:nvSpPr>
        <p:spPr>
          <a:xfrm>
            <a:off x="8537374" y="2888902"/>
            <a:ext cx="2074480" cy="2074480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5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14919" y="4668924"/>
            <a:ext cx="833563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2014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65972" y="2841252"/>
            <a:ext cx="833563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2015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75706" y="4668924"/>
            <a:ext cx="833563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2016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08099" y="2841252"/>
            <a:ext cx="833563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2017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04421" y="4668924"/>
            <a:ext cx="833563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rPr>
              <a:t>2018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F2F2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5472101" y="3344329"/>
            <a:ext cx="1205545" cy="1205545"/>
            <a:chOff x="5472101" y="3344329"/>
            <a:chExt cx="1205545" cy="120554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 10"/>
            <p:cNvSpPr/>
            <p:nvPr/>
          </p:nvSpPr>
          <p:spPr>
            <a:xfrm>
              <a:off x="5472101" y="3344329"/>
              <a:ext cx="1205545" cy="1205545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  <a:prstDash val="solid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178"/>
            <p:cNvSpPr>
              <a:spLocks noEditPoints="1"/>
            </p:cNvSpPr>
            <p:nvPr/>
          </p:nvSpPr>
          <p:spPr bwMode="auto">
            <a:xfrm>
              <a:off x="5753637" y="3705156"/>
              <a:ext cx="642475" cy="483890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54695" y="3344329"/>
            <a:ext cx="1205545" cy="1205545"/>
            <a:chOff x="1954695" y="3344329"/>
            <a:chExt cx="1205545" cy="120554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8"/>
            <p:cNvSpPr/>
            <p:nvPr/>
          </p:nvSpPr>
          <p:spPr>
            <a:xfrm>
              <a:off x="1954695" y="3344329"/>
              <a:ext cx="1205545" cy="1205545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  <a:prstDash val="solid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116"/>
            <p:cNvSpPr>
              <a:spLocks noEditPoints="1"/>
            </p:cNvSpPr>
            <p:nvPr/>
          </p:nvSpPr>
          <p:spPr bwMode="auto">
            <a:xfrm>
              <a:off x="2309537" y="3747159"/>
              <a:ext cx="495859" cy="399886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713398" y="3344329"/>
            <a:ext cx="1205545" cy="1205545"/>
            <a:chOff x="3713398" y="3344329"/>
            <a:chExt cx="1205545" cy="120554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 9"/>
            <p:cNvSpPr/>
            <p:nvPr/>
          </p:nvSpPr>
          <p:spPr>
            <a:xfrm>
              <a:off x="3713398" y="3344329"/>
              <a:ext cx="1205545" cy="1205545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prstDash val="solid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105"/>
            <p:cNvSpPr>
              <a:spLocks noEditPoints="1"/>
            </p:cNvSpPr>
            <p:nvPr/>
          </p:nvSpPr>
          <p:spPr bwMode="auto">
            <a:xfrm>
              <a:off x="4045957" y="3680803"/>
              <a:ext cx="540429" cy="532597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230805" y="3344329"/>
            <a:ext cx="1205545" cy="1205545"/>
            <a:chOff x="7230805" y="3344329"/>
            <a:chExt cx="1205545" cy="120554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 11"/>
            <p:cNvSpPr/>
            <p:nvPr/>
          </p:nvSpPr>
          <p:spPr>
            <a:xfrm>
              <a:off x="7230805" y="3344329"/>
              <a:ext cx="1205545" cy="1205545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prstDash val="solid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62"/>
            <p:cNvSpPr>
              <a:spLocks noChangeAspect="1" noEditPoints="1"/>
            </p:cNvSpPr>
            <p:nvPr/>
          </p:nvSpPr>
          <p:spPr bwMode="auto">
            <a:xfrm>
              <a:off x="7569392" y="3680803"/>
              <a:ext cx="528373" cy="532597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989510" y="3344329"/>
            <a:ext cx="1205545" cy="1205545"/>
            <a:chOff x="8989510" y="3344329"/>
            <a:chExt cx="1205545" cy="120554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 12"/>
            <p:cNvSpPr/>
            <p:nvPr/>
          </p:nvSpPr>
          <p:spPr>
            <a:xfrm>
              <a:off x="8989510" y="3344329"/>
              <a:ext cx="1205545" cy="1205545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solidFill>
                <a:schemeClr val="bg2"/>
              </a:solidFill>
              <a:prstDash val="solid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80" tIns="182880" rIns="158008" bIns="158008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45"/>
            <p:cNvSpPr>
              <a:spLocks noEditPoints="1"/>
            </p:cNvSpPr>
            <p:nvPr/>
          </p:nvSpPr>
          <p:spPr bwMode="auto">
            <a:xfrm>
              <a:off x="9349525" y="3704344"/>
              <a:ext cx="485515" cy="48551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그룹 43"/>
          <p:cNvGrpSpPr/>
          <p:nvPr/>
        </p:nvGrpSpPr>
        <p:grpSpPr>
          <a:xfrm>
            <a:off x="1320382" y="1810209"/>
            <a:ext cx="2403334" cy="1008247"/>
            <a:chOff x="3476740" y="3086148"/>
            <a:chExt cx="1526777" cy="808349"/>
          </a:xfrm>
        </p:grpSpPr>
        <p:sp>
          <p:nvSpPr>
            <p:cNvPr id="25" name="TextBox 24"/>
            <p:cNvSpPr txBox="1"/>
            <p:nvPr/>
          </p:nvSpPr>
          <p:spPr>
            <a:xfrm>
              <a:off x="3476740" y="3086148"/>
              <a:ext cx="1526777" cy="23012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Statistics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Text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here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476740" y="3363824"/>
              <a:ext cx="1526777" cy="530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Morbi 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in ipsum sit ame t pede facilisis laoreet. Donec lacus nunc, vive rra nec, blandit </a:t>
              </a: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vel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27" name="그룹 43"/>
          <p:cNvGrpSpPr/>
          <p:nvPr/>
        </p:nvGrpSpPr>
        <p:grpSpPr>
          <a:xfrm>
            <a:off x="4860764" y="1807208"/>
            <a:ext cx="2403334" cy="1011242"/>
            <a:chOff x="3476740" y="3083746"/>
            <a:chExt cx="1526777" cy="810751"/>
          </a:xfrm>
        </p:grpSpPr>
        <p:sp>
          <p:nvSpPr>
            <p:cNvPr id="28" name="TextBox 27"/>
            <p:cNvSpPr txBox="1"/>
            <p:nvPr/>
          </p:nvSpPr>
          <p:spPr>
            <a:xfrm>
              <a:off x="3476740" y="3083746"/>
              <a:ext cx="1526777" cy="2092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Statistics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Text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here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476740" y="3363824"/>
              <a:ext cx="1526777" cy="530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Morbi 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in ipsum sit ame t pede facilisis laoreet. Donec lacus nunc, vive rra nec, blandit </a:t>
              </a: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vel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30" name="그룹 43"/>
          <p:cNvGrpSpPr/>
          <p:nvPr/>
        </p:nvGrpSpPr>
        <p:grpSpPr>
          <a:xfrm>
            <a:off x="8369465" y="1807208"/>
            <a:ext cx="2403334" cy="1011242"/>
            <a:chOff x="3476740" y="3083746"/>
            <a:chExt cx="1526777" cy="810751"/>
          </a:xfrm>
        </p:grpSpPr>
        <p:sp>
          <p:nvSpPr>
            <p:cNvPr id="31" name="TextBox 30"/>
            <p:cNvSpPr txBox="1"/>
            <p:nvPr/>
          </p:nvSpPr>
          <p:spPr>
            <a:xfrm>
              <a:off x="3476740" y="3083746"/>
              <a:ext cx="1526777" cy="2092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Statistics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Text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here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476740" y="3363824"/>
              <a:ext cx="1526777" cy="530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Morbi 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in ipsum sit ame t pede facilisis laoreet. Donec lacus nunc, vive rra nec, blandit </a:t>
              </a: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vel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33" name="그룹 43"/>
          <p:cNvGrpSpPr/>
          <p:nvPr/>
        </p:nvGrpSpPr>
        <p:grpSpPr>
          <a:xfrm>
            <a:off x="3102454" y="5064123"/>
            <a:ext cx="2403334" cy="1027282"/>
            <a:chOff x="3476740" y="3141625"/>
            <a:chExt cx="1526777" cy="823611"/>
          </a:xfrm>
        </p:grpSpPr>
        <p:sp>
          <p:nvSpPr>
            <p:cNvPr id="34" name="TextBox 33"/>
            <p:cNvSpPr txBox="1"/>
            <p:nvPr/>
          </p:nvSpPr>
          <p:spPr>
            <a:xfrm>
              <a:off x="3476740" y="3141625"/>
              <a:ext cx="1526777" cy="2092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Statistics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Text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here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476740" y="3434563"/>
              <a:ext cx="1526777" cy="530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Morbi 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in ipsum sit ame t pede facilisis laoreet. Donec lacus nunc, vive rra nec, blandit </a:t>
              </a: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vel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36" name="그룹 43"/>
          <p:cNvGrpSpPr/>
          <p:nvPr/>
        </p:nvGrpSpPr>
        <p:grpSpPr>
          <a:xfrm>
            <a:off x="6626995" y="5064124"/>
            <a:ext cx="2403334" cy="1019261"/>
            <a:chOff x="3476740" y="3141625"/>
            <a:chExt cx="1526777" cy="817180"/>
          </a:xfrm>
        </p:grpSpPr>
        <p:sp>
          <p:nvSpPr>
            <p:cNvPr id="37" name="TextBox 36"/>
            <p:cNvSpPr txBox="1"/>
            <p:nvPr/>
          </p:nvSpPr>
          <p:spPr>
            <a:xfrm>
              <a:off x="3476740" y="3141625"/>
              <a:ext cx="1526777" cy="2092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Statistics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Text</a:t>
              </a:r>
              <a:r>
                <a:rPr kumimoji="0" lang="nb-NO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nb-NO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here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476740" y="3428132"/>
              <a:ext cx="1526777" cy="530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defRPr/>
              </a:pP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Morbi 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in ipsum sit ame t pede facilisis laoreet. Donec lacus nunc, vive rra nec, blandit </a:t>
              </a:r>
              <a:r>
                <a:rPr kumimoji="0" lang="pt-BR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vel</a:t>
              </a:r>
              <a:r>
                <a:rPr kumimoji="0" lang="pt-BR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cs typeface="+mn-ea"/>
                  <a:sym typeface="+mn-lt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accel="17000" fill="hold" nodeType="withEffect" p14:presetBounceEnd="59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22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23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accel="17000" fill="hold" nodeType="withEffect" p14:presetBounceEnd="59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26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27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17000" fill="hold" nodeType="withEffect" p14:presetBounceEnd="59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30" dur="1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31" dur="1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accel="17000" fill="hold" nodeType="withEffect" p14:presetBounceEnd="59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34" dur="1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35" dur="1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17000" fill="hold" nodeType="withEffect" p14:presetBounceEnd="59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38" dur="1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39" dur="1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accel="17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accel="17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17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accel="17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1700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4768850" y="1596451"/>
            <a:ext cx="2654300" cy="1567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2019</a:t>
            </a:r>
            <a:endParaRPr lang="zh-CN" altLang="en-US" sz="9600" b="1" dirty="0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025569" y="3234351"/>
            <a:ext cx="41344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smtClean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感谢大家的支持</a:t>
            </a:r>
            <a:endParaRPr lang="zh-CN" altLang="en-US" sz="4400" b="1" dirty="0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294409" y="4620742"/>
            <a:ext cx="1596788" cy="40163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商务简约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447731" y="3138816"/>
            <a:ext cx="1296538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4362430" y="4003792"/>
            <a:ext cx="3460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2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THE SAMPLE BUSINESS REPORT</a:t>
            </a:r>
            <a:endParaRPr lang="zh-CN" altLang="en-US" sz="2000" dirty="0">
              <a:solidFill>
                <a:schemeClr val="tx2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自定义 862">
      <a:dk1>
        <a:srgbClr val="2F2F2F"/>
      </a:dk1>
      <a:lt1>
        <a:sysClr val="window" lastClr="FFFFFF"/>
      </a:lt1>
      <a:dk2>
        <a:srgbClr val="2F2F2F"/>
      </a:dk2>
      <a:lt2>
        <a:srgbClr val="FFFFFF"/>
      </a:lt2>
      <a:accent1>
        <a:srgbClr val="D3BE67"/>
      </a:accent1>
      <a:accent2>
        <a:srgbClr val="A4C48A"/>
      </a:accent2>
      <a:accent3>
        <a:srgbClr val="D3BE67"/>
      </a:accent3>
      <a:accent4>
        <a:srgbClr val="A4C48A"/>
      </a:accent4>
      <a:accent5>
        <a:srgbClr val="D3BE67"/>
      </a:accent5>
      <a:accent6>
        <a:srgbClr val="A4C48A"/>
      </a:accent6>
      <a:hlink>
        <a:srgbClr val="F33B48"/>
      </a:hlink>
      <a:folHlink>
        <a:srgbClr val="FFC000"/>
      </a:folHlink>
    </a:clrScheme>
    <a:fontScheme name="Temp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 cmpd="sng">
          <a:solidFill>
            <a:schemeClr val="accent1">
              <a:lumMod val="75000"/>
            </a:schemeClr>
          </a:solidFill>
          <a:prstDash val="sysDash"/>
          <a:headEnd type="none"/>
          <a:tailEnd type="oval" w="lg" len="lg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1458</Words>
  <Application>Microsoft Office PowerPoint</Application>
  <PresentationFormat>自定义</PresentationFormat>
  <Paragraphs>243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1_Office Theme</vt:lpstr>
      <vt:lpstr>PowerPoint 演示文稿</vt:lpstr>
      <vt:lpstr>PowerPoint 演示文稿</vt:lpstr>
      <vt:lpstr>PowerPoint 演示文稿</vt:lpstr>
      <vt:lpstr>请输入标题</vt:lpstr>
      <vt:lpstr>请输入标题</vt:lpstr>
      <vt:lpstr>请输入标题</vt:lpstr>
      <vt:lpstr>请输入标题</vt:lpstr>
      <vt:lpstr>PowerPoint 演示文稿</vt:lpstr>
      <vt:lpstr>请输入标题</vt:lpstr>
      <vt:lpstr>请输入标题</vt:lpstr>
      <vt:lpstr>请输入标题</vt:lpstr>
      <vt:lpstr>请输入标题</vt:lpstr>
      <vt:lpstr>PowerPoint 演示文稿</vt:lpstr>
      <vt:lpstr>请输入标题</vt:lpstr>
      <vt:lpstr>请输入标题</vt:lpstr>
      <vt:lpstr>请输入标题</vt:lpstr>
      <vt:lpstr>请输入标题</vt:lpstr>
      <vt:lpstr>PowerPoint 演示文稿</vt:lpstr>
      <vt:lpstr>请输入标题</vt:lpstr>
      <vt:lpstr>请输入标题</vt:lpstr>
      <vt:lpstr>请输入标题</vt:lpstr>
      <vt:lpstr>请输入标题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Eric羊</dc:creator>
  <cp:lastModifiedBy>Sky123.Org</cp:lastModifiedBy>
  <cp:revision>18</cp:revision>
  <dcterms:created xsi:type="dcterms:W3CDTF">2016-12-13T08:41:00Z</dcterms:created>
  <dcterms:modified xsi:type="dcterms:W3CDTF">2018-01-20T01:05:57Z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