
<file path=[Content_Types].xml><?xml version="1.0" encoding="utf-8"?>
<Types xmlns="http://schemas.openxmlformats.org/package/2006/content-types">
  <Default Extension="jpeg" ContentType="image/jpeg"/>
  <Default Extension="wdp" ContentType="image/vnd.ms-photo"/>
  <Default Extension="emf" ContentType="image/x-emf"/>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90" r:id="rId3"/>
    <p:sldId id="292" r:id="rId4"/>
    <p:sldId id="293" r:id="rId5"/>
    <p:sldId id="297" r:id="rId6"/>
    <p:sldId id="298" r:id="rId8"/>
    <p:sldId id="299" r:id="rId9"/>
    <p:sldId id="300" r:id="rId10"/>
    <p:sldId id="301" r:id="rId11"/>
    <p:sldId id="302" r:id="rId12"/>
    <p:sldId id="320" r:id="rId13"/>
    <p:sldId id="303" r:id="rId14"/>
    <p:sldId id="304" r:id="rId15"/>
    <p:sldId id="305" r:id="rId16"/>
    <p:sldId id="306" r:id="rId17"/>
    <p:sldId id="307" r:id="rId18"/>
    <p:sldId id="308" r:id="rId19"/>
    <p:sldId id="321" r:id="rId20"/>
    <p:sldId id="309" r:id="rId21"/>
    <p:sldId id="310" r:id="rId22"/>
    <p:sldId id="311" r:id="rId23"/>
    <p:sldId id="312" r:id="rId24"/>
    <p:sldId id="313" r:id="rId25"/>
    <p:sldId id="314" r:id="rId26"/>
    <p:sldId id="322" r:id="rId27"/>
    <p:sldId id="315" r:id="rId28"/>
    <p:sldId id="316" r:id="rId29"/>
    <p:sldId id="317" r:id="rId30"/>
    <p:sldId id="318" r:id="rId31"/>
    <p:sldId id="319" r:id="rId32"/>
    <p:sldId id="323" r:id="rId33"/>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FD4"/>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191" autoAdjust="0"/>
    <p:restoredTop sz="94713" autoAdjust="0"/>
  </p:normalViewPr>
  <p:slideViewPr>
    <p:cSldViewPr snapToGrid="0">
      <p:cViewPr>
        <p:scale>
          <a:sx n="86" d="100"/>
          <a:sy n="86" d="100"/>
        </p:scale>
        <p:origin x="432" y="28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72841F-7B5D-4789-B9CF-FED0D261647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E37C31-6C67-414B-8D67-766258E0E2D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900" fill="hold"/>
                                        <p:tgtEl>
                                          <p:spTgt spid="2"/>
                                        </p:tgtEl>
                                        <p:attrNameLst>
                                          <p:attrName>ppt_w</p:attrName>
                                        </p:attrNameLst>
                                      </p:cBhvr>
                                      <p:tavLst>
                                        <p:tav tm="0">
                                          <p:val>
                                            <p:fltVal val="0"/>
                                          </p:val>
                                        </p:tav>
                                        <p:tav tm="100000">
                                          <p:val>
                                            <p:strVal val="#ppt_w"/>
                                          </p:val>
                                        </p:tav>
                                      </p:tavLst>
                                    </p:anim>
                                    <p:anim calcmode="lin" valueType="num">
                                      <p:cBhvr>
                                        <p:cTn id="8" dur="9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7" name="矩形 6"/>
          <p:cNvSpPr/>
          <p:nvPr userDrawn="1"/>
        </p:nvSpPr>
        <p:spPr>
          <a:xfrm>
            <a:off x="0" y="0"/>
            <a:ext cx="9144000" cy="5143500"/>
          </a:xfrm>
          <a:prstGeom prst="rect">
            <a:avLst/>
          </a:prstGeom>
          <a:solidFill>
            <a:srgbClr val="FDEF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ransition spd="slow" advClick="0" advTm="6000">
    <p:push dir="u"/>
  </p:transition>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3.png"/><Relationship Id="rId5" Type="http://schemas.microsoft.com/office/2007/relationships/media" Target="../media/media1.mp3"/><Relationship Id="rId4" Type="http://schemas.openxmlformats.org/officeDocument/2006/relationships/audio" Target="../media/media1.mp3"/><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0" Type="http://schemas.openxmlformats.org/officeDocument/2006/relationships/notesSlide" Target="../notesSlides/notesSlide1.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0" Type="http://schemas.openxmlformats.org/officeDocument/2006/relationships/notesSlide" Target="../notesSlides/notesSlide3.xml"/><Relationship Id="rId1" Type="http://schemas.openxmlformats.org/officeDocument/2006/relationships/tags" Target="../tags/tag1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1" Type="http://schemas.openxmlformats.org/officeDocument/2006/relationships/notesSlide" Target="../notesSlides/notesSlide5.xml"/><Relationship Id="rId10" Type="http://schemas.openxmlformats.org/officeDocument/2006/relationships/slideLayout" Target="../slideLayouts/slideLayout2.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image" Target="../media/image9.png"/><Relationship Id="rId3" Type="http://schemas.openxmlformats.org/officeDocument/2006/relationships/tags" Target="../tags/tag29.xml"/><Relationship Id="rId2" Type="http://schemas.openxmlformats.org/officeDocument/2006/relationships/image" Target="../media/image8.png"/><Relationship Id="rId14" Type="http://schemas.openxmlformats.org/officeDocument/2006/relationships/notesSlide" Target="../notesSlides/notesSlide6.xml"/><Relationship Id="rId13" Type="http://schemas.openxmlformats.org/officeDocument/2006/relationships/slideLayout" Target="../slideLayouts/slideLayout2.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图片 1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333397" y="1340581"/>
            <a:ext cx="2448782" cy="1252251"/>
          </a:xfrm>
          <a:prstGeom prst="rect">
            <a:avLst/>
          </a:prstGeom>
        </p:spPr>
      </p:pic>
      <p:sp>
        <p:nvSpPr>
          <p:cNvPr id="14" name="TextBox 25"/>
          <p:cNvSpPr txBox="1"/>
          <p:nvPr/>
        </p:nvSpPr>
        <p:spPr>
          <a:xfrm>
            <a:off x="2791968" y="2592832"/>
            <a:ext cx="3674032" cy="40011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pPr algn="ctr"/>
            <a:r>
              <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rPr>
              <a:t>YOUR COMOANY’S NAME</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2267712" y="2843343"/>
            <a:ext cx="4742688" cy="521970"/>
          </a:xfrm>
          <a:prstGeom prst="rect">
            <a:avLst/>
          </a:prstGeom>
        </p:spPr>
        <p:txBody>
          <a:bodyPr wrap="square">
            <a:spAutoFit/>
          </a:bodyPr>
          <a:lstStyle/>
          <a:p>
            <a:pPr algn="ctr">
              <a:defRPr/>
            </a:pPr>
            <a:r>
              <a:rPr lang="zh-CN" altLang="en-US" sz="2800" b="1" spc="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元旦跨年晚会</a:t>
            </a:r>
            <a:endParaRPr lang="zh-CN" altLang="en-US" sz="2800" b="1" spc="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9" name="中国广播民族乐团 - 喜洋洋(民乐合奏)">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9758788" y="1958336"/>
            <a:ext cx="609601"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par>
                                <p:cTn id="7" presetID="17" presetClass="entr" presetSubtype="10" fill="hold"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1600" fill="hold"/>
                                        <p:tgtEl>
                                          <p:spTgt spid="8"/>
                                        </p:tgtEl>
                                        <p:attrNameLst>
                                          <p:attrName>ppt_w</p:attrName>
                                        </p:attrNameLst>
                                      </p:cBhvr>
                                      <p:tavLst>
                                        <p:tav tm="0">
                                          <p:val>
                                            <p:fltVal val="0"/>
                                          </p:val>
                                        </p:tav>
                                        <p:tav tm="100000">
                                          <p:val>
                                            <p:strVal val="#ppt_w"/>
                                          </p:val>
                                        </p:tav>
                                      </p:tavLst>
                                    </p:anim>
                                    <p:anim calcmode="lin" valueType="num">
                                      <p:cBhvr>
                                        <p:cTn id="10" dur="1600" fill="hold"/>
                                        <p:tgtEl>
                                          <p:spTgt spid="8"/>
                                        </p:tgtEl>
                                        <p:attrNameLst>
                                          <p:attrName>ppt_h</p:attrName>
                                        </p:attrNameLst>
                                      </p:cBhvr>
                                      <p:tavLst>
                                        <p:tav tm="0">
                                          <p:val>
                                            <p:strVal val="#ppt_h"/>
                                          </p:val>
                                        </p:tav>
                                        <p:tav tm="100000">
                                          <p:val>
                                            <p:strVal val="#ppt_h"/>
                                          </p:val>
                                        </p:tav>
                                      </p:tavLst>
                                    </p:anim>
                                  </p:childTnLst>
                                </p:cTn>
                              </p:par>
                            </p:childTnLst>
                          </p:cTn>
                        </p:par>
                        <p:par>
                          <p:cTn id="11" fill="hold">
                            <p:stCondLst>
                              <p:cond delay="0"/>
                            </p:stCondLst>
                            <p:childTnLst>
                              <p:par>
                                <p:cTn id="12" presetID="37"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900" decel="100000" fill="hold"/>
                                        <p:tgtEl>
                                          <p:spTgt spid="1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0-#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6" presetClass="entr" presetSubtype="2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barn(inVertical)">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repeatCount="indefinite" fill="hold" display="0">
                  <p:stCondLst>
                    <p:cond delay="indefinite"/>
                  </p:stCondLst>
                  <p:endCondLst>
                    <p:cond evt="onStopAudio" delay="0">
                      <p:tgtEl>
                        <p:sldTgt/>
                      </p:tgtEl>
                    </p:cond>
                  </p:endCondLst>
                </p:cTn>
                <p:tgtEl>
                  <p:spTgt spid="9"/>
                </p:tgtEl>
              </p:cMediaNode>
            </p:audio>
          </p:childTnLst>
        </p:cTn>
      </p:par>
    </p:tnLst>
    <p:bldLst>
      <p:bldP spid="14" grpId="0" bldLvl="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8" name="组合 37"/>
          <p:cNvGrpSpPr/>
          <p:nvPr/>
        </p:nvGrpSpPr>
        <p:grpSpPr>
          <a:xfrm>
            <a:off x="3771133" y="1949026"/>
            <a:ext cx="4132488" cy="524845"/>
            <a:chOff x="862619" y="1302609"/>
            <a:chExt cx="4132488" cy="524845"/>
          </a:xfrm>
        </p:grpSpPr>
        <p:sp>
          <p:nvSpPr>
            <p:cNvPr id="39" name="Arrow: Pentagon 23"/>
            <p:cNvSpPr/>
            <p:nvPr/>
          </p:nvSpPr>
          <p:spPr>
            <a:xfrm>
              <a:off x="862619" y="1436824"/>
              <a:ext cx="455636" cy="273084"/>
            </a:xfrm>
            <a:prstGeom prst="homePlat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0000" lnSpcReduction="20000"/>
            </a:bodyPr>
            <a:lstStyle/>
            <a:p>
              <a:pPr algn="ctr"/>
              <a:r>
                <a:rPr lang="en-US" sz="20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4"/>
            <p:cNvSpPr/>
            <p:nvPr/>
          </p:nvSpPr>
          <p:spPr>
            <a:xfrm>
              <a:off x="1357995" y="1302609"/>
              <a:ext cx="3637112" cy="524845"/>
            </a:xfrm>
            <a:prstGeom prst="rect">
              <a:avLst/>
            </a:prstGeom>
          </p:spPr>
          <p:txBody>
            <a:bodyPr wrap="none" anchor="ctr">
              <a:normAutofit/>
            </a:body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3771133" y="2465537"/>
            <a:ext cx="3293778" cy="524845"/>
            <a:chOff x="862619" y="1937379"/>
            <a:chExt cx="3293778" cy="524845"/>
          </a:xfrm>
        </p:grpSpPr>
        <p:sp>
          <p:nvSpPr>
            <p:cNvPr id="42" name="Arrow: Pentagon 25"/>
            <p:cNvSpPr/>
            <p:nvPr/>
          </p:nvSpPr>
          <p:spPr>
            <a:xfrm>
              <a:off x="862619" y="2071594"/>
              <a:ext cx="455636" cy="273084"/>
            </a:xfrm>
            <a:prstGeom prst="homePlat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0000" lnSpcReduction="20000"/>
            </a:bodyPr>
            <a:lstStyle/>
            <a:p>
              <a:pPr algn="ctr"/>
              <a:r>
                <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26"/>
            <p:cNvSpPr/>
            <p:nvPr/>
          </p:nvSpPr>
          <p:spPr>
            <a:xfrm>
              <a:off x="1357996" y="1937379"/>
              <a:ext cx="2798401" cy="524845"/>
            </a:xfrm>
            <a:prstGeom prst="rect">
              <a:avLst/>
            </a:prstGeom>
          </p:spPr>
          <p:txBody>
            <a:bodyPr wrap="none" anchor="ctr">
              <a:normAutofit/>
            </a:body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3771133" y="2990382"/>
            <a:ext cx="2873450" cy="524845"/>
            <a:chOff x="862619" y="2595797"/>
            <a:chExt cx="2873450" cy="524845"/>
          </a:xfrm>
        </p:grpSpPr>
        <p:sp>
          <p:nvSpPr>
            <p:cNvPr id="45" name="Arrow: Pentagon 27"/>
            <p:cNvSpPr/>
            <p:nvPr/>
          </p:nvSpPr>
          <p:spPr>
            <a:xfrm>
              <a:off x="862619" y="2730011"/>
              <a:ext cx="455636" cy="273084"/>
            </a:xfrm>
            <a:prstGeom prst="homePlat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0000" lnSpcReduction="20000"/>
            </a:bodyPr>
            <a:lstStyle/>
            <a:p>
              <a:pPr algn="ctr"/>
              <a:r>
                <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Rectangle 28"/>
            <p:cNvSpPr/>
            <p:nvPr/>
          </p:nvSpPr>
          <p:spPr>
            <a:xfrm>
              <a:off x="1357996" y="2595797"/>
              <a:ext cx="2378073" cy="524845"/>
            </a:xfrm>
            <a:prstGeom prst="rect">
              <a:avLst/>
            </a:prstGeom>
          </p:spPr>
          <p:txBody>
            <a:bodyPr wrap="none" anchor="ctr">
              <a:normAutofit/>
            </a:bodyPr>
            <a:lstStyle/>
            <a:p>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3771133" y="3515227"/>
            <a:ext cx="2740713" cy="524845"/>
            <a:chOff x="862619" y="3276467"/>
            <a:chExt cx="2740713" cy="524845"/>
          </a:xfrm>
        </p:grpSpPr>
        <p:sp>
          <p:nvSpPr>
            <p:cNvPr id="48" name="Arrow: Pentagon 29"/>
            <p:cNvSpPr/>
            <p:nvPr/>
          </p:nvSpPr>
          <p:spPr>
            <a:xfrm>
              <a:off x="862619" y="3410682"/>
              <a:ext cx="455636" cy="273084"/>
            </a:xfrm>
            <a:prstGeom prst="homePlat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0000" lnSpcReduction="20000"/>
            </a:bodyPr>
            <a:lstStyle/>
            <a:p>
              <a:pPr algn="ctr"/>
              <a:r>
                <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30"/>
            <p:cNvSpPr/>
            <p:nvPr/>
          </p:nvSpPr>
          <p:spPr>
            <a:xfrm>
              <a:off x="1357995" y="3276467"/>
              <a:ext cx="2245337" cy="524845"/>
            </a:xfrm>
            <a:prstGeom prst="rect">
              <a:avLst/>
            </a:prstGeom>
          </p:spPr>
          <p:txBody>
            <a:bodyPr wrap="none" anchor="ctr">
              <a:normAutofit/>
            </a:bodyPr>
            <a:lstStyle/>
            <a:p>
              <a:r>
                <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MH_Others_1"/>
          <p:cNvSpPr txBox="1"/>
          <p:nvPr>
            <p:custDataLst>
              <p:tags r:id="rId1"/>
            </p:custDataLst>
          </p:nvPr>
        </p:nvSpPr>
        <p:spPr>
          <a:xfrm>
            <a:off x="3557675" y="907670"/>
            <a:ext cx="2043664" cy="722289"/>
          </a:xfrm>
          <a:prstGeom prst="rect">
            <a:avLst/>
          </a:prstGeom>
          <a:noFill/>
        </p:spPr>
        <p:txBody>
          <a:bodyPr vert="horz" wrap="square" lIns="0" tIns="0" rIns="0" bIns="0" rtlCol="0" anchor="ctr" anchorCtr="0">
            <a:spAutoFit/>
          </a:bodyPr>
          <a:lstStyle/>
          <a:p>
            <a:pPr algn="ctr"/>
            <a:r>
              <a:rPr lang="zh-CN" altLang="en-US" sz="47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7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p:nvPr>
            <p:custDataLst>
              <p:tags r:id="rId2"/>
            </p:custDataLst>
          </p:nvPr>
        </p:nvSpPr>
        <p:spPr>
          <a:xfrm>
            <a:off x="3567996" y="1629958"/>
            <a:ext cx="2023020" cy="306425"/>
          </a:xfrm>
          <a:prstGeom prst="rect">
            <a:avLst/>
          </a:prstGeom>
          <a:noFill/>
        </p:spPr>
        <p:txBody>
          <a:bodyPr wrap="square" lIns="0" tIns="0" rIns="0" bIns="0">
            <a:spAutoFit/>
          </a:bodyPr>
          <a:lstStyle/>
          <a:p>
            <a:pPr algn="ctr">
              <a:defRPr/>
            </a:pPr>
            <a:r>
              <a:rPr lang="en-US" altLang="zh-CN"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by="(-#ppt_w*2)" calcmode="lin" valueType="num">
                                      <p:cBhvr rctx="PPT">
                                        <p:cTn id="7" dur="500" autoRev="1" fill="hold">
                                          <p:stCondLst>
                                            <p:cond delay="0"/>
                                          </p:stCondLst>
                                        </p:cTn>
                                        <p:tgtEl>
                                          <p:spTgt spid="50"/>
                                        </p:tgtEl>
                                        <p:attrNameLst>
                                          <p:attrName>ppt_w</p:attrName>
                                        </p:attrNameLst>
                                      </p:cBhvr>
                                    </p:anim>
                                    <p:anim by="(#ppt_w*0.50)" calcmode="lin" valueType="num">
                                      <p:cBhvr>
                                        <p:cTn id="8" dur="500" decel="50000" autoRev="1" fill="hold">
                                          <p:stCondLst>
                                            <p:cond delay="0"/>
                                          </p:stCondLst>
                                        </p:cTn>
                                        <p:tgtEl>
                                          <p:spTgt spid="50"/>
                                        </p:tgtEl>
                                        <p:attrNameLst>
                                          <p:attrName>ppt_x</p:attrName>
                                        </p:attrNameLst>
                                      </p:cBhvr>
                                    </p:anim>
                                    <p:anim from="(-#ppt_h/2)" to="(#ppt_y)" calcmode="lin" valueType="num">
                                      <p:cBhvr>
                                        <p:cTn id="9" dur="1000" fill="hold">
                                          <p:stCondLst>
                                            <p:cond delay="0"/>
                                          </p:stCondLst>
                                        </p:cTn>
                                        <p:tgtEl>
                                          <p:spTgt spid="50"/>
                                        </p:tgtEl>
                                        <p:attrNameLst>
                                          <p:attrName>ppt_y</p:attrName>
                                        </p:attrNameLst>
                                      </p:cBhvr>
                                    </p:anim>
                                    <p:animRot by="21600000">
                                      <p:cBhvr>
                                        <p:cTn id="10" dur="1000" fill="hold">
                                          <p:stCondLst>
                                            <p:cond delay="0"/>
                                          </p:stCondLst>
                                        </p:cTn>
                                        <p:tgtEl>
                                          <p:spTgt spid="50"/>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51"/>
                                        </p:tgtEl>
                                        <p:attrNameLst>
                                          <p:attrName>style.visibility</p:attrName>
                                        </p:attrNameLst>
                                      </p:cBhvr>
                                      <p:to>
                                        <p:strVal val="visible"/>
                                      </p:to>
                                    </p:set>
                                    <p:anim by="(-#ppt_w*2)" calcmode="lin" valueType="num">
                                      <p:cBhvr rctx="PPT">
                                        <p:cTn id="13" dur="500" autoRev="1" fill="hold">
                                          <p:stCondLst>
                                            <p:cond delay="0"/>
                                          </p:stCondLst>
                                        </p:cTn>
                                        <p:tgtEl>
                                          <p:spTgt spid="51"/>
                                        </p:tgtEl>
                                        <p:attrNameLst>
                                          <p:attrName>ppt_w</p:attrName>
                                        </p:attrNameLst>
                                      </p:cBhvr>
                                    </p:anim>
                                    <p:anim by="(#ppt_w*0.50)" calcmode="lin" valueType="num">
                                      <p:cBhvr>
                                        <p:cTn id="14" dur="500" decel="50000" autoRev="1" fill="hold">
                                          <p:stCondLst>
                                            <p:cond delay="0"/>
                                          </p:stCondLst>
                                        </p:cTn>
                                        <p:tgtEl>
                                          <p:spTgt spid="51"/>
                                        </p:tgtEl>
                                        <p:attrNameLst>
                                          <p:attrName>ppt_x</p:attrName>
                                        </p:attrNameLst>
                                      </p:cBhvr>
                                    </p:anim>
                                    <p:anim from="(-#ppt_h/2)" to="(#ppt_y)" calcmode="lin" valueType="num">
                                      <p:cBhvr>
                                        <p:cTn id="15" dur="1000" fill="hold">
                                          <p:stCondLst>
                                            <p:cond delay="0"/>
                                          </p:stCondLst>
                                        </p:cTn>
                                        <p:tgtEl>
                                          <p:spTgt spid="51"/>
                                        </p:tgtEl>
                                        <p:attrNameLst>
                                          <p:attrName>ppt_y</p:attrName>
                                        </p:attrNameLst>
                                      </p:cBhvr>
                                    </p:anim>
                                    <p:animRot by="21600000">
                                      <p:cBhvr>
                                        <p:cTn id="16" dur="1000" fill="hold">
                                          <p:stCondLst>
                                            <p:cond delay="0"/>
                                          </p:stCondLst>
                                        </p:cTn>
                                        <p:tgtEl>
                                          <p:spTgt spid="51"/>
                                        </p:tgtEl>
                                        <p:attrNameLst>
                                          <p:attrName>r</p:attrName>
                                        </p:attrNameLst>
                                      </p:cBhvr>
                                    </p:animRot>
                                  </p:childTnLst>
                                </p:cTn>
                              </p:par>
                            </p:childTnLst>
                          </p:cTn>
                        </p:par>
                        <p:par>
                          <p:cTn id="17" fill="hold">
                            <p:stCondLst>
                              <p:cond delay="1700"/>
                            </p:stCondLst>
                            <p:childTnLst>
                              <p:par>
                                <p:cTn id="18" presetID="42" presetClass="entr" presetSubtype="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1000"/>
                                        <p:tgtEl>
                                          <p:spTgt spid="38"/>
                                        </p:tgtEl>
                                      </p:cBhvr>
                                    </p:animEffect>
                                    <p:anim calcmode="lin" valueType="num">
                                      <p:cBhvr>
                                        <p:cTn id="21" dur="1000" fill="hold"/>
                                        <p:tgtEl>
                                          <p:spTgt spid="38"/>
                                        </p:tgtEl>
                                        <p:attrNameLst>
                                          <p:attrName>ppt_x</p:attrName>
                                        </p:attrNameLst>
                                      </p:cBhvr>
                                      <p:tavLst>
                                        <p:tav tm="0">
                                          <p:val>
                                            <p:strVal val="#ppt_x"/>
                                          </p:val>
                                        </p:tav>
                                        <p:tav tm="100000">
                                          <p:val>
                                            <p:strVal val="#ppt_x"/>
                                          </p:val>
                                        </p:tav>
                                      </p:tavLst>
                                    </p:anim>
                                    <p:anim calcmode="lin" valueType="num">
                                      <p:cBhvr>
                                        <p:cTn id="22" dur="1000" fill="hold"/>
                                        <p:tgtEl>
                                          <p:spTgt spid="38"/>
                                        </p:tgtEl>
                                        <p:attrNameLst>
                                          <p:attrName>ppt_y</p:attrName>
                                        </p:attrNameLst>
                                      </p:cBhvr>
                                      <p:tavLst>
                                        <p:tav tm="0">
                                          <p:val>
                                            <p:strVal val="#ppt_y+.1"/>
                                          </p:val>
                                        </p:tav>
                                        <p:tav tm="100000">
                                          <p:val>
                                            <p:strVal val="#ppt_y"/>
                                          </p:val>
                                        </p:tav>
                                      </p:tavLst>
                                    </p:anim>
                                  </p:childTnLst>
                                </p:cTn>
                              </p:par>
                            </p:childTnLst>
                          </p:cTn>
                        </p:par>
                        <p:par>
                          <p:cTn id="23" fill="hold">
                            <p:stCondLst>
                              <p:cond delay="2700"/>
                            </p:stCondLst>
                            <p:childTnLst>
                              <p:par>
                                <p:cTn id="24" presetID="42" presetClass="entr" presetSubtype="0"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1000"/>
                                        <p:tgtEl>
                                          <p:spTgt spid="41"/>
                                        </p:tgtEl>
                                      </p:cBhvr>
                                    </p:animEffect>
                                    <p:anim calcmode="lin" valueType="num">
                                      <p:cBhvr>
                                        <p:cTn id="27" dur="1000" fill="hold"/>
                                        <p:tgtEl>
                                          <p:spTgt spid="41"/>
                                        </p:tgtEl>
                                        <p:attrNameLst>
                                          <p:attrName>ppt_x</p:attrName>
                                        </p:attrNameLst>
                                      </p:cBhvr>
                                      <p:tavLst>
                                        <p:tav tm="0">
                                          <p:val>
                                            <p:strVal val="#ppt_x"/>
                                          </p:val>
                                        </p:tav>
                                        <p:tav tm="100000">
                                          <p:val>
                                            <p:strVal val="#ppt_x"/>
                                          </p:val>
                                        </p:tav>
                                      </p:tavLst>
                                    </p:anim>
                                    <p:anim calcmode="lin" valueType="num">
                                      <p:cBhvr>
                                        <p:cTn id="28" dur="1000" fill="hold"/>
                                        <p:tgtEl>
                                          <p:spTgt spid="41"/>
                                        </p:tgtEl>
                                        <p:attrNameLst>
                                          <p:attrName>ppt_y</p:attrName>
                                        </p:attrNameLst>
                                      </p:cBhvr>
                                      <p:tavLst>
                                        <p:tav tm="0">
                                          <p:val>
                                            <p:strVal val="#ppt_y+.1"/>
                                          </p:val>
                                        </p:tav>
                                        <p:tav tm="100000">
                                          <p:val>
                                            <p:strVal val="#ppt_y"/>
                                          </p:val>
                                        </p:tav>
                                      </p:tavLst>
                                    </p:anim>
                                  </p:childTnLst>
                                </p:cTn>
                              </p:par>
                            </p:childTnLst>
                          </p:cTn>
                        </p:par>
                        <p:par>
                          <p:cTn id="29" fill="hold">
                            <p:stCondLst>
                              <p:cond delay="3700"/>
                            </p:stCondLst>
                            <p:childTnLst>
                              <p:par>
                                <p:cTn id="30" presetID="42" presetClass="entr" presetSubtype="0"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000"/>
                                        <p:tgtEl>
                                          <p:spTgt spid="44"/>
                                        </p:tgtEl>
                                      </p:cBhvr>
                                    </p:animEffect>
                                    <p:anim calcmode="lin" valueType="num">
                                      <p:cBhvr>
                                        <p:cTn id="33" dur="1000" fill="hold"/>
                                        <p:tgtEl>
                                          <p:spTgt spid="44"/>
                                        </p:tgtEl>
                                        <p:attrNameLst>
                                          <p:attrName>ppt_x</p:attrName>
                                        </p:attrNameLst>
                                      </p:cBhvr>
                                      <p:tavLst>
                                        <p:tav tm="0">
                                          <p:val>
                                            <p:strVal val="#ppt_x"/>
                                          </p:val>
                                        </p:tav>
                                        <p:tav tm="100000">
                                          <p:val>
                                            <p:strVal val="#ppt_x"/>
                                          </p:val>
                                        </p:tav>
                                      </p:tavLst>
                                    </p:anim>
                                    <p:anim calcmode="lin" valueType="num">
                                      <p:cBhvr>
                                        <p:cTn id="34" dur="1000" fill="hold"/>
                                        <p:tgtEl>
                                          <p:spTgt spid="44"/>
                                        </p:tgtEl>
                                        <p:attrNameLst>
                                          <p:attrName>ppt_y</p:attrName>
                                        </p:attrNameLst>
                                      </p:cBhvr>
                                      <p:tavLst>
                                        <p:tav tm="0">
                                          <p:val>
                                            <p:strVal val="#ppt_y+.1"/>
                                          </p:val>
                                        </p:tav>
                                        <p:tav tm="100000">
                                          <p:val>
                                            <p:strVal val="#ppt_y"/>
                                          </p:val>
                                        </p:tav>
                                      </p:tavLst>
                                    </p:anim>
                                  </p:childTnLst>
                                </p:cTn>
                              </p:par>
                            </p:childTnLst>
                          </p:cTn>
                        </p:par>
                        <p:par>
                          <p:cTn id="35" fill="hold">
                            <p:stCondLst>
                              <p:cond delay="4700"/>
                            </p:stCondLst>
                            <p:childTnLst>
                              <p:par>
                                <p:cTn id="36" presetID="42" presetClass="entr" presetSubtype="0" fill="hold"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1000"/>
                                        <p:tgtEl>
                                          <p:spTgt spid="47"/>
                                        </p:tgtEl>
                                      </p:cBhvr>
                                    </p:animEffect>
                                    <p:anim calcmode="lin" valueType="num">
                                      <p:cBhvr>
                                        <p:cTn id="39" dur="1000" fill="hold"/>
                                        <p:tgtEl>
                                          <p:spTgt spid="47"/>
                                        </p:tgtEl>
                                        <p:attrNameLst>
                                          <p:attrName>ppt_x</p:attrName>
                                        </p:attrNameLst>
                                      </p:cBhvr>
                                      <p:tavLst>
                                        <p:tav tm="0">
                                          <p:val>
                                            <p:strVal val="#ppt_x"/>
                                          </p:val>
                                        </p:tav>
                                        <p:tav tm="100000">
                                          <p:val>
                                            <p:strVal val="#ppt_x"/>
                                          </p:val>
                                        </p:tav>
                                      </p:tavLst>
                                    </p:anim>
                                    <p:anim calcmode="lin" valueType="num">
                                      <p:cBhvr>
                                        <p:cTn id="4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3"/>
          <p:cNvSpPr txBox="1">
            <a:spLocks noChangeArrowheads="1"/>
          </p:cNvSpPr>
          <p:nvPr/>
        </p:nvSpPr>
        <p:spPr bwMode="auto">
          <a:xfrm>
            <a:off x="3931283" y="1274010"/>
            <a:ext cx="140235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en-US" altLang="zh-CN" sz="660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6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2846844" y="2364299"/>
            <a:ext cx="3725465" cy="461665"/>
          </a:xfrm>
          <a:prstGeom prst="rect">
            <a:avLst/>
          </a:prstGeom>
          <a:noFill/>
        </p:spPr>
        <p:txBody>
          <a:bodyPr>
            <a:spAutoFit/>
          </a:bodyPr>
          <a:lstStyle/>
          <a:p>
            <a:pPr algn="ctr">
              <a:defRPr/>
            </a:pPr>
            <a:r>
              <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单击此处添加名称</a:t>
            </a:r>
            <a:endPar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3257405" y="2799366"/>
            <a:ext cx="2904343" cy="581698"/>
          </a:xfrm>
          <a:prstGeom prst="rect">
            <a:avLst/>
          </a:prstGeom>
          <a:noFill/>
        </p:spPr>
        <p:txBody>
          <a:bodyPr wrap="square" lIns="0" tIns="0" rIns="0" bIns="0">
            <a:spAutoFit/>
          </a:bodyPr>
          <a:lstStyle/>
          <a:p>
            <a:pPr algn="ctr" defTabSz="912495">
              <a:lnSpc>
                <a:spcPct val="120000"/>
              </a:lnSpc>
              <a:spcBef>
                <a:spcPct val="20000"/>
              </a:spcBef>
              <a:defRPr/>
            </a:pPr>
            <a:r>
              <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endPar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矩形 5"/>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2414965" y="1616724"/>
            <a:ext cx="4312443" cy="2228726"/>
            <a:chOff x="3324226" y="2895600"/>
            <a:chExt cx="4721224" cy="2439988"/>
          </a:xfrm>
        </p:grpSpPr>
        <p:sp>
          <p:nvSpPr>
            <p:cNvPr id="8" name="MH_Other_1"/>
            <p:cNvSpPr/>
            <p:nvPr>
              <p:custDataLst>
                <p:tags r:id="rId1"/>
              </p:custDataLst>
            </p:nvPr>
          </p:nvSpPr>
          <p:spPr>
            <a:xfrm>
              <a:off x="4405313" y="4148138"/>
              <a:ext cx="1187450" cy="1187450"/>
            </a:xfrm>
            <a:prstGeom prst="ellipse">
              <a:avLst/>
            </a:prstGeom>
            <a:solidFill>
              <a:schemeClr val="accent2"/>
            </a:solidFill>
            <a:ln w="19050" cap="flat" cmpd="sng" algn="ctr">
              <a:noFill/>
              <a:prstDash val="solid"/>
            </a:ln>
            <a:effectLst/>
          </p:spPr>
          <p:txBody>
            <a:bodyPr anchor="ctr"/>
            <a:lstStyle/>
            <a:p>
              <a:pPr algn="ctr">
                <a:defRPr/>
              </a:pPr>
              <a:endParaRPr lang="zh-CN" altLang="en-US" sz="1015"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2"/>
            <p:cNvSpPr/>
            <p:nvPr>
              <p:custDataLst>
                <p:tags r:id="rId2"/>
              </p:custDataLst>
            </p:nvPr>
          </p:nvSpPr>
          <p:spPr>
            <a:xfrm>
              <a:off x="4462463" y="4198938"/>
              <a:ext cx="1073150" cy="1073150"/>
            </a:xfrm>
            <a:prstGeom prst="ellipse">
              <a:avLst/>
            </a:prstGeom>
            <a:noFill/>
            <a:ln w="25400" cap="flat" cmpd="sng" algn="ctr">
              <a:solidFill>
                <a:sysClr val="window" lastClr="FFFFFF"/>
              </a:solidFill>
              <a:prstDash val="sysDash"/>
            </a:ln>
            <a:effectLst/>
          </p:spPr>
          <p:txBody>
            <a:bodyPr lIns="0" tIns="0" rIns="0" bIns="0" anchor="ctr"/>
            <a:lstStyle/>
            <a:p>
              <a:pPr algn="ctr">
                <a:defRPr/>
              </a:pPr>
              <a:r>
                <a:rPr lang="en-US" altLang="zh-CN"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Other_3"/>
            <p:cNvSpPr/>
            <p:nvPr>
              <p:custDataLst>
                <p:tags r:id="rId3"/>
              </p:custDataLst>
            </p:nvPr>
          </p:nvSpPr>
          <p:spPr>
            <a:xfrm>
              <a:off x="3324226" y="2990851"/>
              <a:ext cx="1674813" cy="1674813"/>
            </a:xfrm>
            <a:prstGeom prst="ellipse">
              <a:avLst/>
            </a:prstGeom>
            <a:solidFill>
              <a:schemeClr val="accent1"/>
            </a:solidFill>
            <a:ln w="19050" cap="flat" cmpd="sng" algn="ctr">
              <a:noFill/>
              <a:prstDash val="solid"/>
            </a:ln>
            <a:effectLst/>
          </p:spPr>
          <p:txBody>
            <a:bodyPr anchor="ctr"/>
            <a:lstStyle/>
            <a:p>
              <a:pPr algn="ctr">
                <a:defRPr/>
              </a:pPr>
              <a:endParaRPr lang="zh-CN" altLang="en-US" sz="1015"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_4"/>
            <p:cNvSpPr/>
            <p:nvPr>
              <p:custDataLst>
                <p:tags r:id="rId4"/>
              </p:custDataLst>
            </p:nvPr>
          </p:nvSpPr>
          <p:spPr>
            <a:xfrm>
              <a:off x="3405189" y="3062289"/>
              <a:ext cx="1512887" cy="1512887"/>
            </a:xfrm>
            <a:prstGeom prst="ellipse">
              <a:avLst/>
            </a:prstGeom>
            <a:noFill/>
            <a:ln w="25400" cap="flat" cmpd="sng" algn="ctr">
              <a:solidFill>
                <a:sysClr val="window" lastClr="FFFFFF"/>
              </a:solidFill>
              <a:prstDash val="sysDash"/>
            </a:ln>
            <a:effectLst/>
          </p:spPr>
          <p:txBody>
            <a:bodyPr lIns="0" tIns="0" rIns="0" bIns="0" anchor="ctr"/>
            <a:lstStyle/>
            <a:p>
              <a:pPr algn="ctr">
                <a:defRPr/>
              </a:pPr>
              <a:r>
                <a:rPr lang="en-US" altLang="zh-CN"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_5"/>
            <p:cNvSpPr/>
            <p:nvPr>
              <p:custDataLst>
                <p:tags r:id="rId5"/>
              </p:custDataLst>
            </p:nvPr>
          </p:nvSpPr>
          <p:spPr bwMode="auto">
            <a:xfrm>
              <a:off x="5695950" y="3313113"/>
              <a:ext cx="1504950" cy="1504950"/>
            </a:xfrm>
            <a:prstGeom prst="ellipse">
              <a:avLst/>
            </a:prstGeom>
            <a:solidFill>
              <a:schemeClr val="accent1"/>
            </a:solidFill>
            <a:ln w="19050" cap="flat" cmpd="sng" algn="ctr">
              <a:noFill/>
              <a:prstDash val="solid"/>
            </a:ln>
            <a:effectLst/>
          </p:spPr>
          <p:txBody>
            <a:bodyPr anchor="ctr"/>
            <a:lstStyle/>
            <a:p>
              <a:pPr algn="ctr">
                <a:defRPr/>
              </a:pPr>
              <a:endParaRPr lang="zh-CN" altLang="en-US" sz="1015"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Other_6"/>
            <p:cNvSpPr/>
            <p:nvPr>
              <p:custDataLst>
                <p:tags r:id="rId6"/>
              </p:custDataLst>
            </p:nvPr>
          </p:nvSpPr>
          <p:spPr bwMode="auto">
            <a:xfrm>
              <a:off x="5768975" y="3376614"/>
              <a:ext cx="1358900" cy="1360487"/>
            </a:xfrm>
            <a:prstGeom prst="ellipse">
              <a:avLst/>
            </a:prstGeom>
            <a:noFill/>
            <a:ln w="25400" cap="flat" cmpd="sng" algn="ctr">
              <a:solidFill>
                <a:sysClr val="window" lastClr="FFFFFF"/>
              </a:solidFill>
              <a:prstDash val="sysDash"/>
            </a:ln>
            <a:effectLst/>
          </p:spPr>
          <p:txBody>
            <a:bodyPr lIns="0" tIns="0" rIns="0" bIns="0" anchor="ctr"/>
            <a:lstStyle/>
            <a:p>
              <a:pPr algn="ctr">
                <a:defRPr/>
              </a:pPr>
              <a:r>
                <a:rPr lang="en-US" altLang="zh-CN"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_7"/>
            <p:cNvSpPr/>
            <p:nvPr>
              <p:custDataLst>
                <p:tags r:id="rId7"/>
              </p:custDataLst>
            </p:nvPr>
          </p:nvSpPr>
          <p:spPr>
            <a:xfrm>
              <a:off x="6858000" y="2895600"/>
              <a:ext cx="1187450" cy="1187450"/>
            </a:xfrm>
            <a:prstGeom prst="ellipse">
              <a:avLst/>
            </a:prstGeom>
            <a:solidFill>
              <a:schemeClr val="accent2"/>
            </a:solidFill>
            <a:ln w="19050" cap="flat" cmpd="sng" algn="ctr">
              <a:noFill/>
              <a:prstDash val="solid"/>
            </a:ln>
            <a:effectLst/>
          </p:spPr>
          <p:txBody>
            <a:bodyPr anchor="ctr"/>
            <a:lstStyle/>
            <a:p>
              <a:pPr algn="ctr">
                <a:defRPr/>
              </a:pPr>
              <a:endParaRPr lang="zh-CN" altLang="en-US" sz="1015"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Other_8"/>
            <p:cNvSpPr/>
            <p:nvPr>
              <p:custDataLst>
                <p:tags r:id="rId8"/>
              </p:custDataLst>
            </p:nvPr>
          </p:nvSpPr>
          <p:spPr>
            <a:xfrm>
              <a:off x="6905625" y="2946400"/>
              <a:ext cx="1073150" cy="1073150"/>
            </a:xfrm>
            <a:prstGeom prst="ellipse">
              <a:avLst/>
            </a:prstGeom>
            <a:solidFill>
              <a:schemeClr val="accent2"/>
            </a:solidFill>
            <a:ln w="25400" cap="flat" cmpd="sng" algn="ctr">
              <a:solidFill>
                <a:sysClr val="window" lastClr="FFFFFF"/>
              </a:solidFill>
              <a:prstDash val="sysDash"/>
            </a:ln>
            <a:effectLst/>
          </p:spPr>
          <p:txBody>
            <a:bodyPr lIns="0" tIns="0" rIns="0" bIns="0" anchor="ctr"/>
            <a:lstStyle/>
            <a:p>
              <a:pPr algn="ctr">
                <a:defRPr/>
              </a:pPr>
              <a:r>
                <a:rPr lang="en-US" altLang="zh-CN"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b="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788387" y="1307535"/>
            <a:ext cx="1322261" cy="1132398"/>
            <a:chOff x="6685961" y="2819082"/>
            <a:chExt cx="1763014" cy="1509864"/>
          </a:xfrm>
        </p:grpSpPr>
        <p:sp>
          <p:nvSpPr>
            <p:cNvPr id="22" name="矩形 21"/>
            <p:cNvSpPr/>
            <p:nvPr/>
          </p:nvSpPr>
          <p:spPr>
            <a:xfrm>
              <a:off x="6685961" y="3171706"/>
              <a:ext cx="1763014" cy="1157240"/>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6685961" y="2819082"/>
              <a:ext cx="1489882" cy="46063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1091335" y="3150879"/>
            <a:ext cx="1671721" cy="938499"/>
            <a:chOff x="6685960" y="2819082"/>
            <a:chExt cx="2228961" cy="1251332"/>
          </a:xfrm>
        </p:grpSpPr>
        <p:sp>
          <p:nvSpPr>
            <p:cNvPr id="25" name="矩形 24"/>
            <p:cNvSpPr/>
            <p:nvPr/>
          </p:nvSpPr>
          <p:spPr>
            <a:xfrm>
              <a:off x="6685960" y="3171706"/>
              <a:ext cx="2228961"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6685961" y="2819082"/>
              <a:ext cx="1489882" cy="46063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5268659" y="3484692"/>
            <a:ext cx="2637773" cy="744599"/>
            <a:chOff x="6685961" y="2819082"/>
            <a:chExt cx="3517031" cy="992799"/>
          </a:xfrm>
        </p:grpSpPr>
        <p:sp>
          <p:nvSpPr>
            <p:cNvPr id="28" name="矩形 27"/>
            <p:cNvSpPr/>
            <p:nvPr/>
          </p:nvSpPr>
          <p:spPr>
            <a:xfrm>
              <a:off x="6685961" y="3171706"/>
              <a:ext cx="3517031" cy="64017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点击输入简要文字内容，概括精炼言简意赅的说明分项内容。制</a:t>
              </a:r>
              <a:r>
                <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作成胶片</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6685961" y="2819082"/>
              <a:ext cx="1489881" cy="46063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6869541" y="1572003"/>
            <a:ext cx="1322261" cy="1132398"/>
            <a:chOff x="6685961" y="2819082"/>
            <a:chExt cx="1763014" cy="1509864"/>
          </a:xfrm>
        </p:grpSpPr>
        <p:sp>
          <p:nvSpPr>
            <p:cNvPr id="31" name="矩形 30"/>
            <p:cNvSpPr/>
            <p:nvPr/>
          </p:nvSpPr>
          <p:spPr>
            <a:xfrm>
              <a:off x="6685961" y="3171706"/>
              <a:ext cx="1763014" cy="1157240"/>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点击输入简要文字内容，概括精炼言简意赅的说明分项内容。制</a:t>
              </a:r>
              <a:r>
                <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作</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6685961" y="2819082"/>
              <a:ext cx="1489882" cy="46063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矩形 32"/>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randombar(horizontal)">
                                      <p:cBhvr>
                                        <p:cTn id="17" dur="500"/>
                                        <p:tgtEl>
                                          <p:spTgt spid="24"/>
                                        </p:tgtEl>
                                      </p:cBhvr>
                                    </p:animEffect>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randombar(horizontal)">
                                      <p:cBhvr>
                                        <p:cTn id="21" dur="500"/>
                                        <p:tgtEl>
                                          <p:spTgt spid="27"/>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randombar(horizontal)">
                                      <p:cBhvr>
                                        <p:cTn id="2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Shape 4"/>
          <p:cNvSpPr/>
          <p:nvPr/>
        </p:nvSpPr>
        <p:spPr bwMode="auto">
          <a:xfrm>
            <a:off x="-404872" y="941379"/>
            <a:ext cx="4699000" cy="1149350"/>
          </a:xfrm>
          <a:custGeom>
            <a:avLst/>
            <a:gdLst>
              <a:gd name="T0" fmla="*/ 2281 w 2294"/>
              <a:gd name="T1" fmla="*/ 203 h 560"/>
              <a:gd name="T2" fmla="*/ 1776 w 2294"/>
              <a:gd name="T3" fmla="*/ 0 h 560"/>
              <a:gd name="T4" fmla="*/ 1353 w 2294"/>
              <a:gd name="T5" fmla="*/ 134 h 560"/>
              <a:gd name="T6" fmla="*/ 1090 w 2294"/>
              <a:gd name="T7" fmla="*/ 479 h 560"/>
              <a:gd name="T8" fmla="*/ 1059 w 2294"/>
              <a:gd name="T9" fmla="*/ 500 h 560"/>
              <a:gd name="T10" fmla="*/ 30 w 2294"/>
              <a:gd name="T11" fmla="*/ 500 h 560"/>
              <a:gd name="T12" fmla="*/ 0 w 2294"/>
              <a:gd name="T13" fmla="*/ 530 h 560"/>
              <a:gd name="T14" fmla="*/ 30 w 2294"/>
              <a:gd name="T15" fmla="*/ 560 h 560"/>
              <a:gd name="T16" fmla="*/ 1059 w 2294"/>
              <a:gd name="T17" fmla="*/ 560 h 560"/>
              <a:gd name="T18" fmla="*/ 1146 w 2294"/>
              <a:gd name="T19" fmla="*/ 499 h 560"/>
              <a:gd name="T20" fmla="*/ 1776 w 2294"/>
              <a:gd name="T21" fmla="*/ 60 h 560"/>
              <a:gd name="T22" fmla="*/ 2240 w 2294"/>
              <a:gd name="T23" fmla="*/ 247 h 560"/>
              <a:gd name="T24" fmla="*/ 2282 w 2294"/>
              <a:gd name="T25" fmla="*/ 246 h 560"/>
              <a:gd name="T26" fmla="*/ 2281 w 2294"/>
              <a:gd name="T27" fmla="*/ 203 h 560"/>
              <a:gd name="T28" fmla="*/ 2261 w 2294"/>
              <a:gd name="T29" fmla="*/ 243 h 560"/>
              <a:gd name="T30" fmla="*/ 2243 w 2294"/>
              <a:gd name="T31" fmla="*/ 225 h 560"/>
              <a:gd name="T32" fmla="*/ 2261 w 2294"/>
              <a:gd name="T33" fmla="*/ 208 h 560"/>
              <a:gd name="T34" fmla="*/ 2278 w 2294"/>
              <a:gd name="T35" fmla="*/ 225 h 560"/>
              <a:gd name="T36" fmla="*/ 2261 w 2294"/>
              <a:gd name="T37" fmla="*/ 243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94" h="560">
                <a:moveTo>
                  <a:pt x="2281" y="203"/>
                </a:moveTo>
                <a:cubicBezTo>
                  <a:pt x="2145" y="72"/>
                  <a:pt x="1965" y="0"/>
                  <a:pt x="1776" y="0"/>
                </a:cubicBezTo>
                <a:cubicBezTo>
                  <a:pt x="1623" y="0"/>
                  <a:pt x="1477" y="46"/>
                  <a:pt x="1353" y="134"/>
                </a:cubicBezTo>
                <a:cubicBezTo>
                  <a:pt x="1232" y="221"/>
                  <a:pt x="1141" y="340"/>
                  <a:pt x="1090" y="479"/>
                </a:cubicBezTo>
                <a:cubicBezTo>
                  <a:pt x="1085" y="491"/>
                  <a:pt x="1073" y="500"/>
                  <a:pt x="1059" y="500"/>
                </a:cubicBezTo>
                <a:cubicBezTo>
                  <a:pt x="30" y="500"/>
                  <a:pt x="30" y="500"/>
                  <a:pt x="30" y="500"/>
                </a:cubicBezTo>
                <a:cubicBezTo>
                  <a:pt x="13" y="500"/>
                  <a:pt x="0" y="513"/>
                  <a:pt x="0" y="530"/>
                </a:cubicBezTo>
                <a:cubicBezTo>
                  <a:pt x="0" y="546"/>
                  <a:pt x="13" y="560"/>
                  <a:pt x="30" y="560"/>
                </a:cubicBezTo>
                <a:cubicBezTo>
                  <a:pt x="1059" y="560"/>
                  <a:pt x="1059" y="560"/>
                  <a:pt x="1059" y="560"/>
                </a:cubicBezTo>
                <a:cubicBezTo>
                  <a:pt x="1098" y="560"/>
                  <a:pt x="1133" y="535"/>
                  <a:pt x="1146" y="499"/>
                </a:cubicBezTo>
                <a:cubicBezTo>
                  <a:pt x="1243" y="236"/>
                  <a:pt x="1496" y="60"/>
                  <a:pt x="1776" y="60"/>
                </a:cubicBezTo>
                <a:cubicBezTo>
                  <a:pt x="1950" y="60"/>
                  <a:pt x="2115" y="126"/>
                  <a:pt x="2240" y="247"/>
                </a:cubicBezTo>
                <a:cubicBezTo>
                  <a:pt x="2252" y="258"/>
                  <a:pt x="2271" y="258"/>
                  <a:pt x="2282" y="246"/>
                </a:cubicBezTo>
                <a:cubicBezTo>
                  <a:pt x="2294" y="234"/>
                  <a:pt x="2293" y="215"/>
                  <a:pt x="2281" y="203"/>
                </a:cubicBezTo>
                <a:close/>
                <a:moveTo>
                  <a:pt x="2261" y="243"/>
                </a:moveTo>
                <a:cubicBezTo>
                  <a:pt x="2251" y="243"/>
                  <a:pt x="2243" y="235"/>
                  <a:pt x="2243" y="225"/>
                </a:cubicBezTo>
                <a:cubicBezTo>
                  <a:pt x="2243" y="215"/>
                  <a:pt x="2251" y="208"/>
                  <a:pt x="2261" y="208"/>
                </a:cubicBezTo>
                <a:cubicBezTo>
                  <a:pt x="2270" y="208"/>
                  <a:pt x="2278" y="215"/>
                  <a:pt x="2278" y="225"/>
                </a:cubicBezTo>
                <a:cubicBezTo>
                  <a:pt x="2278" y="235"/>
                  <a:pt x="2270" y="243"/>
                  <a:pt x="2261" y="243"/>
                </a:cubicBezTo>
                <a:close/>
              </a:path>
            </a:pathLst>
          </a:custGeom>
          <a:solidFill>
            <a:schemeClr val="accent1"/>
          </a:solidFill>
          <a:ln>
            <a:noFill/>
          </a:ln>
          <a:effec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Shape 5"/>
          <p:cNvSpPr/>
          <p:nvPr/>
        </p:nvSpPr>
        <p:spPr bwMode="auto">
          <a:xfrm>
            <a:off x="-404872" y="1352542"/>
            <a:ext cx="4554538" cy="942975"/>
          </a:xfrm>
          <a:custGeom>
            <a:avLst/>
            <a:gdLst>
              <a:gd name="T0" fmla="*/ 2213 w 2223"/>
              <a:gd name="T1" fmla="*/ 230 h 460"/>
              <a:gd name="T2" fmla="*/ 1776 w 2223"/>
              <a:gd name="T3" fmla="*/ 0 h 460"/>
              <a:gd name="T4" fmla="*/ 1457 w 2223"/>
              <a:gd name="T5" fmla="*/ 106 h 460"/>
              <a:gd name="T6" fmla="*/ 1268 w 2223"/>
              <a:gd name="T7" fmla="*/ 377 h 460"/>
              <a:gd name="T8" fmla="*/ 1237 w 2223"/>
              <a:gd name="T9" fmla="*/ 400 h 460"/>
              <a:gd name="T10" fmla="*/ 30 w 2223"/>
              <a:gd name="T11" fmla="*/ 400 h 460"/>
              <a:gd name="T12" fmla="*/ 0 w 2223"/>
              <a:gd name="T13" fmla="*/ 430 h 460"/>
              <a:gd name="T14" fmla="*/ 30 w 2223"/>
              <a:gd name="T15" fmla="*/ 460 h 460"/>
              <a:gd name="T16" fmla="*/ 1237 w 2223"/>
              <a:gd name="T17" fmla="*/ 460 h 460"/>
              <a:gd name="T18" fmla="*/ 1326 w 2223"/>
              <a:gd name="T19" fmla="*/ 394 h 460"/>
              <a:gd name="T20" fmla="*/ 1776 w 2223"/>
              <a:gd name="T21" fmla="*/ 60 h 460"/>
              <a:gd name="T22" fmla="*/ 2164 w 2223"/>
              <a:gd name="T23" fmla="*/ 264 h 460"/>
              <a:gd name="T24" fmla="*/ 2205 w 2223"/>
              <a:gd name="T25" fmla="*/ 272 h 460"/>
              <a:gd name="T26" fmla="*/ 2213 w 2223"/>
              <a:gd name="T27" fmla="*/ 230 h 460"/>
              <a:gd name="T28" fmla="*/ 2188 w 2223"/>
              <a:gd name="T29" fmla="*/ 265 h 460"/>
              <a:gd name="T30" fmla="*/ 2171 w 2223"/>
              <a:gd name="T31" fmla="*/ 247 h 460"/>
              <a:gd name="T32" fmla="*/ 2188 w 2223"/>
              <a:gd name="T33" fmla="*/ 230 h 460"/>
              <a:gd name="T34" fmla="*/ 2206 w 2223"/>
              <a:gd name="T35" fmla="*/ 247 h 460"/>
              <a:gd name="T36" fmla="*/ 2188 w 2223"/>
              <a:gd name="T37" fmla="*/ 265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23" h="460">
                <a:moveTo>
                  <a:pt x="2213" y="230"/>
                </a:moveTo>
                <a:cubicBezTo>
                  <a:pt x="2114" y="86"/>
                  <a:pt x="1951" y="0"/>
                  <a:pt x="1776" y="0"/>
                </a:cubicBezTo>
                <a:cubicBezTo>
                  <a:pt x="1660" y="0"/>
                  <a:pt x="1549" y="37"/>
                  <a:pt x="1457" y="106"/>
                </a:cubicBezTo>
                <a:cubicBezTo>
                  <a:pt x="1367" y="174"/>
                  <a:pt x="1300" y="270"/>
                  <a:pt x="1268" y="377"/>
                </a:cubicBezTo>
                <a:cubicBezTo>
                  <a:pt x="1264" y="390"/>
                  <a:pt x="1251" y="400"/>
                  <a:pt x="1237" y="400"/>
                </a:cubicBezTo>
                <a:cubicBezTo>
                  <a:pt x="30" y="400"/>
                  <a:pt x="30" y="400"/>
                  <a:pt x="30" y="400"/>
                </a:cubicBezTo>
                <a:cubicBezTo>
                  <a:pt x="13" y="400"/>
                  <a:pt x="0" y="413"/>
                  <a:pt x="0" y="430"/>
                </a:cubicBezTo>
                <a:cubicBezTo>
                  <a:pt x="0" y="446"/>
                  <a:pt x="13" y="460"/>
                  <a:pt x="30" y="460"/>
                </a:cubicBezTo>
                <a:cubicBezTo>
                  <a:pt x="1237" y="460"/>
                  <a:pt x="1237" y="460"/>
                  <a:pt x="1237" y="460"/>
                </a:cubicBezTo>
                <a:cubicBezTo>
                  <a:pt x="1277" y="460"/>
                  <a:pt x="1314" y="433"/>
                  <a:pt x="1326" y="394"/>
                </a:cubicBezTo>
                <a:cubicBezTo>
                  <a:pt x="1385" y="197"/>
                  <a:pt x="1570" y="60"/>
                  <a:pt x="1776" y="60"/>
                </a:cubicBezTo>
                <a:cubicBezTo>
                  <a:pt x="1931" y="60"/>
                  <a:pt x="2076" y="136"/>
                  <a:pt x="2164" y="264"/>
                </a:cubicBezTo>
                <a:cubicBezTo>
                  <a:pt x="2173" y="278"/>
                  <a:pt x="2192" y="282"/>
                  <a:pt x="2205" y="272"/>
                </a:cubicBezTo>
                <a:cubicBezTo>
                  <a:pt x="2219" y="263"/>
                  <a:pt x="2223" y="244"/>
                  <a:pt x="2213" y="230"/>
                </a:cubicBezTo>
                <a:close/>
                <a:moveTo>
                  <a:pt x="2188" y="265"/>
                </a:moveTo>
                <a:cubicBezTo>
                  <a:pt x="2179" y="265"/>
                  <a:pt x="2171" y="257"/>
                  <a:pt x="2171" y="247"/>
                </a:cubicBezTo>
                <a:cubicBezTo>
                  <a:pt x="2171" y="238"/>
                  <a:pt x="2179" y="230"/>
                  <a:pt x="2188" y="230"/>
                </a:cubicBezTo>
                <a:cubicBezTo>
                  <a:pt x="2198" y="230"/>
                  <a:pt x="2206" y="238"/>
                  <a:pt x="2206" y="247"/>
                </a:cubicBezTo>
                <a:cubicBezTo>
                  <a:pt x="2206" y="257"/>
                  <a:pt x="2198" y="265"/>
                  <a:pt x="2188" y="265"/>
                </a:cubicBezTo>
                <a:close/>
              </a:path>
            </a:pathLst>
          </a:custGeom>
          <a:solidFill>
            <a:schemeClr val="accent2"/>
          </a:solidFill>
          <a:ln>
            <a:noFill/>
          </a:ln>
          <a:effec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Shape 6"/>
          <p:cNvSpPr/>
          <p:nvPr/>
        </p:nvSpPr>
        <p:spPr bwMode="auto">
          <a:xfrm>
            <a:off x="-404872" y="1762118"/>
            <a:ext cx="4306888" cy="738188"/>
          </a:xfrm>
          <a:custGeom>
            <a:avLst/>
            <a:gdLst>
              <a:gd name="T0" fmla="*/ 2099 w 2102"/>
              <a:gd name="T1" fmla="*/ 263 h 360"/>
              <a:gd name="T2" fmla="*/ 1776 w 2102"/>
              <a:gd name="T3" fmla="*/ 0 h 360"/>
              <a:gd name="T4" fmla="*/ 1451 w 2102"/>
              <a:gd name="T5" fmla="*/ 272 h 360"/>
              <a:gd name="T6" fmla="*/ 1419 w 2102"/>
              <a:gd name="T7" fmla="*/ 300 h 360"/>
              <a:gd name="T8" fmla="*/ 30 w 2102"/>
              <a:gd name="T9" fmla="*/ 300 h 360"/>
              <a:gd name="T10" fmla="*/ 0 w 2102"/>
              <a:gd name="T11" fmla="*/ 330 h 360"/>
              <a:gd name="T12" fmla="*/ 30 w 2102"/>
              <a:gd name="T13" fmla="*/ 360 h 360"/>
              <a:gd name="T14" fmla="*/ 1419 w 2102"/>
              <a:gd name="T15" fmla="*/ 360 h 360"/>
              <a:gd name="T16" fmla="*/ 1510 w 2102"/>
              <a:gd name="T17" fmla="*/ 283 h 360"/>
              <a:gd name="T18" fmla="*/ 1776 w 2102"/>
              <a:gd name="T19" fmla="*/ 60 h 360"/>
              <a:gd name="T20" fmla="*/ 2040 w 2102"/>
              <a:gd name="T21" fmla="*/ 275 h 360"/>
              <a:gd name="T22" fmla="*/ 2076 w 2102"/>
              <a:gd name="T23" fmla="*/ 299 h 360"/>
              <a:gd name="T24" fmla="*/ 2099 w 2102"/>
              <a:gd name="T25" fmla="*/ 263 h 360"/>
              <a:gd name="T26" fmla="*/ 2070 w 2102"/>
              <a:gd name="T27" fmla="*/ 287 h 360"/>
              <a:gd name="T28" fmla="*/ 2052 w 2102"/>
              <a:gd name="T29" fmla="*/ 270 h 360"/>
              <a:gd name="T30" fmla="*/ 2070 w 2102"/>
              <a:gd name="T31" fmla="*/ 252 h 360"/>
              <a:gd name="T32" fmla="*/ 2087 w 2102"/>
              <a:gd name="T33" fmla="*/ 270 h 360"/>
              <a:gd name="T34" fmla="*/ 2070 w 2102"/>
              <a:gd name="T35" fmla="*/ 287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02" h="360">
                <a:moveTo>
                  <a:pt x="2099" y="263"/>
                </a:moveTo>
                <a:cubicBezTo>
                  <a:pt x="2068" y="110"/>
                  <a:pt x="1932" y="0"/>
                  <a:pt x="1776" y="0"/>
                </a:cubicBezTo>
                <a:cubicBezTo>
                  <a:pt x="1615" y="0"/>
                  <a:pt x="1478" y="114"/>
                  <a:pt x="1451" y="272"/>
                </a:cubicBezTo>
                <a:cubicBezTo>
                  <a:pt x="1448" y="288"/>
                  <a:pt x="1435" y="300"/>
                  <a:pt x="1419" y="300"/>
                </a:cubicBezTo>
                <a:cubicBezTo>
                  <a:pt x="30" y="300"/>
                  <a:pt x="30" y="300"/>
                  <a:pt x="30" y="300"/>
                </a:cubicBezTo>
                <a:cubicBezTo>
                  <a:pt x="13" y="300"/>
                  <a:pt x="0" y="313"/>
                  <a:pt x="0" y="330"/>
                </a:cubicBezTo>
                <a:cubicBezTo>
                  <a:pt x="0" y="346"/>
                  <a:pt x="13" y="360"/>
                  <a:pt x="30" y="360"/>
                </a:cubicBezTo>
                <a:cubicBezTo>
                  <a:pt x="1419" y="360"/>
                  <a:pt x="1419" y="360"/>
                  <a:pt x="1419" y="360"/>
                </a:cubicBezTo>
                <a:cubicBezTo>
                  <a:pt x="1464" y="360"/>
                  <a:pt x="1502" y="327"/>
                  <a:pt x="1510" y="283"/>
                </a:cubicBezTo>
                <a:cubicBezTo>
                  <a:pt x="1532" y="154"/>
                  <a:pt x="1644" y="60"/>
                  <a:pt x="1776" y="60"/>
                </a:cubicBezTo>
                <a:cubicBezTo>
                  <a:pt x="1903" y="60"/>
                  <a:pt x="2015" y="150"/>
                  <a:pt x="2040" y="275"/>
                </a:cubicBezTo>
                <a:cubicBezTo>
                  <a:pt x="2044" y="291"/>
                  <a:pt x="2059" y="302"/>
                  <a:pt x="2076" y="299"/>
                </a:cubicBezTo>
                <a:cubicBezTo>
                  <a:pt x="2092" y="295"/>
                  <a:pt x="2102" y="279"/>
                  <a:pt x="2099" y="263"/>
                </a:cubicBezTo>
                <a:close/>
                <a:moveTo>
                  <a:pt x="2070" y="287"/>
                </a:moveTo>
                <a:cubicBezTo>
                  <a:pt x="2060" y="287"/>
                  <a:pt x="2052" y="279"/>
                  <a:pt x="2052" y="270"/>
                </a:cubicBezTo>
                <a:cubicBezTo>
                  <a:pt x="2052" y="260"/>
                  <a:pt x="2060" y="252"/>
                  <a:pt x="2070" y="252"/>
                </a:cubicBezTo>
                <a:cubicBezTo>
                  <a:pt x="2079" y="252"/>
                  <a:pt x="2087" y="260"/>
                  <a:pt x="2087" y="270"/>
                </a:cubicBezTo>
                <a:cubicBezTo>
                  <a:pt x="2087" y="279"/>
                  <a:pt x="2079" y="287"/>
                  <a:pt x="2070" y="287"/>
                </a:cubicBezTo>
                <a:close/>
              </a:path>
            </a:pathLst>
          </a:custGeom>
          <a:solidFill>
            <a:schemeClr val="accent3"/>
          </a:solidFill>
          <a:ln>
            <a:noFill/>
          </a:ln>
          <a:effec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Shape 7"/>
          <p:cNvSpPr/>
          <p:nvPr/>
        </p:nvSpPr>
        <p:spPr bwMode="auto">
          <a:xfrm>
            <a:off x="-409634" y="2624999"/>
            <a:ext cx="4457700" cy="738188"/>
          </a:xfrm>
          <a:custGeom>
            <a:avLst/>
            <a:gdLst>
              <a:gd name="T0" fmla="*/ 2154 w 2176"/>
              <a:gd name="T1" fmla="*/ 65 h 360"/>
              <a:gd name="T2" fmla="*/ 2114 w 2176"/>
              <a:gd name="T3" fmla="*/ 80 h 360"/>
              <a:gd name="T4" fmla="*/ 1776 w 2176"/>
              <a:gd name="T5" fmla="*/ 300 h 360"/>
              <a:gd name="T6" fmla="*/ 1429 w 2176"/>
              <a:gd name="T7" fmla="*/ 60 h 360"/>
              <a:gd name="T8" fmla="*/ 1342 w 2176"/>
              <a:gd name="T9" fmla="*/ 0 h 360"/>
              <a:gd name="T10" fmla="*/ 30 w 2176"/>
              <a:gd name="T11" fmla="*/ 0 h 360"/>
              <a:gd name="T12" fmla="*/ 0 w 2176"/>
              <a:gd name="T13" fmla="*/ 30 h 360"/>
              <a:gd name="T14" fmla="*/ 30 w 2176"/>
              <a:gd name="T15" fmla="*/ 60 h 360"/>
              <a:gd name="T16" fmla="*/ 1342 w 2176"/>
              <a:gd name="T17" fmla="*/ 60 h 360"/>
              <a:gd name="T18" fmla="*/ 1373 w 2176"/>
              <a:gd name="T19" fmla="*/ 81 h 360"/>
              <a:gd name="T20" fmla="*/ 1528 w 2176"/>
              <a:gd name="T21" fmla="*/ 281 h 360"/>
              <a:gd name="T22" fmla="*/ 1776 w 2176"/>
              <a:gd name="T23" fmla="*/ 360 h 360"/>
              <a:gd name="T24" fmla="*/ 2169 w 2176"/>
              <a:gd name="T25" fmla="*/ 104 h 360"/>
              <a:gd name="T26" fmla="*/ 2154 w 2176"/>
              <a:gd name="T27" fmla="*/ 65 h 360"/>
              <a:gd name="T28" fmla="*/ 2141 w 2176"/>
              <a:gd name="T29" fmla="*/ 110 h 360"/>
              <a:gd name="T30" fmla="*/ 2124 w 2176"/>
              <a:gd name="T31" fmla="*/ 92 h 360"/>
              <a:gd name="T32" fmla="*/ 2141 w 2176"/>
              <a:gd name="T33" fmla="*/ 74 h 360"/>
              <a:gd name="T34" fmla="*/ 2159 w 2176"/>
              <a:gd name="T35" fmla="*/ 92 h 360"/>
              <a:gd name="T36" fmla="*/ 2141 w 2176"/>
              <a:gd name="T37" fmla="*/ 11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76" h="360">
                <a:moveTo>
                  <a:pt x="2154" y="65"/>
                </a:moveTo>
                <a:cubicBezTo>
                  <a:pt x="2138" y="58"/>
                  <a:pt x="2121" y="65"/>
                  <a:pt x="2114" y="80"/>
                </a:cubicBezTo>
                <a:cubicBezTo>
                  <a:pt x="2055" y="213"/>
                  <a:pt x="1922" y="300"/>
                  <a:pt x="1776" y="300"/>
                </a:cubicBezTo>
                <a:cubicBezTo>
                  <a:pt x="1622" y="300"/>
                  <a:pt x="1483" y="203"/>
                  <a:pt x="1429" y="60"/>
                </a:cubicBezTo>
                <a:cubicBezTo>
                  <a:pt x="1416" y="24"/>
                  <a:pt x="1381" y="0"/>
                  <a:pt x="1342" y="0"/>
                </a:cubicBezTo>
                <a:cubicBezTo>
                  <a:pt x="30" y="0"/>
                  <a:pt x="30" y="0"/>
                  <a:pt x="30" y="0"/>
                </a:cubicBezTo>
                <a:cubicBezTo>
                  <a:pt x="13" y="0"/>
                  <a:pt x="0" y="13"/>
                  <a:pt x="0" y="30"/>
                </a:cubicBezTo>
                <a:cubicBezTo>
                  <a:pt x="0" y="46"/>
                  <a:pt x="13" y="60"/>
                  <a:pt x="30" y="60"/>
                </a:cubicBezTo>
                <a:cubicBezTo>
                  <a:pt x="1342" y="60"/>
                  <a:pt x="1342" y="60"/>
                  <a:pt x="1342" y="60"/>
                </a:cubicBezTo>
                <a:cubicBezTo>
                  <a:pt x="1356" y="60"/>
                  <a:pt x="1368" y="68"/>
                  <a:pt x="1373" y="81"/>
                </a:cubicBezTo>
                <a:cubicBezTo>
                  <a:pt x="1404" y="162"/>
                  <a:pt x="1457" y="231"/>
                  <a:pt x="1528" y="281"/>
                </a:cubicBezTo>
                <a:cubicBezTo>
                  <a:pt x="1601" y="333"/>
                  <a:pt x="1686" y="360"/>
                  <a:pt x="1776" y="360"/>
                </a:cubicBezTo>
                <a:cubicBezTo>
                  <a:pt x="1945" y="360"/>
                  <a:pt x="2100" y="259"/>
                  <a:pt x="2169" y="104"/>
                </a:cubicBezTo>
                <a:cubicBezTo>
                  <a:pt x="2176" y="89"/>
                  <a:pt x="2169" y="71"/>
                  <a:pt x="2154" y="65"/>
                </a:cubicBezTo>
                <a:close/>
                <a:moveTo>
                  <a:pt x="2141" y="110"/>
                </a:moveTo>
                <a:cubicBezTo>
                  <a:pt x="2132" y="110"/>
                  <a:pt x="2124" y="102"/>
                  <a:pt x="2124" y="92"/>
                </a:cubicBezTo>
                <a:cubicBezTo>
                  <a:pt x="2124" y="82"/>
                  <a:pt x="2132" y="74"/>
                  <a:pt x="2141" y="74"/>
                </a:cubicBezTo>
                <a:cubicBezTo>
                  <a:pt x="2151" y="74"/>
                  <a:pt x="2159" y="82"/>
                  <a:pt x="2159" y="92"/>
                </a:cubicBezTo>
                <a:cubicBezTo>
                  <a:pt x="2159" y="102"/>
                  <a:pt x="2151" y="110"/>
                  <a:pt x="2141" y="110"/>
                </a:cubicBezTo>
                <a:close/>
              </a:path>
            </a:pathLst>
          </a:custGeom>
          <a:solidFill>
            <a:schemeClr val="accent4"/>
          </a:solidFill>
          <a:ln>
            <a:noFill/>
          </a:ln>
          <a:effec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Shape 8"/>
          <p:cNvSpPr/>
          <p:nvPr/>
        </p:nvSpPr>
        <p:spPr bwMode="auto">
          <a:xfrm>
            <a:off x="-409634" y="2829786"/>
            <a:ext cx="4649788" cy="942975"/>
          </a:xfrm>
          <a:custGeom>
            <a:avLst/>
            <a:gdLst>
              <a:gd name="T0" fmla="*/ 2255 w 2270"/>
              <a:gd name="T1" fmla="*/ 192 h 460"/>
              <a:gd name="T2" fmla="*/ 2213 w 2270"/>
              <a:gd name="T3" fmla="*/ 195 h 460"/>
              <a:gd name="T4" fmla="*/ 1776 w 2270"/>
              <a:gd name="T5" fmla="*/ 400 h 460"/>
              <a:gd name="T6" fmla="*/ 1252 w 2270"/>
              <a:gd name="T7" fmla="*/ 55 h 460"/>
              <a:gd name="T8" fmla="*/ 1167 w 2270"/>
              <a:gd name="T9" fmla="*/ 0 h 460"/>
              <a:gd name="T10" fmla="*/ 30 w 2270"/>
              <a:gd name="T11" fmla="*/ 0 h 460"/>
              <a:gd name="T12" fmla="*/ 0 w 2270"/>
              <a:gd name="T13" fmla="*/ 30 h 460"/>
              <a:gd name="T14" fmla="*/ 30 w 2270"/>
              <a:gd name="T15" fmla="*/ 60 h 460"/>
              <a:gd name="T16" fmla="*/ 1167 w 2270"/>
              <a:gd name="T17" fmla="*/ 60 h 460"/>
              <a:gd name="T18" fmla="*/ 1197 w 2270"/>
              <a:gd name="T19" fmla="*/ 79 h 460"/>
              <a:gd name="T20" fmla="*/ 1776 w 2270"/>
              <a:gd name="T21" fmla="*/ 460 h 460"/>
              <a:gd name="T22" fmla="*/ 2259 w 2270"/>
              <a:gd name="T23" fmla="*/ 234 h 460"/>
              <a:gd name="T24" fmla="*/ 2255 w 2270"/>
              <a:gd name="T25" fmla="*/ 192 h 460"/>
              <a:gd name="T26" fmla="*/ 2236 w 2270"/>
              <a:gd name="T27" fmla="*/ 232 h 460"/>
              <a:gd name="T28" fmla="*/ 2218 w 2270"/>
              <a:gd name="T29" fmla="*/ 215 h 460"/>
              <a:gd name="T30" fmla="*/ 2236 w 2270"/>
              <a:gd name="T31" fmla="*/ 197 h 460"/>
              <a:gd name="T32" fmla="*/ 2254 w 2270"/>
              <a:gd name="T33" fmla="*/ 215 h 460"/>
              <a:gd name="T34" fmla="*/ 2236 w 2270"/>
              <a:gd name="T35" fmla="*/ 232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70" h="460">
                <a:moveTo>
                  <a:pt x="2255" y="192"/>
                </a:moveTo>
                <a:cubicBezTo>
                  <a:pt x="2243" y="181"/>
                  <a:pt x="2224" y="183"/>
                  <a:pt x="2213" y="195"/>
                </a:cubicBezTo>
                <a:cubicBezTo>
                  <a:pt x="2104" y="325"/>
                  <a:pt x="1945" y="400"/>
                  <a:pt x="1776" y="400"/>
                </a:cubicBezTo>
                <a:cubicBezTo>
                  <a:pt x="1548" y="400"/>
                  <a:pt x="1342" y="264"/>
                  <a:pt x="1252" y="55"/>
                </a:cubicBezTo>
                <a:cubicBezTo>
                  <a:pt x="1237" y="21"/>
                  <a:pt x="1204" y="0"/>
                  <a:pt x="1167" y="0"/>
                </a:cubicBezTo>
                <a:cubicBezTo>
                  <a:pt x="30" y="0"/>
                  <a:pt x="30" y="0"/>
                  <a:pt x="30" y="0"/>
                </a:cubicBezTo>
                <a:cubicBezTo>
                  <a:pt x="13" y="0"/>
                  <a:pt x="0" y="13"/>
                  <a:pt x="0" y="30"/>
                </a:cubicBezTo>
                <a:cubicBezTo>
                  <a:pt x="0" y="46"/>
                  <a:pt x="13" y="60"/>
                  <a:pt x="30" y="60"/>
                </a:cubicBezTo>
                <a:cubicBezTo>
                  <a:pt x="1167" y="60"/>
                  <a:pt x="1167" y="60"/>
                  <a:pt x="1167" y="60"/>
                </a:cubicBezTo>
                <a:cubicBezTo>
                  <a:pt x="1180" y="60"/>
                  <a:pt x="1192" y="67"/>
                  <a:pt x="1197" y="79"/>
                </a:cubicBezTo>
                <a:cubicBezTo>
                  <a:pt x="1297" y="310"/>
                  <a:pt x="1524" y="460"/>
                  <a:pt x="1776" y="460"/>
                </a:cubicBezTo>
                <a:cubicBezTo>
                  <a:pt x="1963" y="460"/>
                  <a:pt x="2139" y="377"/>
                  <a:pt x="2259" y="234"/>
                </a:cubicBezTo>
                <a:cubicBezTo>
                  <a:pt x="2270" y="221"/>
                  <a:pt x="2268" y="202"/>
                  <a:pt x="2255" y="192"/>
                </a:cubicBezTo>
                <a:close/>
                <a:moveTo>
                  <a:pt x="2236" y="232"/>
                </a:moveTo>
                <a:cubicBezTo>
                  <a:pt x="2226" y="232"/>
                  <a:pt x="2218" y="224"/>
                  <a:pt x="2218" y="215"/>
                </a:cubicBezTo>
                <a:cubicBezTo>
                  <a:pt x="2218" y="205"/>
                  <a:pt x="2226" y="197"/>
                  <a:pt x="2236" y="197"/>
                </a:cubicBezTo>
                <a:cubicBezTo>
                  <a:pt x="2246" y="197"/>
                  <a:pt x="2254" y="205"/>
                  <a:pt x="2254" y="215"/>
                </a:cubicBezTo>
                <a:cubicBezTo>
                  <a:pt x="2254" y="224"/>
                  <a:pt x="2246" y="232"/>
                  <a:pt x="2236" y="232"/>
                </a:cubicBezTo>
                <a:close/>
              </a:path>
            </a:pathLst>
          </a:custGeom>
          <a:solidFill>
            <a:schemeClr val="accent5"/>
          </a:solidFill>
          <a:ln>
            <a:noFill/>
          </a:ln>
          <a:effec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Shape 9"/>
          <p:cNvSpPr/>
          <p:nvPr/>
        </p:nvSpPr>
        <p:spPr bwMode="auto">
          <a:xfrm>
            <a:off x="-409634" y="3034574"/>
            <a:ext cx="4773613" cy="1147763"/>
          </a:xfrm>
          <a:custGeom>
            <a:avLst/>
            <a:gdLst>
              <a:gd name="T0" fmla="*/ 2319 w 2330"/>
              <a:gd name="T1" fmla="*/ 318 h 560"/>
              <a:gd name="T2" fmla="*/ 2277 w 2330"/>
              <a:gd name="T3" fmla="*/ 314 h 560"/>
              <a:gd name="T4" fmla="*/ 1776 w 2330"/>
              <a:gd name="T5" fmla="*/ 500 h 560"/>
              <a:gd name="T6" fmla="*/ 1077 w 2330"/>
              <a:gd name="T7" fmla="*/ 54 h 560"/>
              <a:gd name="T8" fmla="*/ 993 w 2330"/>
              <a:gd name="T9" fmla="*/ 0 h 560"/>
              <a:gd name="T10" fmla="*/ 30 w 2330"/>
              <a:gd name="T11" fmla="*/ 0 h 560"/>
              <a:gd name="T12" fmla="*/ 0 w 2330"/>
              <a:gd name="T13" fmla="*/ 30 h 560"/>
              <a:gd name="T14" fmla="*/ 30 w 2330"/>
              <a:gd name="T15" fmla="*/ 60 h 560"/>
              <a:gd name="T16" fmla="*/ 993 w 2330"/>
              <a:gd name="T17" fmla="*/ 60 h 560"/>
              <a:gd name="T18" fmla="*/ 1023 w 2330"/>
              <a:gd name="T19" fmla="*/ 79 h 560"/>
              <a:gd name="T20" fmla="*/ 1323 w 2330"/>
              <a:gd name="T21" fmla="*/ 426 h 560"/>
              <a:gd name="T22" fmla="*/ 1776 w 2330"/>
              <a:gd name="T23" fmla="*/ 560 h 560"/>
              <a:gd name="T24" fmla="*/ 2316 w 2330"/>
              <a:gd name="T25" fmla="*/ 360 h 560"/>
              <a:gd name="T26" fmla="*/ 2319 w 2330"/>
              <a:gd name="T27" fmla="*/ 318 h 560"/>
              <a:gd name="T28" fmla="*/ 2296 w 2330"/>
              <a:gd name="T29" fmla="*/ 355 h 560"/>
              <a:gd name="T30" fmla="*/ 2279 w 2330"/>
              <a:gd name="T31" fmla="*/ 337 h 560"/>
              <a:gd name="T32" fmla="*/ 2296 w 2330"/>
              <a:gd name="T33" fmla="*/ 320 h 560"/>
              <a:gd name="T34" fmla="*/ 2314 w 2330"/>
              <a:gd name="T35" fmla="*/ 337 h 560"/>
              <a:gd name="T36" fmla="*/ 2296 w 2330"/>
              <a:gd name="T37" fmla="*/ 355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30" h="560">
                <a:moveTo>
                  <a:pt x="2319" y="318"/>
                </a:moveTo>
                <a:cubicBezTo>
                  <a:pt x="2308" y="305"/>
                  <a:pt x="2289" y="304"/>
                  <a:pt x="2277" y="314"/>
                </a:cubicBezTo>
                <a:cubicBezTo>
                  <a:pt x="2137" y="434"/>
                  <a:pt x="1960" y="500"/>
                  <a:pt x="1776" y="500"/>
                </a:cubicBezTo>
                <a:cubicBezTo>
                  <a:pt x="1477" y="500"/>
                  <a:pt x="1203" y="325"/>
                  <a:pt x="1077" y="54"/>
                </a:cubicBezTo>
                <a:cubicBezTo>
                  <a:pt x="1062" y="21"/>
                  <a:pt x="1029" y="0"/>
                  <a:pt x="993" y="0"/>
                </a:cubicBezTo>
                <a:cubicBezTo>
                  <a:pt x="30" y="0"/>
                  <a:pt x="30" y="0"/>
                  <a:pt x="30" y="0"/>
                </a:cubicBezTo>
                <a:cubicBezTo>
                  <a:pt x="13" y="0"/>
                  <a:pt x="0" y="13"/>
                  <a:pt x="0" y="30"/>
                </a:cubicBezTo>
                <a:cubicBezTo>
                  <a:pt x="0" y="46"/>
                  <a:pt x="13" y="60"/>
                  <a:pt x="30" y="60"/>
                </a:cubicBezTo>
                <a:cubicBezTo>
                  <a:pt x="993" y="60"/>
                  <a:pt x="993" y="60"/>
                  <a:pt x="993" y="60"/>
                </a:cubicBezTo>
                <a:cubicBezTo>
                  <a:pt x="1005" y="60"/>
                  <a:pt x="1017" y="67"/>
                  <a:pt x="1023" y="79"/>
                </a:cubicBezTo>
                <a:cubicBezTo>
                  <a:pt x="1088" y="220"/>
                  <a:pt x="1192" y="340"/>
                  <a:pt x="1323" y="426"/>
                </a:cubicBezTo>
                <a:cubicBezTo>
                  <a:pt x="1458" y="513"/>
                  <a:pt x="1614" y="560"/>
                  <a:pt x="1776" y="560"/>
                </a:cubicBezTo>
                <a:cubicBezTo>
                  <a:pt x="1974" y="560"/>
                  <a:pt x="2166" y="489"/>
                  <a:pt x="2316" y="360"/>
                </a:cubicBezTo>
                <a:cubicBezTo>
                  <a:pt x="2328" y="349"/>
                  <a:pt x="2330" y="330"/>
                  <a:pt x="2319" y="318"/>
                </a:cubicBezTo>
                <a:close/>
                <a:moveTo>
                  <a:pt x="2296" y="355"/>
                </a:moveTo>
                <a:cubicBezTo>
                  <a:pt x="2287" y="355"/>
                  <a:pt x="2279" y="347"/>
                  <a:pt x="2279" y="337"/>
                </a:cubicBezTo>
                <a:cubicBezTo>
                  <a:pt x="2279" y="327"/>
                  <a:pt x="2287" y="320"/>
                  <a:pt x="2296" y="320"/>
                </a:cubicBezTo>
                <a:cubicBezTo>
                  <a:pt x="2306" y="320"/>
                  <a:pt x="2314" y="327"/>
                  <a:pt x="2314" y="337"/>
                </a:cubicBezTo>
                <a:cubicBezTo>
                  <a:pt x="2314" y="347"/>
                  <a:pt x="2306" y="355"/>
                  <a:pt x="2296" y="355"/>
                </a:cubicBezTo>
                <a:close/>
              </a:path>
            </a:pathLst>
          </a:custGeom>
          <a:solidFill>
            <a:schemeClr val="accent6"/>
          </a:solidFill>
          <a:ln>
            <a:noFill/>
          </a:ln>
          <a:effec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21"/>
          <p:cNvGrpSpPr/>
          <p:nvPr/>
        </p:nvGrpSpPr>
        <p:grpSpPr>
          <a:xfrm>
            <a:off x="2867202" y="2201728"/>
            <a:ext cx="737744" cy="687790"/>
            <a:chOff x="1066800" y="184151"/>
            <a:chExt cx="609600" cy="568325"/>
          </a:xfrm>
          <a:solidFill>
            <a:schemeClr val="tx2"/>
          </a:solidFill>
          <a:effectLst/>
        </p:grpSpPr>
        <p:sp>
          <p:nvSpPr>
            <p:cNvPr id="19" name="Freeform: Shape 22"/>
            <p:cNvSpPr/>
            <p:nvPr/>
          </p:nvSpPr>
          <p:spPr bwMode="auto">
            <a:xfrm>
              <a:off x="1071563" y="704851"/>
              <a:ext cx="600075" cy="47625"/>
            </a:xfrm>
            <a:custGeom>
              <a:avLst/>
              <a:gdLst>
                <a:gd name="T0" fmla="*/ 875 w 898"/>
                <a:gd name="T1" fmla="*/ 0 h 72"/>
                <a:gd name="T2" fmla="*/ 22 w 898"/>
                <a:gd name="T3" fmla="*/ 0 h 72"/>
                <a:gd name="T4" fmla="*/ 0 w 898"/>
                <a:gd name="T5" fmla="*/ 36 h 72"/>
                <a:gd name="T6" fmla="*/ 0 w 898"/>
                <a:gd name="T7" fmla="*/ 72 h 72"/>
                <a:gd name="T8" fmla="*/ 22 w 898"/>
                <a:gd name="T9" fmla="*/ 72 h 72"/>
                <a:gd name="T10" fmla="*/ 875 w 898"/>
                <a:gd name="T11" fmla="*/ 72 h 72"/>
                <a:gd name="T12" fmla="*/ 898 w 898"/>
                <a:gd name="T13" fmla="*/ 72 h 72"/>
                <a:gd name="T14" fmla="*/ 898 w 898"/>
                <a:gd name="T15" fmla="*/ 36 h 72"/>
                <a:gd name="T16" fmla="*/ 875 w 898"/>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8" h="72">
                  <a:moveTo>
                    <a:pt x="875" y="0"/>
                  </a:moveTo>
                  <a:cubicBezTo>
                    <a:pt x="22" y="0"/>
                    <a:pt x="22" y="0"/>
                    <a:pt x="22" y="0"/>
                  </a:cubicBezTo>
                  <a:cubicBezTo>
                    <a:pt x="10" y="0"/>
                    <a:pt x="0" y="16"/>
                    <a:pt x="0" y="36"/>
                  </a:cubicBezTo>
                  <a:cubicBezTo>
                    <a:pt x="0" y="72"/>
                    <a:pt x="0" y="72"/>
                    <a:pt x="0" y="72"/>
                  </a:cubicBezTo>
                  <a:cubicBezTo>
                    <a:pt x="22" y="72"/>
                    <a:pt x="22" y="72"/>
                    <a:pt x="22" y="72"/>
                  </a:cubicBezTo>
                  <a:cubicBezTo>
                    <a:pt x="875" y="72"/>
                    <a:pt x="875" y="72"/>
                    <a:pt x="875" y="72"/>
                  </a:cubicBezTo>
                  <a:cubicBezTo>
                    <a:pt x="898" y="72"/>
                    <a:pt x="898" y="72"/>
                    <a:pt x="898" y="72"/>
                  </a:cubicBezTo>
                  <a:cubicBezTo>
                    <a:pt x="898" y="36"/>
                    <a:pt x="898" y="36"/>
                    <a:pt x="898" y="36"/>
                  </a:cubicBezTo>
                  <a:cubicBezTo>
                    <a:pt x="898" y="16"/>
                    <a:pt x="887" y="0"/>
                    <a:pt x="8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Shape 23"/>
            <p:cNvSpPr/>
            <p:nvPr/>
          </p:nvSpPr>
          <p:spPr bwMode="auto">
            <a:xfrm>
              <a:off x="1108075" y="392113"/>
              <a:ext cx="88900" cy="33338"/>
            </a:xfrm>
            <a:custGeom>
              <a:avLst/>
              <a:gdLst>
                <a:gd name="T0" fmla="*/ 25 w 133"/>
                <a:gd name="T1" fmla="*/ 51 h 51"/>
                <a:gd name="T2" fmla="*/ 48 w 133"/>
                <a:gd name="T3" fmla="*/ 36 h 51"/>
                <a:gd name="T4" fmla="*/ 85 w 133"/>
                <a:gd name="T5" fmla="*/ 36 h 51"/>
                <a:gd name="T6" fmla="*/ 108 w 133"/>
                <a:gd name="T7" fmla="*/ 51 h 51"/>
                <a:gd name="T8" fmla="*/ 133 w 133"/>
                <a:gd name="T9" fmla="*/ 25 h 51"/>
                <a:gd name="T10" fmla="*/ 108 w 133"/>
                <a:gd name="T11" fmla="*/ 0 h 51"/>
                <a:gd name="T12" fmla="*/ 25 w 133"/>
                <a:gd name="T13" fmla="*/ 0 h 51"/>
                <a:gd name="T14" fmla="*/ 0 w 133"/>
                <a:gd name="T15" fmla="*/ 25 h 51"/>
                <a:gd name="T16" fmla="*/ 25 w 133"/>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51">
                  <a:moveTo>
                    <a:pt x="25" y="51"/>
                  </a:moveTo>
                  <a:cubicBezTo>
                    <a:pt x="35" y="51"/>
                    <a:pt x="44" y="45"/>
                    <a:pt x="48" y="36"/>
                  </a:cubicBezTo>
                  <a:cubicBezTo>
                    <a:pt x="85" y="36"/>
                    <a:pt x="85" y="36"/>
                    <a:pt x="85" y="36"/>
                  </a:cubicBezTo>
                  <a:cubicBezTo>
                    <a:pt x="89" y="45"/>
                    <a:pt x="98" y="51"/>
                    <a:pt x="108" y="51"/>
                  </a:cubicBezTo>
                  <a:cubicBezTo>
                    <a:pt x="122" y="51"/>
                    <a:pt x="133" y="39"/>
                    <a:pt x="133" y="25"/>
                  </a:cubicBezTo>
                  <a:cubicBezTo>
                    <a:pt x="133" y="11"/>
                    <a:pt x="122" y="0"/>
                    <a:pt x="108" y="0"/>
                  </a:cubicBezTo>
                  <a:cubicBezTo>
                    <a:pt x="25" y="0"/>
                    <a:pt x="25" y="0"/>
                    <a:pt x="25" y="0"/>
                  </a:cubicBezTo>
                  <a:cubicBezTo>
                    <a:pt x="11" y="0"/>
                    <a:pt x="0" y="11"/>
                    <a:pt x="0" y="25"/>
                  </a:cubicBezTo>
                  <a:cubicBezTo>
                    <a:pt x="0" y="39"/>
                    <a:pt x="11" y="51"/>
                    <a:pt x="25"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Shape 24"/>
            <p:cNvSpPr/>
            <p:nvPr/>
          </p:nvSpPr>
          <p:spPr bwMode="auto">
            <a:xfrm>
              <a:off x="1252538" y="392113"/>
              <a:ext cx="88900" cy="33338"/>
            </a:xfrm>
            <a:custGeom>
              <a:avLst/>
              <a:gdLst>
                <a:gd name="T0" fmla="*/ 26 w 134"/>
                <a:gd name="T1" fmla="*/ 51 h 51"/>
                <a:gd name="T2" fmla="*/ 48 w 134"/>
                <a:gd name="T3" fmla="*/ 36 h 51"/>
                <a:gd name="T4" fmla="*/ 85 w 134"/>
                <a:gd name="T5" fmla="*/ 36 h 51"/>
                <a:gd name="T6" fmla="*/ 108 w 134"/>
                <a:gd name="T7" fmla="*/ 51 h 51"/>
                <a:gd name="T8" fmla="*/ 134 w 134"/>
                <a:gd name="T9" fmla="*/ 25 h 51"/>
                <a:gd name="T10" fmla="*/ 108 w 134"/>
                <a:gd name="T11" fmla="*/ 0 h 51"/>
                <a:gd name="T12" fmla="*/ 26 w 134"/>
                <a:gd name="T13" fmla="*/ 0 h 51"/>
                <a:gd name="T14" fmla="*/ 0 w 134"/>
                <a:gd name="T15" fmla="*/ 25 h 51"/>
                <a:gd name="T16" fmla="*/ 26 w 134"/>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51">
                  <a:moveTo>
                    <a:pt x="26" y="51"/>
                  </a:moveTo>
                  <a:cubicBezTo>
                    <a:pt x="36" y="51"/>
                    <a:pt x="44" y="45"/>
                    <a:pt x="48" y="36"/>
                  </a:cubicBezTo>
                  <a:cubicBezTo>
                    <a:pt x="85" y="36"/>
                    <a:pt x="85" y="36"/>
                    <a:pt x="85" y="36"/>
                  </a:cubicBezTo>
                  <a:cubicBezTo>
                    <a:pt x="89" y="45"/>
                    <a:pt x="98" y="51"/>
                    <a:pt x="108" y="51"/>
                  </a:cubicBezTo>
                  <a:cubicBezTo>
                    <a:pt x="122" y="51"/>
                    <a:pt x="134" y="39"/>
                    <a:pt x="134" y="25"/>
                  </a:cubicBezTo>
                  <a:cubicBezTo>
                    <a:pt x="134" y="11"/>
                    <a:pt x="122" y="0"/>
                    <a:pt x="108" y="0"/>
                  </a:cubicBezTo>
                  <a:cubicBezTo>
                    <a:pt x="26" y="0"/>
                    <a:pt x="26" y="0"/>
                    <a:pt x="26" y="0"/>
                  </a:cubicBezTo>
                  <a:cubicBezTo>
                    <a:pt x="12" y="0"/>
                    <a:pt x="0" y="11"/>
                    <a:pt x="0" y="25"/>
                  </a:cubicBezTo>
                  <a:cubicBezTo>
                    <a:pt x="0" y="39"/>
                    <a:pt x="12" y="51"/>
                    <a:pt x="2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Shape 25"/>
            <p:cNvSpPr/>
            <p:nvPr/>
          </p:nvSpPr>
          <p:spPr bwMode="auto">
            <a:xfrm>
              <a:off x="1395413" y="392113"/>
              <a:ext cx="88900" cy="33338"/>
            </a:xfrm>
            <a:custGeom>
              <a:avLst/>
              <a:gdLst>
                <a:gd name="T0" fmla="*/ 26 w 134"/>
                <a:gd name="T1" fmla="*/ 51 h 51"/>
                <a:gd name="T2" fmla="*/ 49 w 134"/>
                <a:gd name="T3" fmla="*/ 36 h 51"/>
                <a:gd name="T4" fmla="*/ 86 w 134"/>
                <a:gd name="T5" fmla="*/ 36 h 51"/>
                <a:gd name="T6" fmla="*/ 108 w 134"/>
                <a:gd name="T7" fmla="*/ 51 h 51"/>
                <a:gd name="T8" fmla="*/ 134 w 134"/>
                <a:gd name="T9" fmla="*/ 25 h 51"/>
                <a:gd name="T10" fmla="*/ 108 w 134"/>
                <a:gd name="T11" fmla="*/ 0 h 51"/>
                <a:gd name="T12" fmla="*/ 26 w 134"/>
                <a:gd name="T13" fmla="*/ 0 h 51"/>
                <a:gd name="T14" fmla="*/ 0 w 134"/>
                <a:gd name="T15" fmla="*/ 25 h 51"/>
                <a:gd name="T16" fmla="*/ 26 w 134"/>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51">
                  <a:moveTo>
                    <a:pt x="26" y="51"/>
                  </a:moveTo>
                  <a:cubicBezTo>
                    <a:pt x="36" y="51"/>
                    <a:pt x="45" y="45"/>
                    <a:pt x="49" y="36"/>
                  </a:cubicBezTo>
                  <a:cubicBezTo>
                    <a:pt x="86" y="36"/>
                    <a:pt x="86" y="36"/>
                    <a:pt x="86" y="36"/>
                  </a:cubicBezTo>
                  <a:cubicBezTo>
                    <a:pt x="90" y="45"/>
                    <a:pt x="98" y="51"/>
                    <a:pt x="108" y="51"/>
                  </a:cubicBezTo>
                  <a:cubicBezTo>
                    <a:pt x="122" y="51"/>
                    <a:pt x="134" y="39"/>
                    <a:pt x="134" y="25"/>
                  </a:cubicBezTo>
                  <a:cubicBezTo>
                    <a:pt x="134" y="11"/>
                    <a:pt x="122" y="0"/>
                    <a:pt x="108" y="0"/>
                  </a:cubicBezTo>
                  <a:cubicBezTo>
                    <a:pt x="26" y="0"/>
                    <a:pt x="26" y="0"/>
                    <a:pt x="26" y="0"/>
                  </a:cubicBezTo>
                  <a:cubicBezTo>
                    <a:pt x="12" y="0"/>
                    <a:pt x="0" y="11"/>
                    <a:pt x="0" y="25"/>
                  </a:cubicBezTo>
                  <a:cubicBezTo>
                    <a:pt x="0" y="39"/>
                    <a:pt x="12" y="51"/>
                    <a:pt x="26"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Shape 26"/>
            <p:cNvSpPr/>
            <p:nvPr/>
          </p:nvSpPr>
          <p:spPr bwMode="auto">
            <a:xfrm>
              <a:off x="1538288" y="392113"/>
              <a:ext cx="88900" cy="33338"/>
            </a:xfrm>
            <a:custGeom>
              <a:avLst/>
              <a:gdLst>
                <a:gd name="T0" fmla="*/ 25 w 133"/>
                <a:gd name="T1" fmla="*/ 51 h 51"/>
                <a:gd name="T2" fmla="*/ 48 w 133"/>
                <a:gd name="T3" fmla="*/ 36 h 51"/>
                <a:gd name="T4" fmla="*/ 85 w 133"/>
                <a:gd name="T5" fmla="*/ 36 h 51"/>
                <a:gd name="T6" fmla="*/ 108 w 133"/>
                <a:gd name="T7" fmla="*/ 51 h 51"/>
                <a:gd name="T8" fmla="*/ 133 w 133"/>
                <a:gd name="T9" fmla="*/ 25 h 51"/>
                <a:gd name="T10" fmla="*/ 108 w 133"/>
                <a:gd name="T11" fmla="*/ 0 h 51"/>
                <a:gd name="T12" fmla="*/ 25 w 133"/>
                <a:gd name="T13" fmla="*/ 0 h 51"/>
                <a:gd name="T14" fmla="*/ 0 w 133"/>
                <a:gd name="T15" fmla="*/ 25 h 51"/>
                <a:gd name="T16" fmla="*/ 25 w 133"/>
                <a:gd name="T1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3" h="51">
                  <a:moveTo>
                    <a:pt x="25" y="51"/>
                  </a:moveTo>
                  <a:cubicBezTo>
                    <a:pt x="35" y="51"/>
                    <a:pt x="44" y="45"/>
                    <a:pt x="48" y="36"/>
                  </a:cubicBezTo>
                  <a:cubicBezTo>
                    <a:pt x="85" y="36"/>
                    <a:pt x="85" y="36"/>
                    <a:pt x="85" y="36"/>
                  </a:cubicBezTo>
                  <a:cubicBezTo>
                    <a:pt x="89" y="45"/>
                    <a:pt x="98" y="51"/>
                    <a:pt x="108" y="51"/>
                  </a:cubicBezTo>
                  <a:cubicBezTo>
                    <a:pt x="122" y="51"/>
                    <a:pt x="133" y="39"/>
                    <a:pt x="133" y="25"/>
                  </a:cubicBezTo>
                  <a:cubicBezTo>
                    <a:pt x="133" y="11"/>
                    <a:pt x="122" y="0"/>
                    <a:pt x="108" y="0"/>
                  </a:cubicBezTo>
                  <a:cubicBezTo>
                    <a:pt x="25" y="0"/>
                    <a:pt x="25" y="0"/>
                    <a:pt x="25" y="0"/>
                  </a:cubicBezTo>
                  <a:cubicBezTo>
                    <a:pt x="11" y="0"/>
                    <a:pt x="0" y="11"/>
                    <a:pt x="0" y="25"/>
                  </a:cubicBezTo>
                  <a:cubicBezTo>
                    <a:pt x="0" y="39"/>
                    <a:pt x="11" y="51"/>
                    <a:pt x="25"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Shape 27"/>
            <p:cNvSpPr/>
            <p:nvPr/>
          </p:nvSpPr>
          <p:spPr bwMode="auto">
            <a:xfrm>
              <a:off x="1087438" y="433388"/>
              <a:ext cx="566738" cy="242888"/>
            </a:xfrm>
            <a:custGeom>
              <a:avLst/>
              <a:gdLst>
                <a:gd name="T0" fmla="*/ 0 w 847"/>
                <a:gd name="T1" fmla="*/ 352 h 364"/>
                <a:gd name="T2" fmla="*/ 0 w 847"/>
                <a:gd name="T3" fmla="*/ 364 h 364"/>
                <a:gd name="T4" fmla="*/ 11 w 847"/>
                <a:gd name="T5" fmla="*/ 364 h 364"/>
                <a:gd name="T6" fmla="*/ 836 w 847"/>
                <a:gd name="T7" fmla="*/ 364 h 364"/>
                <a:gd name="T8" fmla="*/ 847 w 847"/>
                <a:gd name="T9" fmla="*/ 364 h 364"/>
                <a:gd name="T10" fmla="*/ 847 w 847"/>
                <a:gd name="T11" fmla="*/ 352 h 364"/>
                <a:gd name="T12" fmla="*/ 836 w 847"/>
                <a:gd name="T13" fmla="*/ 341 h 364"/>
                <a:gd name="T14" fmla="*/ 805 w 847"/>
                <a:gd name="T15" fmla="*/ 341 h 364"/>
                <a:gd name="T16" fmla="*/ 805 w 847"/>
                <a:gd name="T17" fmla="*/ 330 h 364"/>
                <a:gd name="T18" fmla="*/ 794 w 847"/>
                <a:gd name="T19" fmla="*/ 319 h 364"/>
                <a:gd name="T20" fmla="*/ 782 w 847"/>
                <a:gd name="T21" fmla="*/ 319 h 364"/>
                <a:gd name="T22" fmla="*/ 782 w 847"/>
                <a:gd name="T23" fmla="*/ 15 h 364"/>
                <a:gd name="T24" fmla="*/ 747 w 847"/>
                <a:gd name="T25" fmla="*/ 0 h 364"/>
                <a:gd name="T26" fmla="*/ 733 w 847"/>
                <a:gd name="T27" fmla="*/ 0 h 364"/>
                <a:gd name="T28" fmla="*/ 699 w 847"/>
                <a:gd name="T29" fmla="*/ 15 h 364"/>
                <a:gd name="T30" fmla="*/ 699 w 847"/>
                <a:gd name="T31" fmla="*/ 319 h 364"/>
                <a:gd name="T32" fmla="*/ 687 w 847"/>
                <a:gd name="T33" fmla="*/ 319 h 364"/>
                <a:gd name="T34" fmla="*/ 676 w 847"/>
                <a:gd name="T35" fmla="*/ 330 h 364"/>
                <a:gd name="T36" fmla="*/ 676 w 847"/>
                <a:gd name="T37" fmla="*/ 341 h 364"/>
                <a:gd name="T38" fmla="*/ 591 w 847"/>
                <a:gd name="T39" fmla="*/ 341 h 364"/>
                <a:gd name="T40" fmla="*/ 591 w 847"/>
                <a:gd name="T41" fmla="*/ 330 h 364"/>
                <a:gd name="T42" fmla="*/ 579 w 847"/>
                <a:gd name="T43" fmla="*/ 319 h 364"/>
                <a:gd name="T44" fmla="*/ 567 w 847"/>
                <a:gd name="T45" fmla="*/ 319 h 364"/>
                <a:gd name="T46" fmla="*/ 567 w 847"/>
                <a:gd name="T47" fmla="*/ 15 h 364"/>
                <a:gd name="T48" fmla="*/ 533 w 847"/>
                <a:gd name="T49" fmla="*/ 0 h 364"/>
                <a:gd name="T50" fmla="*/ 519 w 847"/>
                <a:gd name="T51" fmla="*/ 0 h 364"/>
                <a:gd name="T52" fmla="*/ 485 w 847"/>
                <a:gd name="T53" fmla="*/ 15 h 364"/>
                <a:gd name="T54" fmla="*/ 485 w 847"/>
                <a:gd name="T55" fmla="*/ 319 h 364"/>
                <a:gd name="T56" fmla="*/ 473 w 847"/>
                <a:gd name="T57" fmla="*/ 319 h 364"/>
                <a:gd name="T58" fmla="*/ 462 w 847"/>
                <a:gd name="T59" fmla="*/ 330 h 364"/>
                <a:gd name="T60" fmla="*/ 462 w 847"/>
                <a:gd name="T61" fmla="*/ 341 h 364"/>
                <a:gd name="T62" fmla="*/ 376 w 847"/>
                <a:gd name="T63" fmla="*/ 341 h 364"/>
                <a:gd name="T64" fmla="*/ 376 w 847"/>
                <a:gd name="T65" fmla="*/ 330 h 364"/>
                <a:gd name="T66" fmla="*/ 365 w 847"/>
                <a:gd name="T67" fmla="*/ 319 h 364"/>
                <a:gd name="T68" fmla="*/ 353 w 847"/>
                <a:gd name="T69" fmla="*/ 319 h 364"/>
                <a:gd name="T70" fmla="*/ 353 w 847"/>
                <a:gd name="T71" fmla="*/ 15 h 364"/>
                <a:gd name="T72" fmla="*/ 319 w 847"/>
                <a:gd name="T73" fmla="*/ 0 h 364"/>
                <a:gd name="T74" fmla="*/ 305 w 847"/>
                <a:gd name="T75" fmla="*/ 0 h 364"/>
                <a:gd name="T76" fmla="*/ 271 w 847"/>
                <a:gd name="T77" fmla="*/ 15 h 364"/>
                <a:gd name="T78" fmla="*/ 271 w 847"/>
                <a:gd name="T79" fmla="*/ 319 h 364"/>
                <a:gd name="T80" fmla="*/ 259 w 847"/>
                <a:gd name="T81" fmla="*/ 319 h 364"/>
                <a:gd name="T82" fmla="*/ 247 w 847"/>
                <a:gd name="T83" fmla="*/ 330 h 364"/>
                <a:gd name="T84" fmla="*/ 247 w 847"/>
                <a:gd name="T85" fmla="*/ 341 h 364"/>
                <a:gd name="T86" fmla="*/ 162 w 847"/>
                <a:gd name="T87" fmla="*/ 341 h 364"/>
                <a:gd name="T88" fmla="*/ 162 w 847"/>
                <a:gd name="T89" fmla="*/ 330 h 364"/>
                <a:gd name="T90" fmla="*/ 151 w 847"/>
                <a:gd name="T91" fmla="*/ 319 h 364"/>
                <a:gd name="T92" fmla="*/ 139 w 847"/>
                <a:gd name="T93" fmla="*/ 319 h 364"/>
                <a:gd name="T94" fmla="*/ 139 w 847"/>
                <a:gd name="T95" fmla="*/ 15 h 364"/>
                <a:gd name="T96" fmla="*/ 105 w 847"/>
                <a:gd name="T97" fmla="*/ 0 h 364"/>
                <a:gd name="T98" fmla="*/ 90 w 847"/>
                <a:gd name="T99" fmla="*/ 0 h 364"/>
                <a:gd name="T100" fmla="*/ 56 w 847"/>
                <a:gd name="T101" fmla="*/ 15 h 364"/>
                <a:gd name="T102" fmla="*/ 56 w 847"/>
                <a:gd name="T103" fmla="*/ 319 h 364"/>
                <a:gd name="T104" fmla="*/ 44 w 847"/>
                <a:gd name="T105" fmla="*/ 319 h 364"/>
                <a:gd name="T106" fmla="*/ 33 w 847"/>
                <a:gd name="T107" fmla="*/ 330 h 364"/>
                <a:gd name="T108" fmla="*/ 33 w 847"/>
                <a:gd name="T109" fmla="*/ 341 h 364"/>
                <a:gd name="T110" fmla="*/ 11 w 847"/>
                <a:gd name="T111" fmla="*/ 341 h 364"/>
                <a:gd name="T112" fmla="*/ 0 w 847"/>
                <a:gd name="T113" fmla="*/ 35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47" h="364">
                  <a:moveTo>
                    <a:pt x="0" y="352"/>
                  </a:moveTo>
                  <a:cubicBezTo>
                    <a:pt x="0" y="364"/>
                    <a:pt x="0" y="364"/>
                    <a:pt x="0" y="364"/>
                  </a:cubicBezTo>
                  <a:cubicBezTo>
                    <a:pt x="11" y="364"/>
                    <a:pt x="11" y="364"/>
                    <a:pt x="11" y="364"/>
                  </a:cubicBezTo>
                  <a:cubicBezTo>
                    <a:pt x="836" y="364"/>
                    <a:pt x="836" y="364"/>
                    <a:pt x="836" y="364"/>
                  </a:cubicBezTo>
                  <a:cubicBezTo>
                    <a:pt x="847" y="364"/>
                    <a:pt x="847" y="364"/>
                    <a:pt x="847" y="364"/>
                  </a:cubicBezTo>
                  <a:cubicBezTo>
                    <a:pt x="847" y="352"/>
                    <a:pt x="847" y="352"/>
                    <a:pt x="847" y="352"/>
                  </a:cubicBezTo>
                  <a:cubicBezTo>
                    <a:pt x="847" y="346"/>
                    <a:pt x="842" y="341"/>
                    <a:pt x="836" y="341"/>
                  </a:cubicBezTo>
                  <a:cubicBezTo>
                    <a:pt x="805" y="341"/>
                    <a:pt x="805" y="341"/>
                    <a:pt x="805" y="341"/>
                  </a:cubicBezTo>
                  <a:cubicBezTo>
                    <a:pt x="805" y="330"/>
                    <a:pt x="805" y="330"/>
                    <a:pt x="805" y="330"/>
                  </a:cubicBezTo>
                  <a:cubicBezTo>
                    <a:pt x="805" y="324"/>
                    <a:pt x="800" y="319"/>
                    <a:pt x="794" y="319"/>
                  </a:cubicBezTo>
                  <a:cubicBezTo>
                    <a:pt x="782" y="319"/>
                    <a:pt x="782" y="319"/>
                    <a:pt x="782" y="319"/>
                  </a:cubicBezTo>
                  <a:cubicBezTo>
                    <a:pt x="782" y="15"/>
                    <a:pt x="782" y="15"/>
                    <a:pt x="782" y="15"/>
                  </a:cubicBezTo>
                  <a:cubicBezTo>
                    <a:pt x="768" y="15"/>
                    <a:pt x="756" y="9"/>
                    <a:pt x="747" y="0"/>
                  </a:cubicBezTo>
                  <a:cubicBezTo>
                    <a:pt x="733" y="0"/>
                    <a:pt x="733" y="0"/>
                    <a:pt x="733" y="0"/>
                  </a:cubicBezTo>
                  <a:cubicBezTo>
                    <a:pt x="724" y="9"/>
                    <a:pt x="712" y="15"/>
                    <a:pt x="699" y="15"/>
                  </a:cubicBezTo>
                  <a:cubicBezTo>
                    <a:pt x="699" y="319"/>
                    <a:pt x="699" y="319"/>
                    <a:pt x="699" y="319"/>
                  </a:cubicBezTo>
                  <a:cubicBezTo>
                    <a:pt x="687" y="319"/>
                    <a:pt x="687" y="319"/>
                    <a:pt x="687" y="319"/>
                  </a:cubicBezTo>
                  <a:cubicBezTo>
                    <a:pt x="681" y="319"/>
                    <a:pt x="676" y="324"/>
                    <a:pt x="676" y="330"/>
                  </a:cubicBezTo>
                  <a:cubicBezTo>
                    <a:pt x="676" y="341"/>
                    <a:pt x="676" y="341"/>
                    <a:pt x="676" y="341"/>
                  </a:cubicBezTo>
                  <a:cubicBezTo>
                    <a:pt x="591" y="341"/>
                    <a:pt x="591" y="341"/>
                    <a:pt x="591" y="341"/>
                  </a:cubicBezTo>
                  <a:cubicBezTo>
                    <a:pt x="591" y="330"/>
                    <a:pt x="591" y="330"/>
                    <a:pt x="591" y="330"/>
                  </a:cubicBezTo>
                  <a:cubicBezTo>
                    <a:pt x="591" y="324"/>
                    <a:pt x="586" y="319"/>
                    <a:pt x="579" y="319"/>
                  </a:cubicBezTo>
                  <a:cubicBezTo>
                    <a:pt x="567" y="319"/>
                    <a:pt x="567" y="319"/>
                    <a:pt x="567" y="319"/>
                  </a:cubicBezTo>
                  <a:cubicBezTo>
                    <a:pt x="567" y="15"/>
                    <a:pt x="567" y="15"/>
                    <a:pt x="567" y="15"/>
                  </a:cubicBezTo>
                  <a:cubicBezTo>
                    <a:pt x="554" y="15"/>
                    <a:pt x="542" y="9"/>
                    <a:pt x="533" y="0"/>
                  </a:cubicBezTo>
                  <a:cubicBezTo>
                    <a:pt x="519" y="0"/>
                    <a:pt x="519" y="0"/>
                    <a:pt x="519" y="0"/>
                  </a:cubicBezTo>
                  <a:cubicBezTo>
                    <a:pt x="510" y="9"/>
                    <a:pt x="498" y="15"/>
                    <a:pt x="485" y="15"/>
                  </a:cubicBezTo>
                  <a:cubicBezTo>
                    <a:pt x="485" y="319"/>
                    <a:pt x="485" y="319"/>
                    <a:pt x="485" y="319"/>
                  </a:cubicBezTo>
                  <a:cubicBezTo>
                    <a:pt x="473" y="319"/>
                    <a:pt x="473" y="319"/>
                    <a:pt x="473" y="319"/>
                  </a:cubicBezTo>
                  <a:cubicBezTo>
                    <a:pt x="467" y="319"/>
                    <a:pt x="462" y="324"/>
                    <a:pt x="462" y="330"/>
                  </a:cubicBezTo>
                  <a:cubicBezTo>
                    <a:pt x="462" y="341"/>
                    <a:pt x="462" y="341"/>
                    <a:pt x="462" y="341"/>
                  </a:cubicBezTo>
                  <a:cubicBezTo>
                    <a:pt x="376" y="341"/>
                    <a:pt x="376" y="341"/>
                    <a:pt x="376" y="341"/>
                  </a:cubicBezTo>
                  <a:cubicBezTo>
                    <a:pt x="376" y="330"/>
                    <a:pt x="376" y="330"/>
                    <a:pt x="376" y="330"/>
                  </a:cubicBezTo>
                  <a:cubicBezTo>
                    <a:pt x="376" y="324"/>
                    <a:pt x="371" y="319"/>
                    <a:pt x="365" y="319"/>
                  </a:cubicBezTo>
                  <a:cubicBezTo>
                    <a:pt x="353" y="319"/>
                    <a:pt x="353" y="319"/>
                    <a:pt x="353" y="319"/>
                  </a:cubicBezTo>
                  <a:cubicBezTo>
                    <a:pt x="353" y="15"/>
                    <a:pt x="353" y="15"/>
                    <a:pt x="353" y="15"/>
                  </a:cubicBezTo>
                  <a:cubicBezTo>
                    <a:pt x="340" y="15"/>
                    <a:pt x="328" y="9"/>
                    <a:pt x="319" y="0"/>
                  </a:cubicBezTo>
                  <a:cubicBezTo>
                    <a:pt x="305" y="0"/>
                    <a:pt x="305" y="0"/>
                    <a:pt x="305" y="0"/>
                  </a:cubicBezTo>
                  <a:cubicBezTo>
                    <a:pt x="296" y="9"/>
                    <a:pt x="284" y="15"/>
                    <a:pt x="271" y="15"/>
                  </a:cubicBezTo>
                  <a:cubicBezTo>
                    <a:pt x="271" y="319"/>
                    <a:pt x="271" y="319"/>
                    <a:pt x="271" y="319"/>
                  </a:cubicBezTo>
                  <a:cubicBezTo>
                    <a:pt x="259" y="319"/>
                    <a:pt x="259" y="319"/>
                    <a:pt x="259" y="319"/>
                  </a:cubicBezTo>
                  <a:cubicBezTo>
                    <a:pt x="252" y="319"/>
                    <a:pt x="247" y="324"/>
                    <a:pt x="247" y="330"/>
                  </a:cubicBezTo>
                  <a:cubicBezTo>
                    <a:pt x="247" y="341"/>
                    <a:pt x="247" y="341"/>
                    <a:pt x="247" y="341"/>
                  </a:cubicBezTo>
                  <a:cubicBezTo>
                    <a:pt x="162" y="341"/>
                    <a:pt x="162" y="341"/>
                    <a:pt x="162" y="341"/>
                  </a:cubicBezTo>
                  <a:cubicBezTo>
                    <a:pt x="162" y="330"/>
                    <a:pt x="162" y="330"/>
                    <a:pt x="162" y="330"/>
                  </a:cubicBezTo>
                  <a:cubicBezTo>
                    <a:pt x="162" y="324"/>
                    <a:pt x="157" y="319"/>
                    <a:pt x="151" y="319"/>
                  </a:cubicBezTo>
                  <a:cubicBezTo>
                    <a:pt x="139" y="319"/>
                    <a:pt x="139" y="319"/>
                    <a:pt x="139" y="319"/>
                  </a:cubicBezTo>
                  <a:cubicBezTo>
                    <a:pt x="139" y="15"/>
                    <a:pt x="139" y="15"/>
                    <a:pt x="139" y="15"/>
                  </a:cubicBezTo>
                  <a:cubicBezTo>
                    <a:pt x="126" y="15"/>
                    <a:pt x="113" y="9"/>
                    <a:pt x="105" y="0"/>
                  </a:cubicBezTo>
                  <a:cubicBezTo>
                    <a:pt x="90" y="0"/>
                    <a:pt x="90" y="0"/>
                    <a:pt x="90" y="0"/>
                  </a:cubicBezTo>
                  <a:cubicBezTo>
                    <a:pt x="82" y="9"/>
                    <a:pt x="69" y="15"/>
                    <a:pt x="56" y="15"/>
                  </a:cubicBezTo>
                  <a:cubicBezTo>
                    <a:pt x="56" y="319"/>
                    <a:pt x="56" y="319"/>
                    <a:pt x="56" y="319"/>
                  </a:cubicBezTo>
                  <a:cubicBezTo>
                    <a:pt x="44" y="319"/>
                    <a:pt x="44" y="319"/>
                    <a:pt x="44" y="319"/>
                  </a:cubicBezTo>
                  <a:cubicBezTo>
                    <a:pt x="38" y="319"/>
                    <a:pt x="33" y="324"/>
                    <a:pt x="33" y="330"/>
                  </a:cubicBezTo>
                  <a:cubicBezTo>
                    <a:pt x="33" y="341"/>
                    <a:pt x="33" y="341"/>
                    <a:pt x="33" y="341"/>
                  </a:cubicBezTo>
                  <a:cubicBezTo>
                    <a:pt x="11" y="341"/>
                    <a:pt x="11" y="341"/>
                    <a:pt x="11" y="341"/>
                  </a:cubicBezTo>
                  <a:cubicBezTo>
                    <a:pt x="5" y="341"/>
                    <a:pt x="0" y="346"/>
                    <a:pt x="0" y="3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Shape 28"/>
            <p:cNvSpPr/>
            <p:nvPr/>
          </p:nvSpPr>
          <p:spPr bwMode="auto">
            <a:xfrm>
              <a:off x="1066800" y="184151"/>
              <a:ext cx="609600" cy="184150"/>
            </a:xfrm>
            <a:custGeom>
              <a:avLst/>
              <a:gdLst>
                <a:gd name="T0" fmla="*/ 191 w 384"/>
                <a:gd name="T1" fmla="*/ 0 h 116"/>
                <a:gd name="T2" fmla="*/ 0 w 384"/>
                <a:gd name="T3" fmla="*/ 116 h 116"/>
                <a:gd name="T4" fmla="*/ 384 w 384"/>
                <a:gd name="T5" fmla="*/ 116 h 116"/>
                <a:gd name="T6" fmla="*/ 191 w 384"/>
                <a:gd name="T7" fmla="*/ 0 h 116"/>
                <a:gd name="T8" fmla="*/ 191 w 384"/>
                <a:gd name="T9" fmla="*/ 38 h 116"/>
                <a:gd name="T10" fmla="*/ 268 w 384"/>
                <a:gd name="T11" fmla="*/ 84 h 116"/>
                <a:gd name="T12" fmla="*/ 114 w 384"/>
                <a:gd name="T13" fmla="*/ 84 h 116"/>
                <a:gd name="T14" fmla="*/ 191 w 384"/>
                <a:gd name="T15" fmla="*/ 38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116">
                  <a:moveTo>
                    <a:pt x="191" y="0"/>
                  </a:moveTo>
                  <a:lnTo>
                    <a:pt x="0" y="116"/>
                  </a:lnTo>
                  <a:lnTo>
                    <a:pt x="384" y="116"/>
                  </a:lnTo>
                  <a:lnTo>
                    <a:pt x="191" y="0"/>
                  </a:lnTo>
                  <a:close/>
                  <a:moveTo>
                    <a:pt x="191" y="38"/>
                  </a:moveTo>
                  <a:lnTo>
                    <a:pt x="268" y="84"/>
                  </a:lnTo>
                  <a:lnTo>
                    <a:pt x="114" y="84"/>
                  </a:lnTo>
                  <a:lnTo>
                    <a:pt x="191"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350">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6" name="Straight Connector 3"/>
          <p:cNvCxnSpPr/>
          <p:nvPr/>
        </p:nvCxnSpPr>
        <p:spPr>
          <a:xfrm>
            <a:off x="4043809" y="2310724"/>
            <a:ext cx="1221333" cy="0"/>
          </a:xfrm>
          <a:prstGeom prst="line">
            <a:avLst/>
          </a:prstGeom>
          <a:ln w="0">
            <a:solidFill>
              <a:schemeClr val="accent3"/>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7" name="Straight Connector 11"/>
          <p:cNvCxnSpPr/>
          <p:nvPr/>
        </p:nvCxnSpPr>
        <p:spPr>
          <a:xfrm>
            <a:off x="4264923" y="2794193"/>
            <a:ext cx="1221333" cy="0"/>
          </a:xfrm>
          <a:prstGeom prst="line">
            <a:avLst/>
          </a:prstGeom>
          <a:ln w="0">
            <a:solidFill>
              <a:schemeClr val="accent4"/>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8" name="Straight Connector 13"/>
          <p:cNvCxnSpPr/>
          <p:nvPr/>
        </p:nvCxnSpPr>
        <p:spPr>
          <a:xfrm>
            <a:off x="4399408" y="1866849"/>
            <a:ext cx="1221333" cy="0"/>
          </a:xfrm>
          <a:prstGeom prst="line">
            <a:avLst/>
          </a:prstGeom>
          <a:ln w="0">
            <a:solidFill>
              <a:schemeClr val="accent2"/>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29" name="Straight Connector 15"/>
          <p:cNvCxnSpPr/>
          <p:nvPr/>
        </p:nvCxnSpPr>
        <p:spPr>
          <a:xfrm>
            <a:off x="4625944" y="1400749"/>
            <a:ext cx="1221333" cy="0"/>
          </a:xfrm>
          <a:prstGeom prst="line">
            <a:avLst/>
          </a:prstGeom>
          <a:ln w="0">
            <a:solidFill>
              <a:schemeClr val="accent1"/>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30" name="Straight Connector 17"/>
          <p:cNvCxnSpPr/>
          <p:nvPr/>
        </p:nvCxnSpPr>
        <p:spPr>
          <a:xfrm>
            <a:off x="4748586" y="3714196"/>
            <a:ext cx="1221333" cy="0"/>
          </a:xfrm>
          <a:prstGeom prst="line">
            <a:avLst/>
          </a:prstGeom>
          <a:ln w="0">
            <a:solidFill>
              <a:schemeClr val="accent6"/>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cxnSp>
        <p:nvCxnSpPr>
          <p:cNvPr id="31" name="Straight Connector 19"/>
          <p:cNvCxnSpPr/>
          <p:nvPr/>
        </p:nvCxnSpPr>
        <p:spPr>
          <a:xfrm>
            <a:off x="4573639" y="3258871"/>
            <a:ext cx="1221333" cy="0"/>
          </a:xfrm>
          <a:prstGeom prst="line">
            <a:avLst/>
          </a:prstGeom>
          <a:ln w="0">
            <a:solidFill>
              <a:schemeClr val="accent5"/>
            </a:solidFill>
            <a:prstDash val="dash"/>
            <a:headEnd type="oval"/>
            <a:tailEnd type="oval"/>
          </a:ln>
          <a:effectLst/>
        </p:spPr>
        <p:style>
          <a:lnRef idx="1">
            <a:schemeClr val="accent1"/>
          </a:lnRef>
          <a:fillRef idx="0">
            <a:schemeClr val="accent1"/>
          </a:fillRef>
          <a:effectRef idx="0">
            <a:schemeClr val="accent1"/>
          </a:effectRef>
          <a:fontRef idx="minor">
            <a:schemeClr val="tx1"/>
          </a:fontRef>
        </p:style>
      </p:cxnSp>
      <p:grpSp>
        <p:nvGrpSpPr>
          <p:cNvPr id="32" name="Group 57"/>
          <p:cNvGrpSpPr/>
          <p:nvPr/>
        </p:nvGrpSpPr>
        <p:grpSpPr>
          <a:xfrm>
            <a:off x="5847278" y="1223313"/>
            <a:ext cx="3174082" cy="354873"/>
            <a:chOff x="8039055" y="1807586"/>
            <a:chExt cx="4232109" cy="473164"/>
          </a:xfrm>
        </p:grpSpPr>
        <p:sp>
          <p:nvSpPr>
            <p:cNvPr id="33" name="TextBox 43"/>
            <p:cNvSpPr txBox="1"/>
            <p:nvPr/>
          </p:nvSpPr>
          <p:spPr>
            <a:xfrm>
              <a:off x="8039055" y="1807586"/>
              <a:ext cx="4232109" cy="240979"/>
            </a:xfrm>
            <a:prstGeom prst="rect">
              <a:avLst/>
            </a:prstGeom>
            <a:noFill/>
          </p:spPr>
          <p:txBody>
            <a:bodyPr wrap="none" lIns="108000" tIns="0" rIns="0" bIns="0" anchor="b" anchorCtr="0">
              <a:normAutofit/>
            </a:bodyPr>
            <a:lstStyle/>
            <a:p>
              <a:r>
                <a:rPr lang="zh-CN" altLang="en-US" sz="1050" b="1">
                  <a:solidFill>
                    <a:schemeClr val="accent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050" b="1">
                <a:solidFill>
                  <a:schemeClr val="accent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44"/>
            <p:cNvSpPr txBox="1"/>
            <p:nvPr/>
          </p:nvSpPr>
          <p:spPr>
            <a:xfrm>
              <a:off x="8039055" y="2048565"/>
              <a:ext cx="4232109" cy="232185"/>
            </a:xfrm>
            <a:prstGeom prst="rect">
              <a:avLst/>
            </a:prstGeom>
          </p:spPr>
          <p:txBody>
            <a:bodyPr vert="horz" wrap="square" lIns="108000" tIns="0" rIns="0" bIns="0" anchor="ctr" anchorCtr="0">
              <a:normAutofit/>
            </a:bodyPr>
            <a:lstStyle/>
            <a:p>
              <a:pPr algn="l">
                <a:lnSpc>
                  <a:spcPct val="120000"/>
                </a:lnSpc>
              </a:pPr>
              <a:r>
                <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endPar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58"/>
          <p:cNvGrpSpPr/>
          <p:nvPr/>
        </p:nvGrpSpPr>
        <p:grpSpPr>
          <a:xfrm>
            <a:off x="5620742" y="1689413"/>
            <a:ext cx="3174082" cy="354873"/>
            <a:chOff x="8039055" y="1807586"/>
            <a:chExt cx="4232109" cy="473164"/>
          </a:xfrm>
        </p:grpSpPr>
        <p:sp>
          <p:nvSpPr>
            <p:cNvPr id="36" name="TextBox 59"/>
            <p:cNvSpPr txBox="1"/>
            <p:nvPr/>
          </p:nvSpPr>
          <p:spPr>
            <a:xfrm>
              <a:off x="8039055" y="1807586"/>
              <a:ext cx="4232109" cy="240979"/>
            </a:xfrm>
            <a:prstGeom prst="rect">
              <a:avLst/>
            </a:prstGeom>
            <a:noFill/>
          </p:spPr>
          <p:txBody>
            <a:bodyPr wrap="none" lIns="108000" tIns="0" rIns="0" bIns="0" anchor="b" anchorCtr="0">
              <a:normAutofit/>
            </a:bodyPr>
            <a:lstStyle/>
            <a:p>
              <a:r>
                <a:rPr lang="zh-CN" altLang="en-US" sz="1050" b="1">
                  <a:solidFill>
                    <a:schemeClr val="accent2">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050" b="1">
                <a:solidFill>
                  <a:schemeClr val="accent2">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60"/>
            <p:cNvSpPr txBox="1"/>
            <p:nvPr/>
          </p:nvSpPr>
          <p:spPr>
            <a:xfrm>
              <a:off x="8039055" y="2048565"/>
              <a:ext cx="4232109" cy="232185"/>
            </a:xfrm>
            <a:prstGeom prst="rect">
              <a:avLst/>
            </a:prstGeom>
          </p:spPr>
          <p:txBody>
            <a:bodyPr vert="horz" wrap="square" lIns="108000" tIns="0" rIns="0" bIns="0" anchor="ctr" anchorCtr="0">
              <a:normAutofit/>
            </a:bodyPr>
            <a:lstStyle/>
            <a:p>
              <a:pPr algn="l">
                <a:lnSpc>
                  <a:spcPct val="120000"/>
                </a:lnSpc>
              </a:pPr>
              <a:r>
                <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endPar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61"/>
          <p:cNvGrpSpPr/>
          <p:nvPr/>
        </p:nvGrpSpPr>
        <p:grpSpPr>
          <a:xfrm>
            <a:off x="5486255" y="2615334"/>
            <a:ext cx="3174082" cy="354873"/>
            <a:chOff x="8039055" y="1807586"/>
            <a:chExt cx="4232109" cy="473164"/>
          </a:xfrm>
        </p:grpSpPr>
        <p:sp>
          <p:nvSpPr>
            <p:cNvPr id="39" name="TextBox 62"/>
            <p:cNvSpPr txBox="1"/>
            <p:nvPr/>
          </p:nvSpPr>
          <p:spPr>
            <a:xfrm>
              <a:off x="8039055" y="1807586"/>
              <a:ext cx="4232109" cy="240979"/>
            </a:xfrm>
            <a:prstGeom prst="rect">
              <a:avLst/>
            </a:prstGeom>
            <a:noFill/>
          </p:spPr>
          <p:txBody>
            <a:bodyPr wrap="none" lIns="108000" tIns="0" rIns="0" bIns="0" anchor="b" anchorCtr="0">
              <a:normAutofit/>
            </a:bodyPr>
            <a:lstStyle/>
            <a:p>
              <a:r>
                <a:rPr lang="zh-CN" altLang="en-US" sz="1050" b="1">
                  <a:solidFill>
                    <a:schemeClr val="accent4">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050" b="1">
                <a:solidFill>
                  <a:schemeClr val="accent4">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63"/>
            <p:cNvSpPr txBox="1"/>
            <p:nvPr/>
          </p:nvSpPr>
          <p:spPr>
            <a:xfrm>
              <a:off x="8039055" y="2048565"/>
              <a:ext cx="4232109" cy="232185"/>
            </a:xfrm>
            <a:prstGeom prst="rect">
              <a:avLst/>
            </a:prstGeom>
          </p:spPr>
          <p:txBody>
            <a:bodyPr vert="horz" wrap="square" lIns="108000" tIns="0" rIns="0" bIns="0" anchor="ctr" anchorCtr="0">
              <a:normAutofit/>
            </a:bodyPr>
            <a:lstStyle/>
            <a:p>
              <a:pPr algn="l">
                <a:lnSpc>
                  <a:spcPct val="120000"/>
                </a:lnSpc>
              </a:pPr>
              <a:r>
                <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endPar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64"/>
          <p:cNvGrpSpPr/>
          <p:nvPr/>
        </p:nvGrpSpPr>
        <p:grpSpPr>
          <a:xfrm>
            <a:off x="5794973" y="3081435"/>
            <a:ext cx="3174082" cy="354873"/>
            <a:chOff x="8039055" y="1807586"/>
            <a:chExt cx="4232109" cy="473164"/>
          </a:xfrm>
        </p:grpSpPr>
        <p:sp>
          <p:nvSpPr>
            <p:cNvPr id="42" name="TextBox 65"/>
            <p:cNvSpPr txBox="1"/>
            <p:nvPr/>
          </p:nvSpPr>
          <p:spPr>
            <a:xfrm>
              <a:off x="8039055" y="1807586"/>
              <a:ext cx="4232109" cy="240979"/>
            </a:xfrm>
            <a:prstGeom prst="rect">
              <a:avLst/>
            </a:prstGeom>
            <a:noFill/>
          </p:spPr>
          <p:txBody>
            <a:bodyPr wrap="none" lIns="108000" tIns="0" rIns="0" bIns="0" anchor="b" anchorCtr="0">
              <a:normAutofit/>
            </a:bodyPr>
            <a:lstStyle/>
            <a:p>
              <a:r>
                <a:rPr lang="zh-CN" altLang="en-US" sz="1050" b="1">
                  <a:solidFill>
                    <a:schemeClr val="accent5">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050" b="1">
                <a:solidFill>
                  <a:schemeClr val="accent5">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66"/>
            <p:cNvSpPr txBox="1"/>
            <p:nvPr/>
          </p:nvSpPr>
          <p:spPr>
            <a:xfrm>
              <a:off x="8039055" y="2048565"/>
              <a:ext cx="4232109" cy="232185"/>
            </a:xfrm>
            <a:prstGeom prst="rect">
              <a:avLst/>
            </a:prstGeom>
          </p:spPr>
          <p:txBody>
            <a:bodyPr vert="horz" wrap="square" lIns="108000" tIns="0" rIns="0" bIns="0" anchor="ctr" anchorCtr="0">
              <a:normAutofit/>
            </a:bodyPr>
            <a:lstStyle/>
            <a:p>
              <a:pPr algn="l">
                <a:lnSpc>
                  <a:spcPct val="120000"/>
                </a:lnSpc>
              </a:pPr>
              <a:r>
                <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endPar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67"/>
          <p:cNvGrpSpPr/>
          <p:nvPr/>
        </p:nvGrpSpPr>
        <p:grpSpPr>
          <a:xfrm>
            <a:off x="5969918" y="3536760"/>
            <a:ext cx="3174082" cy="354873"/>
            <a:chOff x="8039055" y="1807586"/>
            <a:chExt cx="4232109" cy="473164"/>
          </a:xfrm>
        </p:grpSpPr>
        <p:sp>
          <p:nvSpPr>
            <p:cNvPr id="45" name="TextBox 68"/>
            <p:cNvSpPr txBox="1"/>
            <p:nvPr/>
          </p:nvSpPr>
          <p:spPr>
            <a:xfrm>
              <a:off x="8039055" y="1807586"/>
              <a:ext cx="4232109" cy="240979"/>
            </a:xfrm>
            <a:prstGeom prst="rect">
              <a:avLst/>
            </a:prstGeom>
            <a:noFill/>
          </p:spPr>
          <p:txBody>
            <a:bodyPr wrap="none" lIns="108000" tIns="0" rIns="0" bIns="0" anchor="b" anchorCtr="0">
              <a:normAutofit/>
            </a:bodyPr>
            <a:lstStyle/>
            <a:p>
              <a:r>
                <a:rPr lang="zh-CN" altLang="en-US" sz="1050" b="1">
                  <a:solidFill>
                    <a:schemeClr val="accent6">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050" b="1">
                <a:solidFill>
                  <a:schemeClr val="accent6">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69"/>
            <p:cNvSpPr txBox="1"/>
            <p:nvPr/>
          </p:nvSpPr>
          <p:spPr>
            <a:xfrm>
              <a:off x="8039055" y="2048565"/>
              <a:ext cx="4232109" cy="232185"/>
            </a:xfrm>
            <a:prstGeom prst="rect">
              <a:avLst/>
            </a:prstGeom>
          </p:spPr>
          <p:txBody>
            <a:bodyPr vert="horz" wrap="square" lIns="108000" tIns="0" rIns="0" bIns="0" anchor="ctr" anchorCtr="0">
              <a:normAutofit/>
            </a:bodyPr>
            <a:lstStyle/>
            <a:p>
              <a:pPr algn="l">
                <a:lnSpc>
                  <a:spcPct val="120000"/>
                </a:lnSpc>
              </a:pPr>
              <a:r>
                <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endPar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70"/>
          <p:cNvGrpSpPr/>
          <p:nvPr/>
        </p:nvGrpSpPr>
        <p:grpSpPr>
          <a:xfrm>
            <a:off x="5486255" y="2131212"/>
            <a:ext cx="3174082" cy="354873"/>
            <a:chOff x="8039055" y="1807586"/>
            <a:chExt cx="4232109" cy="473164"/>
          </a:xfrm>
        </p:grpSpPr>
        <p:sp>
          <p:nvSpPr>
            <p:cNvPr id="48" name="TextBox 71"/>
            <p:cNvSpPr txBox="1"/>
            <p:nvPr/>
          </p:nvSpPr>
          <p:spPr>
            <a:xfrm>
              <a:off x="8039055" y="1807586"/>
              <a:ext cx="4232109" cy="240979"/>
            </a:xfrm>
            <a:prstGeom prst="rect">
              <a:avLst/>
            </a:prstGeom>
            <a:noFill/>
          </p:spPr>
          <p:txBody>
            <a:bodyPr wrap="none" lIns="108000" tIns="0" rIns="0" bIns="0" anchor="b" anchorCtr="0">
              <a:normAutofit/>
            </a:bodyPr>
            <a:lstStyle/>
            <a:p>
              <a:r>
                <a:rPr lang="zh-CN" altLang="en-US" sz="1050" b="1">
                  <a:solidFill>
                    <a:schemeClr val="accent3">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标题文本预设</a:t>
              </a:r>
              <a:endParaRPr lang="zh-CN" altLang="en-US" sz="1050" b="1">
                <a:solidFill>
                  <a:schemeClr val="accent3">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72"/>
            <p:cNvSpPr txBox="1"/>
            <p:nvPr/>
          </p:nvSpPr>
          <p:spPr>
            <a:xfrm>
              <a:off x="8039055" y="2048565"/>
              <a:ext cx="4232109" cy="232185"/>
            </a:xfrm>
            <a:prstGeom prst="rect">
              <a:avLst/>
            </a:prstGeom>
          </p:spPr>
          <p:txBody>
            <a:bodyPr vert="horz" wrap="square" lIns="108000" tIns="0" rIns="0" bIns="0" anchor="ctr" anchorCtr="0">
              <a:normAutofit/>
            </a:bodyPr>
            <a:lstStyle/>
            <a:p>
              <a:pPr algn="l">
                <a:lnSpc>
                  <a:spcPct val="120000"/>
                </a:lnSpc>
              </a:pPr>
              <a:r>
                <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rPr>
                <a:t>此部分内容作为文字排版占位显示 （建议使用主题字体）</a:t>
              </a:r>
              <a:endParaRPr lang="zh-CN" altLang="en-US" sz="750">
                <a:solidFill>
                  <a:schemeClr val="dk1">
                    <a:lumMod val="10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0" name="矩形 49"/>
          <p:cNvSpPr/>
          <p:nvPr/>
        </p:nvSpPr>
        <p:spPr>
          <a:xfrm>
            <a:off x="-303271"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Effect transition="in" filter="fade">
                                      <p:cBhvr>
                                        <p:cTn id="51" dur="500"/>
                                        <p:tgtEl>
                                          <p:spTgt spid="26"/>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Effect transition="in" filter="fade">
                                      <p:cBhvr>
                                        <p:cTn id="63" dur="500"/>
                                        <p:tgtEl>
                                          <p:spTgt spid="28"/>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Effect transition="in" filter="fade">
                                      <p:cBhvr>
                                        <p:cTn id="69" dur="500"/>
                                        <p:tgtEl>
                                          <p:spTgt spid="29"/>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Effect transition="in" filter="fade">
                                      <p:cBhvr>
                                        <p:cTn id="81" dur="500"/>
                                        <p:tgtEl>
                                          <p:spTgt spid="31"/>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500" fill="hold"/>
                                        <p:tgtEl>
                                          <p:spTgt spid="32"/>
                                        </p:tgtEl>
                                        <p:attrNameLst>
                                          <p:attrName>ppt_w</p:attrName>
                                        </p:attrNameLst>
                                      </p:cBhvr>
                                      <p:tavLst>
                                        <p:tav tm="0">
                                          <p:val>
                                            <p:fltVal val="0"/>
                                          </p:val>
                                        </p:tav>
                                        <p:tav tm="100000">
                                          <p:val>
                                            <p:strVal val="#ppt_w"/>
                                          </p:val>
                                        </p:tav>
                                      </p:tavLst>
                                    </p:anim>
                                    <p:anim calcmode="lin" valueType="num">
                                      <p:cBhvr>
                                        <p:cTn id="86" dur="500" fill="hold"/>
                                        <p:tgtEl>
                                          <p:spTgt spid="32"/>
                                        </p:tgtEl>
                                        <p:attrNameLst>
                                          <p:attrName>ppt_h</p:attrName>
                                        </p:attrNameLst>
                                      </p:cBhvr>
                                      <p:tavLst>
                                        <p:tav tm="0">
                                          <p:val>
                                            <p:fltVal val="0"/>
                                          </p:val>
                                        </p:tav>
                                        <p:tav tm="100000">
                                          <p:val>
                                            <p:strVal val="#ppt_h"/>
                                          </p:val>
                                        </p:tav>
                                      </p:tavLst>
                                    </p:anim>
                                    <p:animEffect transition="in" filter="fade">
                                      <p:cBhvr>
                                        <p:cTn id="87" dur="500"/>
                                        <p:tgtEl>
                                          <p:spTgt spid="32"/>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8"/>
                                        </p:tgtEl>
                                        <p:attrNameLst>
                                          <p:attrName>style.visibility</p:attrName>
                                        </p:attrNameLst>
                                      </p:cBhvr>
                                      <p:to>
                                        <p:strVal val="visible"/>
                                      </p:to>
                                    </p:set>
                                    <p:anim calcmode="lin" valueType="num">
                                      <p:cBhvr>
                                        <p:cTn id="97" dur="500" fill="hold"/>
                                        <p:tgtEl>
                                          <p:spTgt spid="38"/>
                                        </p:tgtEl>
                                        <p:attrNameLst>
                                          <p:attrName>ppt_w</p:attrName>
                                        </p:attrNameLst>
                                      </p:cBhvr>
                                      <p:tavLst>
                                        <p:tav tm="0">
                                          <p:val>
                                            <p:fltVal val="0"/>
                                          </p:val>
                                        </p:tav>
                                        <p:tav tm="100000">
                                          <p:val>
                                            <p:strVal val="#ppt_w"/>
                                          </p:val>
                                        </p:tav>
                                      </p:tavLst>
                                    </p:anim>
                                    <p:anim calcmode="lin" valueType="num">
                                      <p:cBhvr>
                                        <p:cTn id="98" dur="500" fill="hold"/>
                                        <p:tgtEl>
                                          <p:spTgt spid="38"/>
                                        </p:tgtEl>
                                        <p:attrNameLst>
                                          <p:attrName>ppt_h</p:attrName>
                                        </p:attrNameLst>
                                      </p:cBhvr>
                                      <p:tavLst>
                                        <p:tav tm="0">
                                          <p:val>
                                            <p:fltVal val="0"/>
                                          </p:val>
                                        </p:tav>
                                        <p:tav tm="100000">
                                          <p:val>
                                            <p:strVal val="#ppt_h"/>
                                          </p:val>
                                        </p:tav>
                                      </p:tavLst>
                                    </p:anim>
                                    <p:animEffect transition="in" filter="fade">
                                      <p:cBhvr>
                                        <p:cTn id="99" dur="500"/>
                                        <p:tgtEl>
                                          <p:spTgt spid="38"/>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41"/>
                                        </p:tgtEl>
                                        <p:attrNameLst>
                                          <p:attrName>style.visibility</p:attrName>
                                        </p:attrNameLst>
                                      </p:cBhvr>
                                      <p:to>
                                        <p:strVal val="visible"/>
                                      </p:to>
                                    </p:set>
                                    <p:anim calcmode="lin" valueType="num">
                                      <p:cBhvr>
                                        <p:cTn id="103" dur="500" fill="hold"/>
                                        <p:tgtEl>
                                          <p:spTgt spid="41"/>
                                        </p:tgtEl>
                                        <p:attrNameLst>
                                          <p:attrName>ppt_w</p:attrName>
                                        </p:attrNameLst>
                                      </p:cBhvr>
                                      <p:tavLst>
                                        <p:tav tm="0">
                                          <p:val>
                                            <p:fltVal val="0"/>
                                          </p:val>
                                        </p:tav>
                                        <p:tav tm="100000">
                                          <p:val>
                                            <p:strVal val="#ppt_w"/>
                                          </p:val>
                                        </p:tav>
                                      </p:tavLst>
                                    </p:anim>
                                    <p:anim calcmode="lin" valueType="num">
                                      <p:cBhvr>
                                        <p:cTn id="104" dur="500" fill="hold"/>
                                        <p:tgtEl>
                                          <p:spTgt spid="41"/>
                                        </p:tgtEl>
                                        <p:attrNameLst>
                                          <p:attrName>ppt_h</p:attrName>
                                        </p:attrNameLst>
                                      </p:cBhvr>
                                      <p:tavLst>
                                        <p:tav tm="0">
                                          <p:val>
                                            <p:fltVal val="0"/>
                                          </p:val>
                                        </p:tav>
                                        <p:tav tm="100000">
                                          <p:val>
                                            <p:strVal val="#ppt_h"/>
                                          </p:val>
                                        </p:tav>
                                      </p:tavLst>
                                    </p:anim>
                                    <p:animEffect transition="in" filter="fade">
                                      <p:cBhvr>
                                        <p:cTn id="105" dur="500"/>
                                        <p:tgtEl>
                                          <p:spTgt spid="41"/>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500" fill="hold"/>
                                        <p:tgtEl>
                                          <p:spTgt spid="44"/>
                                        </p:tgtEl>
                                        <p:attrNameLst>
                                          <p:attrName>ppt_w</p:attrName>
                                        </p:attrNameLst>
                                      </p:cBhvr>
                                      <p:tavLst>
                                        <p:tav tm="0">
                                          <p:val>
                                            <p:fltVal val="0"/>
                                          </p:val>
                                        </p:tav>
                                        <p:tav tm="100000">
                                          <p:val>
                                            <p:strVal val="#ppt_w"/>
                                          </p:val>
                                        </p:tav>
                                      </p:tavLst>
                                    </p:anim>
                                    <p:anim calcmode="lin" valueType="num">
                                      <p:cBhvr>
                                        <p:cTn id="110" dur="500" fill="hold"/>
                                        <p:tgtEl>
                                          <p:spTgt spid="44"/>
                                        </p:tgtEl>
                                        <p:attrNameLst>
                                          <p:attrName>ppt_h</p:attrName>
                                        </p:attrNameLst>
                                      </p:cBhvr>
                                      <p:tavLst>
                                        <p:tav tm="0">
                                          <p:val>
                                            <p:fltVal val="0"/>
                                          </p:val>
                                        </p:tav>
                                        <p:tav tm="100000">
                                          <p:val>
                                            <p:strVal val="#ppt_h"/>
                                          </p:val>
                                        </p:tav>
                                      </p:tavLst>
                                    </p:anim>
                                    <p:animEffect transition="in" filter="fade">
                                      <p:cBhvr>
                                        <p:cTn id="111" dur="500"/>
                                        <p:tgtEl>
                                          <p:spTgt spid="44"/>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7"/>
                                        </p:tgtEl>
                                        <p:attrNameLst>
                                          <p:attrName>style.visibility</p:attrName>
                                        </p:attrNameLst>
                                      </p:cBhvr>
                                      <p:to>
                                        <p:strVal val="visible"/>
                                      </p:to>
                                    </p:set>
                                    <p:anim calcmode="lin" valueType="num">
                                      <p:cBhvr>
                                        <p:cTn id="115" dur="500" fill="hold"/>
                                        <p:tgtEl>
                                          <p:spTgt spid="47"/>
                                        </p:tgtEl>
                                        <p:attrNameLst>
                                          <p:attrName>ppt_w</p:attrName>
                                        </p:attrNameLst>
                                      </p:cBhvr>
                                      <p:tavLst>
                                        <p:tav tm="0">
                                          <p:val>
                                            <p:fltVal val="0"/>
                                          </p:val>
                                        </p:tav>
                                        <p:tav tm="100000">
                                          <p:val>
                                            <p:strVal val="#ppt_w"/>
                                          </p:val>
                                        </p:tav>
                                      </p:tavLst>
                                    </p:anim>
                                    <p:anim calcmode="lin" valueType="num">
                                      <p:cBhvr>
                                        <p:cTn id="116" dur="500" fill="hold"/>
                                        <p:tgtEl>
                                          <p:spTgt spid="47"/>
                                        </p:tgtEl>
                                        <p:attrNameLst>
                                          <p:attrName>ppt_h</p:attrName>
                                        </p:attrNameLst>
                                      </p:cBhvr>
                                      <p:tavLst>
                                        <p:tav tm="0">
                                          <p:val>
                                            <p:fltVal val="0"/>
                                          </p:val>
                                        </p:tav>
                                        <p:tav tm="100000">
                                          <p:val>
                                            <p:strVal val="#ppt_h"/>
                                          </p:val>
                                        </p:tav>
                                      </p:tavLst>
                                    </p:anim>
                                    <p:animEffect transition="in" filter="fade">
                                      <p:cBhvr>
                                        <p:cTn id="11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1337447" y="1584391"/>
            <a:ext cx="3187824" cy="1109362"/>
            <a:chOff x="1784348" y="2331872"/>
            <a:chExt cx="4250432" cy="1479149"/>
          </a:xfrm>
        </p:grpSpPr>
        <p:sp>
          <p:nvSpPr>
            <p:cNvPr id="8" name="任意多边形 7"/>
            <p:cNvSpPr/>
            <p:nvPr>
              <p:custDataLst>
                <p:tags r:id="rId1"/>
              </p:custDataLst>
            </p:nvPr>
          </p:nvSpPr>
          <p:spPr>
            <a:xfrm>
              <a:off x="1784348" y="2331872"/>
              <a:ext cx="4250432" cy="1417658"/>
            </a:xfrm>
            <a:custGeom>
              <a:avLst/>
              <a:gdLst>
                <a:gd name="connsiteX0" fmla="*/ 709280 w 4250432"/>
                <a:gd name="connsiteY0" fmla="*/ 0 h 1417658"/>
                <a:gd name="connsiteX1" fmla="*/ 781800 w 4250432"/>
                <a:gd name="connsiteY1" fmla="*/ 3660 h 1417658"/>
                <a:gd name="connsiteX2" fmla="*/ 783666 w 4250432"/>
                <a:gd name="connsiteY2" fmla="*/ 3944 h 1417658"/>
                <a:gd name="connsiteX3" fmla="*/ 796909 w 4250432"/>
                <a:gd name="connsiteY3" fmla="*/ 1272 h 1417658"/>
                <a:gd name="connsiteX4" fmla="*/ 2214795 w 4250432"/>
                <a:gd name="connsiteY4" fmla="*/ 1272 h 1417658"/>
                <a:gd name="connsiteX5" fmla="*/ 2227423 w 4250432"/>
                <a:gd name="connsiteY5" fmla="*/ 0 h 1417658"/>
                <a:gd name="connsiteX6" fmla="*/ 2252635 w 4250432"/>
                <a:gd name="connsiteY6" fmla="*/ 1272 h 1417658"/>
                <a:gd name="connsiteX7" fmla="*/ 2315052 w 4250432"/>
                <a:gd name="connsiteY7" fmla="*/ 1272 h 1417658"/>
                <a:gd name="connsiteX8" fmla="*/ 2593324 w 4250432"/>
                <a:gd name="connsiteY8" fmla="*/ 1272 h 1417658"/>
                <a:gd name="connsiteX9" fmla="*/ 4111467 w 4250432"/>
                <a:gd name="connsiteY9" fmla="*/ 1272 h 1417658"/>
                <a:gd name="connsiteX10" fmla="*/ 4250432 w 4250432"/>
                <a:gd name="connsiteY10" fmla="*/ 140149 h 1417658"/>
                <a:gd name="connsiteX11" fmla="*/ 4250432 w 4250432"/>
                <a:gd name="connsiteY11" fmla="*/ 1278780 h 1417658"/>
                <a:gd name="connsiteX12" fmla="*/ 4111467 w 4250432"/>
                <a:gd name="connsiteY12" fmla="*/ 1417657 h 1417658"/>
                <a:gd name="connsiteX13" fmla="*/ 2593324 w 4250432"/>
                <a:gd name="connsiteY13" fmla="*/ 1417657 h 1417658"/>
                <a:gd name="connsiteX14" fmla="*/ 2315052 w 4250432"/>
                <a:gd name="connsiteY14" fmla="*/ 1417657 h 1417658"/>
                <a:gd name="connsiteX15" fmla="*/ 2227443 w 4250432"/>
                <a:gd name="connsiteY15" fmla="*/ 1417657 h 1417658"/>
                <a:gd name="connsiteX16" fmla="*/ 2227423 w 4250432"/>
                <a:gd name="connsiteY16" fmla="*/ 1417658 h 1417658"/>
                <a:gd name="connsiteX17" fmla="*/ 2227413 w 4250432"/>
                <a:gd name="connsiteY17" fmla="*/ 1417657 h 1417658"/>
                <a:gd name="connsiteX18" fmla="*/ 796909 w 4250432"/>
                <a:gd name="connsiteY18" fmla="*/ 1417657 h 1417658"/>
                <a:gd name="connsiteX19" fmla="*/ 779380 w 4250432"/>
                <a:gd name="connsiteY19" fmla="*/ 1414121 h 1417658"/>
                <a:gd name="connsiteX20" fmla="*/ 709280 w 4250432"/>
                <a:gd name="connsiteY20" fmla="*/ 1417658 h 1417658"/>
                <a:gd name="connsiteX21" fmla="*/ 0 w 4250432"/>
                <a:gd name="connsiteY21" fmla="*/ 708829 h 1417658"/>
                <a:gd name="connsiteX22" fmla="*/ 709280 w 4250432"/>
                <a:gd name="connsiteY22" fmla="*/ 0 h 14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50432" h="1417658">
                  <a:moveTo>
                    <a:pt x="709280" y="0"/>
                  </a:moveTo>
                  <a:cubicBezTo>
                    <a:pt x="733763" y="0"/>
                    <a:pt x="757956" y="1240"/>
                    <a:pt x="781800" y="3660"/>
                  </a:cubicBezTo>
                  <a:lnTo>
                    <a:pt x="783666" y="3944"/>
                  </a:lnTo>
                  <a:lnTo>
                    <a:pt x="796909" y="1272"/>
                  </a:lnTo>
                  <a:lnTo>
                    <a:pt x="2214795" y="1272"/>
                  </a:lnTo>
                  <a:lnTo>
                    <a:pt x="2227423" y="0"/>
                  </a:lnTo>
                  <a:lnTo>
                    <a:pt x="2252635" y="1272"/>
                  </a:lnTo>
                  <a:lnTo>
                    <a:pt x="2315052" y="1272"/>
                  </a:lnTo>
                  <a:lnTo>
                    <a:pt x="2593324" y="1272"/>
                  </a:lnTo>
                  <a:lnTo>
                    <a:pt x="4111467" y="1272"/>
                  </a:lnTo>
                  <a:cubicBezTo>
                    <a:pt x="4188215" y="1272"/>
                    <a:pt x="4250432" y="63450"/>
                    <a:pt x="4250432" y="140149"/>
                  </a:cubicBezTo>
                  <a:lnTo>
                    <a:pt x="4250432" y="1278780"/>
                  </a:lnTo>
                  <a:cubicBezTo>
                    <a:pt x="4250432" y="1355480"/>
                    <a:pt x="4188215" y="1417657"/>
                    <a:pt x="4111467" y="1417657"/>
                  </a:cubicBezTo>
                  <a:lnTo>
                    <a:pt x="2593324" y="1417657"/>
                  </a:lnTo>
                  <a:lnTo>
                    <a:pt x="2315052" y="1417657"/>
                  </a:lnTo>
                  <a:lnTo>
                    <a:pt x="2227443" y="1417657"/>
                  </a:lnTo>
                  <a:lnTo>
                    <a:pt x="2227423" y="1417658"/>
                  </a:lnTo>
                  <a:lnTo>
                    <a:pt x="2227413" y="1417657"/>
                  </a:lnTo>
                  <a:lnTo>
                    <a:pt x="796909" y="1417657"/>
                  </a:lnTo>
                  <a:lnTo>
                    <a:pt x="779380" y="1414121"/>
                  </a:lnTo>
                  <a:lnTo>
                    <a:pt x="709280" y="1417658"/>
                  </a:lnTo>
                  <a:cubicBezTo>
                    <a:pt x="317555" y="1417658"/>
                    <a:pt x="0" y="1100305"/>
                    <a:pt x="0" y="708829"/>
                  </a:cubicBezTo>
                  <a:cubicBezTo>
                    <a:pt x="0" y="317353"/>
                    <a:pt x="317555" y="0"/>
                    <a:pt x="709280"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61000" rIns="108000" anchor="ctr">
              <a:noAutofit/>
            </a:bodyPr>
            <a:lstStyle/>
            <a:p>
              <a:pPr algn="r">
                <a:lnSpc>
                  <a:spcPct val="130000"/>
                </a:lnSpc>
                <a:defRPr/>
              </a:pPr>
              <a:endParaRPr lang="en-US" altLang="zh-CN" sz="12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1"/>
            <p:cNvSpPr/>
            <p:nvPr>
              <p:custDataLst>
                <p:tags r:id="rId2"/>
              </p:custDataLst>
            </p:nvPr>
          </p:nvSpPr>
          <p:spPr bwMode="auto">
            <a:xfrm>
              <a:off x="1950567" y="2485726"/>
              <a:ext cx="1137423" cy="1109950"/>
            </a:xfrm>
            <a:prstGeom prst="ellipse">
              <a:avLst/>
            </a:prstGeom>
            <a:solidFill>
              <a:schemeClr val="accent1"/>
            </a:solidFill>
            <a:ln>
              <a:noFill/>
            </a:ln>
          </p:spPr>
          <p:style>
            <a:lnRef idx="1">
              <a:schemeClr val="accent5"/>
            </a:lnRef>
            <a:fillRef idx="3">
              <a:schemeClr val="accent5"/>
            </a:fillRef>
            <a:effectRef idx="2">
              <a:schemeClr val="accent5"/>
            </a:effectRef>
            <a:fontRef idx="minor">
              <a:schemeClr val="lt1"/>
            </a:fontRef>
          </p:style>
          <p:txBody>
            <a:bodyPr bIns="108000" anchor="ctr"/>
            <a:lstStyle/>
            <a:p>
              <a:pPr algn="ctr">
                <a:defRPr/>
              </a:pPr>
              <a:r>
                <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rPr>
                <a:t>A</a:t>
              </a:r>
              <a:endPar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3296260" y="2559690"/>
              <a:ext cx="2530249" cy="1251331"/>
              <a:chOff x="6685960" y="2819082"/>
              <a:chExt cx="2530249" cy="1251331"/>
            </a:xfrm>
          </p:grpSpPr>
          <p:sp>
            <p:nvSpPr>
              <p:cNvPr id="11" name="矩形 10"/>
              <p:cNvSpPr/>
              <p:nvPr/>
            </p:nvSpPr>
            <p:spPr>
              <a:xfrm>
                <a:off x="6685960" y="3171706"/>
                <a:ext cx="2530249" cy="898707"/>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点击输入简要文字内容，概括精炼言简意赅的说明分项内容。文</a:t>
                </a:r>
                <a:r>
                  <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稿</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6685961" y="2819082"/>
                <a:ext cx="2241974" cy="46063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 name="组合 17"/>
          <p:cNvGrpSpPr/>
          <p:nvPr/>
        </p:nvGrpSpPr>
        <p:grpSpPr>
          <a:xfrm>
            <a:off x="1337447" y="2814538"/>
            <a:ext cx="3187824" cy="1109362"/>
            <a:chOff x="1784348" y="3972070"/>
            <a:chExt cx="4250432" cy="1479149"/>
          </a:xfrm>
        </p:grpSpPr>
        <p:sp>
          <p:nvSpPr>
            <p:cNvPr id="19" name="任意多边形 18"/>
            <p:cNvSpPr/>
            <p:nvPr>
              <p:custDataLst>
                <p:tags r:id="rId3"/>
              </p:custDataLst>
            </p:nvPr>
          </p:nvSpPr>
          <p:spPr>
            <a:xfrm>
              <a:off x="1784348" y="3972070"/>
              <a:ext cx="4250432" cy="1417658"/>
            </a:xfrm>
            <a:custGeom>
              <a:avLst/>
              <a:gdLst>
                <a:gd name="connsiteX0" fmla="*/ 709280 w 4250432"/>
                <a:gd name="connsiteY0" fmla="*/ 0 h 1417658"/>
                <a:gd name="connsiteX1" fmla="*/ 781800 w 4250432"/>
                <a:gd name="connsiteY1" fmla="*/ 3660 h 1417658"/>
                <a:gd name="connsiteX2" fmla="*/ 783666 w 4250432"/>
                <a:gd name="connsiteY2" fmla="*/ 3944 h 1417658"/>
                <a:gd name="connsiteX3" fmla="*/ 796909 w 4250432"/>
                <a:gd name="connsiteY3" fmla="*/ 1272 h 1417658"/>
                <a:gd name="connsiteX4" fmla="*/ 2214795 w 4250432"/>
                <a:gd name="connsiteY4" fmla="*/ 1272 h 1417658"/>
                <a:gd name="connsiteX5" fmla="*/ 2227423 w 4250432"/>
                <a:gd name="connsiteY5" fmla="*/ 0 h 1417658"/>
                <a:gd name="connsiteX6" fmla="*/ 2252635 w 4250432"/>
                <a:gd name="connsiteY6" fmla="*/ 1272 h 1417658"/>
                <a:gd name="connsiteX7" fmla="*/ 2315052 w 4250432"/>
                <a:gd name="connsiteY7" fmla="*/ 1272 h 1417658"/>
                <a:gd name="connsiteX8" fmla="*/ 2593324 w 4250432"/>
                <a:gd name="connsiteY8" fmla="*/ 1272 h 1417658"/>
                <a:gd name="connsiteX9" fmla="*/ 4111467 w 4250432"/>
                <a:gd name="connsiteY9" fmla="*/ 1272 h 1417658"/>
                <a:gd name="connsiteX10" fmla="*/ 4250432 w 4250432"/>
                <a:gd name="connsiteY10" fmla="*/ 140149 h 1417658"/>
                <a:gd name="connsiteX11" fmla="*/ 4250432 w 4250432"/>
                <a:gd name="connsiteY11" fmla="*/ 1278780 h 1417658"/>
                <a:gd name="connsiteX12" fmla="*/ 4111467 w 4250432"/>
                <a:gd name="connsiteY12" fmla="*/ 1417657 h 1417658"/>
                <a:gd name="connsiteX13" fmla="*/ 2593324 w 4250432"/>
                <a:gd name="connsiteY13" fmla="*/ 1417657 h 1417658"/>
                <a:gd name="connsiteX14" fmla="*/ 2315052 w 4250432"/>
                <a:gd name="connsiteY14" fmla="*/ 1417657 h 1417658"/>
                <a:gd name="connsiteX15" fmla="*/ 2227443 w 4250432"/>
                <a:gd name="connsiteY15" fmla="*/ 1417657 h 1417658"/>
                <a:gd name="connsiteX16" fmla="*/ 2227423 w 4250432"/>
                <a:gd name="connsiteY16" fmla="*/ 1417658 h 1417658"/>
                <a:gd name="connsiteX17" fmla="*/ 2227413 w 4250432"/>
                <a:gd name="connsiteY17" fmla="*/ 1417657 h 1417658"/>
                <a:gd name="connsiteX18" fmla="*/ 796909 w 4250432"/>
                <a:gd name="connsiteY18" fmla="*/ 1417657 h 1417658"/>
                <a:gd name="connsiteX19" fmla="*/ 779380 w 4250432"/>
                <a:gd name="connsiteY19" fmla="*/ 1414121 h 1417658"/>
                <a:gd name="connsiteX20" fmla="*/ 709280 w 4250432"/>
                <a:gd name="connsiteY20" fmla="*/ 1417658 h 1417658"/>
                <a:gd name="connsiteX21" fmla="*/ 0 w 4250432"/>
                <a:gd name="connsiteY21" fmla="*/ 708829 h 1417658"/>
                <a:gd name="connsiteX22" fmla="*/ 709280 w 4250432"/>
                <a:gd name="connsiteY22" fmla="*/ 0 h 14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250432" h="1417658">
                  <a:moveTo>
                    <a:pt x="709280" y="0"/>
                  </a:moveTo>
                  <a:cubicBezTo>
                    <a:pt x="733763" y="0"/>
                    <a:pt x="757956" y="1240"/>
                    <a:pt x="781800" y="3660"/>
                  </a:cubicBezTo>
                  <a:lnTo>
                    <a:pt x="783666" y="3944"/>
                  </a:lnTo>
                  <a:lnTo>
                    <a:pt x="796909" y="1272"/>
                  </a:lnTo>
                  <a:lnTo>
                    <a:pt x="2214795" y="1272"/>
                  </a:lnTo>
                  <a:lnTo>
                    <a:pt x="2227423" y="0"/>
                  </a:lnTo>
                  <a:lnTo>
                    <a:pt x="2252635" y="1272"/>
                  </a:lnTo>
                  <a:lnTo>
                    <a:pt x="2315052" y="1272"/>
                  </a:lnTo>
                  <a:lnTo>
                    <a:pt x="2593324" y="1272"/>
                  </a:lnTo>
                  <a:lnTo>
                    <a:pt x="4111467" y="1272"/>
                  </a:lnTo>
                  <a:cubicBezTo>
                    <a:pt x="4188215" y="1272"/>
                    <a:pt x="4250432" y="63450"/>
                    <a:pt x="4250432" y="140149"/>
                  </a:cubicBezTo>
                  <a:lnTo>
                    <a:pt x="4250432" y="1278780"/>
                  </a:lnTo>
                  <a:cubicBezTo>
                    <a:pt x="4250432" y="1355480"/>
                    <a:pt x="4188215" y="1417657"/>
                    <a:pt x="4111467" y="1417657"/>
                  </a:cubicBezTo>
                  <a:lnTo>
                    <a:pt x="2593324" y="1417657"/>
                  </a:lnTo>
                  <a:lnTo>
                    <a:pt x="2315052" y="1417657"/>
                  </a:lnTo>
                  <a:lnTo>
                    <a:pt x="2227443" y="1417657"/>
                  </a:lnTo>
                  <a:lnTo>
                    <a:pt x="2227423" y="1417658"/>
                  </a:lnTo>
                  <a:lnTo>
                    <a:pt x="2227413" y="1417657"/>
                  </a:lnTo>
                  <a:lnTo>
                    <a:pt x="796909" y="1417657"/>
                  </a:lnTo>
                  <a:lnTo>
                    <a:pt x="779380" y="1414121"/>
                  </a:lnTo>
                  <a:lnTo>
                    <a:pt x="709280" y="1417658"/>
                  </a:lnTo>
                  <a:cubicBezTo>
                    <a:pt x="317555" y="1417658"/>
                    <a:pt x="0" y="1100305"/>
                    <a:pt x="0" y="708829"/>
                  </a:cubicBezTo>
                  <a:cubicBezTo>
                    <a:pt x="0" y="317353"/>
                    <a:pt x="317555" y="0"/>
                    <a:pt x="709280"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161000" rIns="108000" anchor="ctr">
              <a:noAutofit/>
            </a:bodyPr>
            <a:lstStyle/>
            <a:p>
              <a:pPr algn="r">
                <a:lnSpc>
                  <a:spcPct val="130000"/>
                </a:lnSpc>
                <a:defRPr/>
              </a:pPr>
              <a:endParaRPr lang="en-US" altLang="zh-CN" sz="12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Other_3"/>
            <p:cNvSpPr/>
            <p:nvPr>
              <p:custDataLst>
                <p:tags r:id="rId4"/>
              </p:custDataLst>
            </p:nvPr>
          </p:nvSpPr>
          <p:spPr bwMode="auto">
            <a:xfrm>
              <a:off x="1950567" y="4125924"/>
              <a:ext cx="1137423" cy="1109950"/>
            </a:xfrm>
            <a:prstGeom prst="ellipse">
              <a:avLst/>
            </a:prstGeom>
            <a:solidFill>
              <a:schemeClr val="accent1"/>
            </a:solidFill>
            <a:ln>
              <a:noFill/>
            </a:ln>
          </p:spPr>
          <p:style>
            <a:lnRef idx="1">
              <a:schemeClr val="accent5"/>
            </a:lnRef>
            <a:fillRef idx="3">
              <a:schemeClr val="accent5"/>
            </a:fillRef>
            <a:effectRef idx="2">
              <a:schemeClr val="accent5"/>
            </a:effectRef>
            <a:fontRef idx="minor">
              <a:schemeClr val="lt1"/>
            </a:fontRef>
          </p:style>
          <p:txBody>
            <a:bodyPr bIns="108000" anchor="ctr"/>
            <a:lstStyle/>
            <a:p>
              <a:pPr algn="ctr">
                <a:defRPr/>
              </a:pPr>
              <a:r>
                <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rPr>
                <a:t>C</a:t>
              </a:r>
              <a:endPar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0"/>
            <p:cNvGrpSpPr/>
            <p:nvPr/>
          </p:nvGrpSpPr>
          <p:grpSpPr>
            <a:xfrm>
              <a:off x="3296260" y="4199888"/>
              <a:ext cx="2530249" cy="1251331"/>
              <a:chOff x="6685960" y="2819082"/>
              <a:chExt cx="2530249" cy="1251331"/>
            </a:xfrm>
          </p:grpSpPr>
          <p:sp>
            <p:nvSpPr>
              <p:cNvPr id="22" name="矩形 21"/>
              <p:cNvSpPr/>
              <p:nvPr/>
            </p:nvSpPr>
            <p:spPr>
              <a:xfrm>
                <a:off x="6685960" y="3171706"/>
                <a:ext cx="2530249" cy="898707"/>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点击输入简要文字内容，概括精炼言简意赅的说明分项内容。文</a:t>
                </a:r>
                <a:r>
                  <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稿</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6685961" y="2819082"/>
                <a:ext cx="2241974" cy="46063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4" name="组合 23"/>
          <p:cNvGrpSpPr/>
          <p:nvPr/>
        </p:nvGrpSpPr>
        <p:grpSpPr>
          <a:xfrm>
            <a:off x="4611815" y="1584391"/>
            <a:ext cx="3107309" cy="1109362"/>
            <a:chOff x="6150171" y="2331872"/>
            <a:chExt cx="4143079" cy="1479149"/>
          </a:xfrm>
        </p:grpSpPr>
        <p:sp>
          <p:nvSpPr>
            <p:cNvPr id="25" name="任意多边形 24"/>
            <p:cNvSpPr/>
            <p:nvPr>
              <p:custDataLst>
                <p:tags r:id="rId5"/>
              </p:custDataLst>
            </p:nvPr>
          </p:nvSpPr>
          <p:spPr>
            <a:xfrm>
              <a:off x="6150171" y="2331872"/>
              <a:ext cx="4143079" cy="1417658"/>
            </a:xfrm>
            <a:custGeom>
              <a:avLst/>
              <a:gdLst>
                <a:gd name="connsiteX0" fmla="*/ 2005140 w 4143079"/>
                <a:gd name="connsiteY0" fmla="*/ 0 h 1417658"/>
                <a:gd name="connsiteX1" fmla="*/ 2017769 w 4143079"/>
                <a:gd name="connsiteY1" fmla="*/ 1272 h 1417658"/>
                <a:gd name="connsiteX2" fmla="*/ 3364058 w 4143079"/>
                <a:gd name="connsiteY2" fmla="*/ 1272 h 1417658"/>
                <a:gd name="connsiteX3" fmla="*/ 3372965 w 4143079"/>
                <a:gd name="connsiteY3" fmla="*/ 3070 h 1417658"/>
                <a:gd name="connsiteX4" fmla="*/ 3433788 w 4143079"/>
                <a:gd name="connsiteY4" fmla="*/ 0 h 1417658"/>
                <a:gd name="connsiteX5" fmla="*/ 4143079 w 4143079"/>
                <a:gd name="connsiteY5" fmla="*/ 708829 h 1417658"/>
                <a:gd name="connsiteX6" fmla="*/ 3433788 w 4143079"/>
                <a:gd name="connsiteY6" fmla="*/ 1417658 h 1417658"/>
                <a:gd name="connsiteX7" fmla="*/ 3378006 w 4143079"/>
                <a:gd name="connsiteY7" fmla="*/ 1414844 h 1417658"/>
                <a:gd name="connsiteX8" fmla="*/ 3364058 w 4143079"/>
                <a:gd name="connsiteY8" fmla="*/ 1417657 h 1417658"/>
                <a:gd name="connsiteX9" fmla="*/ 2005150 w 4143079"/>
                <a:gd name="connsiteY9" fmla="*/ 1417657 h 1417658"/>
                <a:gd name="connsiteX10" fmla="*/ 2005140 w 4143079"/>
                <a:gd name="connsiteY10" fmla="*/ 1417658 h 1417658"/>
                <a:gd name="connsiteX11" fmla="*/ 2005120 w 4143079"/>
                <a:gd name="connsiteY11" fmla="*/ 1417657 h 1417658"/>
                <a:gd name="connsiteX12" fmla="*/ 1935410 w 4143079"/>
                <a:gd name="connsiteY12" fmla="*/ 1417657 h 1417658"/>
                <a:gd name="connsiteX13" fmla="*/ 1567616 w 4143079"/>
                <a:gd name="connsiteY13" fmla="*/ 1417657 h 1417658"/>
                <a:gd name="connsiteX14" fmla="*/ 138967 w 4143079"/>
                <a:gd name="connsiteY14" fmla="*/ 1417657 h 1417658"/>
                <a:gd name="connsiteX15" fmla="*/ 0 w 4143079"/>
                <a:gd name="connsiteY15" fmla="*/ 1278780 h 1417658"/>
                <a:gd name="connsiteX16" fmla="*/ 0 w 4143079"/>
                <a:gd name="connsiteY16" fmla="*/ 140149 h 1417658"/>
                <a:gd name="connsiteX17" fmla="*/ 138967 w 4143079"/>
                <a:gd name="connsiteY17" fmla="*/ 1272 h 1417658"/>
                <a:gd name="connsiteX18" fmla="*/ 1567616 w 4143079"/>
                <a:gd name="connsiteY18" fmla="*/ 1272 h 1417658"/>
                <a:gd name="connsiteX19" fmla="*/ 1935410 w 4143079"/>
                <a:gd name="connsiteY19" fmla="*/ 1272 h 1417658"/>
                <a:gd name="connsiteX20" fmla="*/ 1979933 w 4143079"/>
                <a:gd name="connsiteY20" fmla="*/ 1272 h 14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43079" h="1417658">
                  <a:moveTo>
                    <a:pt x="2005140" y="0"/>
                  </a:moveTo>
                  <a:lnTo>
                    <a:pt x="2017769" y="1272"/>
                  </a:lnTo>
                  <a:lnTo>
                    <a:pt x="3364058" y="1272"/>
                  </a:lnTo>
                  <a:lnTo>
                    <a:pt x="3372965" y="3070"/>
                  </a:lnTo>
                  <a:lnTo>
                    <a:pt x="3433788" y="0"/>
                  </a:lnTo>
                  <a:cubicBezTo>
                    <a:pt x="3825519" y="0"/>
                    <a:pt x="4143079" y="317353"/>
                    <a:pt x="4143079" y="708829"/>
                  </a:cubicBezTo>
                  <a:cubicBezTo>
                    <a:pt x="4143079" y="1100305"/>
                    <a:pt x="3825519" y="1417658"/>
                    <a:pt x="3433788" y="1417658"/>
                  </a:cubicBezTo>
                  <a:lnTo>
                    <a:pt x="3378006" y="1414844"/>
                  </a:lnTo>
                  <a:lnTo>
                    <a:pt x="3364058" y="1417657"/>
                  </a:lnTo>
                  <a:lnTo>
                    <a:pt x="2005150" y="1417657"/>
                  </a:lnTo>
                  <a:lnTo>
                    <a:pt x="2005140" y="1417658"/>
                  </a:lnTo>
                  <a:lnTo>
                    <a:pt x="2005120" y="1417657"/>
                  </a:lnTo>
                  <a:lnTo>
                    <a:pt x="1935410" y="1417657"/>
                  </a:lnTo>
                  <a:lnTo>
                    <a:pt x="1567616" y="1417657"/>
                  </a:lnTo>
                  <a:lnTo>
                    <a:pt x="138967" y="1417657"/>
                  </a:lnTo>
                  <a:cubicBezTo>
                    <a:pt x="62218" y="1417657"/>
                    <a:pt x="0" y="1355480"/>
                    <a:pt x="0" y="1278780"/>
                  </a:cubicBezTo>
                  <a:lnTo>
                    <a:pt x="0" y="140149"/>
                  </a:lnTo>
                  <a:cubicBezTo>
                    <a:pt x="0" y="63450"/>
                    <a:pt x="62218" y="1272"/>
                    <a:pt x="138967" y="1272"/>
                  </a:cubicBezTo>
                  <a:lnTo>
                    <a:pt x="1567616" y="1272"/>
                  </a:lnTo>
                  <a:lnTo>
                    <a:pt x="1935410" y="1272"/>
                  </a:lnTo>
                  <a:lnTo>
                    <a:pt x="1979933" y="1272"/>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rIns="1161000" anchor="ctr">
              <a:noAutofit/>
            </a:bodyPr>
            <a:lstStyle/>
            <a:p>
              <a:pPr>
                <a:lnSpc>
                  <a:spcPct val="130000"/>
                </a:lnSpc>
                <a:defRPr/>
              </a:pP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Other_2"/>
            <p:cNvSpPr/>
            <p:nvPr>
              <p:custDataLst>
                <p:tags r:id="rId6"/>
              </p:custDataLst>
            </p:nvPr>
          </p:nvSpPr>
          <p:spPr bwMode="auto">
            <a:xfrm>
              <a:off x="9039063" y="2485726"/>
              <a:ext cx="1138797" cy="1109950"/>
            </a:xfrm>
            <a:prstGeom prst="ellipse">
              <a:avLst/>
            </a:prstGeom>
            <a:solidFill>
              <a:schemeClr val="accent2"/>
            </a:solidFill>
            <a:ln>
              <a:noFill/>
            </a:ln>
          </p:spPr>
          <p:style>
            <a:lnRef idx="1">
              <a:schemeClr val="accent5"/>
            </a:lnRef>
            <a:fillRef idx="3">
              <a:schemeClr val="accent5"/>
            </a:fillRef>
            <a:effectRef idx="2">
              <a:schemeClr val="accent5"/>
            </a:effectRef>
            <a:fontRef idx="minor">
              <a:schemeClr val="lt1"/>
            </a:fontRef>
          </p:style>
          <p:txBody>
            <a:bodyPr bIns="108000" anchor="ctr"/>
            <a:lstStyle/>
            <a:p>
              <a:pPr algn="ctr">
                <a:defRPr/>
              </a:pPr>
              <a:r>
                <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rPr>
                <a:t>B</a:t>
              </a:r>
              <a:endPar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6329493" y="2559690"/>
              <a:ext cx="2530249" cy="1251331"/>
              <a:chOff x="6685960" y="2819082"/>
              <a:chExt cx="2530249" cy="1251331"/>
            </a:xfrm>
          </p:grpSpPr>
          <p:sp>
            <p:nvSpPr>
              <p:cNvPr id="28" name="矩形 27"/>
              <p:cNvSpPr/>
              <p:nvPr/>
            </p:nvSpPr>
            <p:spPr>
              <a:xfrm>
                <a:off x="6685960" y="3171706"/>
                <a:ext cx="2530249" cy="898707"/>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点击输入简要文字内容，概括精炼言简意赅的说明分项内容。文</a:t>
                </a:r>
                <a:r>
                  <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稿</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6974235" y="2819082"/>
                <a:ext cx="2241974" cy="46063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0" name="组合 29"/>
          <p:cNvGrpSpPr/>
          <p:nvPr/>
        </p:nvGrpSpPr>
        <p:grpSpPr>
          <a:xfrm>
            <a:off x="4611815" y="2814538"/>
            <a:ext cx="3107309" cy="1109362"/>
            <a:chOff x="6150171" y="3972070"/>
            <a:chExt cx="4143079" cy="1479149"/>
          </a:xfrm>
        </p:grpSpPr>
        <p:sp>
          <p:nvSpPr>
            <p:cNvPr id="31" name="任意多边形 30"/>
            <p:cNvSpPr/>
            <p:nvPr>
              <p:custDataLst>
                <p:tags r:id="rId7"/>
              </p:custDataLst>
            </p:nvPr>
          </p:nvSpPr>
          <p:spPr>
            <a:xfrm>
              <a:off x="6150171" y="3972070"/>
              <a:ext cx="4143079" cy="1417658"/>
            </a:xfrm>
            <a:custGeom>
              <a:avLst/>
              <a:gdLst>
                <a:gd name="connsiteX0" fmla="*/ 2005140 w 4143079"/>
                <a:gd name="connsiteY0" fmla="*/ 0 h 1417658"/>
                <a:gd name="connsiteX1" fmla="*/ 2017769 w 4143079"/>
                <a:gd name="connsiteY1" fmla="*/ 1272 h 1417658"/>
                <a:gd name="connsiteX2" fmla="*/ 3364058 w 4143079"/>
                <a:gd name="connsiteY2" fmla="*/ 1272 h 1417658"/>
                <a:gd name="connsiteX3" fmla="*/ 3372965 w 4143079"/>
                <a:gd name="connsiteY3" fmla="*/ 3070 h 1417658"/>
                <a:gd name="connsiteX4" fmla="*/ 3433788 w 4143079"/>
                <a:gd name="connsiteY4" fmla="*/ 0 h 1417658"/>
                <a:gd name="connsiteX5" fmla="*/ 4143079 w 4143079"/>
                <a:gd name="connsiteY5" fmla="*/ 708829 h 1417658"/>
                <a:gd name="connsiteX6" fmla="*/ 3433788 w 4143079"/>
                <a:gd name="connsiteY6" fmla="*/ 1417658 h 1417658"/>
                <a:gd name="connsiteX7" fmla="*/ 3378006 w 4143079"/>
                <a:gd name="connsiteY7" fmla="*/ 1414844 h 1417658"/>
                <a:gd name="connsiteX8" fmla="*/ 3364058 w 4143079"/>
                <a:gd name="connsiteY8" fmla="*/ 1417657 h 1417658"/>
                <a:gd name="connsiteX9" fmla="*/ 2005150 w 4143079"/>
                <a:gd name="connsiteY9" fmla="*/ 1417657 h 1417658"/>
                <a:gd name="connsiteX10" fmla="*/ 2005140 w 4143079"/>
                <a:gd name="connsiteY10" fmla="*/ 1417658 h 1417658"/>
                <a:gd name="connsiteX11" fmla="*/ 2005121 w 4143079"/>
                <a:gd name="connsiteY11" fmla="*/ 1417657 h 1417658"/>
                <a:gd name="connsiteX12" fmla="*/ 1935410 w 4143079"/>
                <a:gd name="connsiteY12" fmla="*/ 1417657 h 1417658"/>
                <a:gd name="connsiteX13" fmla="*/ 1567616 w 4143079"/>
                <a:gd name="connsiteY13" fmla="*/ 1417657 h 1417658"/>
                <a:gd name="connsiteX14" fmla="*/ 138967 w 4143079"/>
                <a:gd name="connsiteY14" fmla="*/ 1417657 h 1417658"/>
                <a:gd name="connsiteX15" fmla="*/ 0 w 4143079"/>
                <a:gd name="connsiteY15" fmla="*/ 1278780 h 1417658"/>
                <a:gd name="connsiteX16" fmla="*/ 0 w 4143079"/>
                <a:gd name="connsiteY16" fmla="*/ 140149 h 1417658"/>
                <a:gd name="connsiteX17" fmla="*/ 138967 w 4143079"/>
                <a:gd name="connsiteY17" fmla="*/ 1272 h 1417658"/>
                <a:gd name="connsiteX18" fmla="*/ 1567616 w 4143079"/>
                <a:gd name="connsiteY18" fmla="*/ 1272 h 1417658"/>
                <a:gd name="connsiteX19" fmla="*/ 1935410 w 4143079"/>
                <a:gd name="connsiteY19" fmla="*/ 1272 h 1417658"/>
                <a:gd name="connsiteX20" fmla="*/ 1979932 w 4143079"/>
                <a:gd name="connsiteY20" fmla="*/ 1272 h 141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43079" h="1417658">
                  <a:moveTo>
                    <a:pt x="2005140" y="0"/>
                  </a:moveTo>
                  <a:lnTo>
                    <a:pt x="2017769" y="1272"/>
                  </a:lnTo>
                  <a:lnTo>
                    <a:pt x="3364058" y="1272"/>
                  </a:lnTo>
                  <a:lnTo>
                    <a:pt x="3372965" y="3070"/>
                  </a:lnTo>
                  <a:lnTo>
                    <a:pt x="3433788" y="0"/>
                  </a:lnTo>
                  <a:cubicBezTo>
                    <a:pt x="3825519" y="0"/>
                    <a:pt x="4143079" y="317353"/>
                    <a:pt x="4143079" y="708829"/>
                  </a:cubicBezTo>
                  <a:cubicBezTo>
                    <a:pt x="4143079" y="1100305"/>
                    <a:pt x="3825519" y="1417658"/>
                    <a:pt x="3433788" y="1417658"/>
                  </a:cubicBezTo>
                  <a:lnTo>
                    <a:pt x="3378006" y="1414844"/>
                  </a:lnTo>
                  <a:lnTo>
                    <a:pt x="3364058" y="1417657"/>
                  </a:lnTo>
                  <a:lnTo>
                    <a:pt x="2005150" y="1417657"/>
                  </a:lnTo>
                  <a:lnTo>
                    <a:pt x="2005140" y="1417658"/>
                  </a:lnTo>
                  <a:lnTo>
                    <a:pt x="2005121" y="1417657"/>
                  </a:lnTo>
                  <a:lnTo>
                    <a:pt x="1935410" y="1417657"/>
                  </a:lnTo>
                  <a:lnTo>
                    <a:pt x="1567616" y="1417657"/>
                  </a:lnTo>
                  <a:lnTo>
                    <a:pt x="138967" y="1417657"/>
                  </a:lnTo>
                  <a:cubicBezTo>
                    <a:pt x="62218" y="1417657"/>
                    <a:pt x="0" y="1355480"/>
                    <a:pt x="0" y="1278780"/>
                  </a:cubicBezTo>
                  <a:lnTo>
                    <a:pt x="0" y="140149"/>
                  </a:lnTo>
                  <a:cubicBezTo>
                    <a:pt x="0" y="63450"/>
                    <a:pt x="62218" y="1272"/>
                    <a:pt x="138967" y="1272"/>
                  </a:cubicBezTo>
                  <a:lnTo>
                    <a:pt x="1567616" y="1272"/>
                  </a:lnTo>
                  <a:lnTo>
                    <a:pt x="1935410" y="1272"/>
                  </a:lnTo>
                  <a:lnTo>
                    <a:pt x="1979932" y="1272"/>
                  </a:ln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rIns="1161000" anchor="ctr">
              <a:noAutofit/>
            </a:bodyPr>
            <a:lstStyle/>
            <a:p>
              <a:pPr>
                <a:lnSpc>
                  <a:spcPct val="130000"/>
                </a:lnSpc>
                <a:defRPr/>
              </a:pPr>
              <a:endPar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Other_4"/>
            <p:cNvSpPr/>
            <p:nvPr>
              <p:custDataLst>
                <p:tags r:id="rId8"/>
              </p:custDataLst>
            </p:nvPr>
          </p:nvSpPr>
          <p:spPr bwMode="auto">
            <a:xfrm>
              <a:off x="9039063" y="4125924"/>
              <a:ext cx="1138797" cy="1109950"/>
            </a:xfrm>
            <a:prstGeom prst="ellipse">
              <a:avLst/>
            </a:prstGeom>
            <a:solidFill>
              <a:schemeClr val="accent2"/>
            </a:solidFill>
            <a:ln>
              <a:noFill/>
            </a:ln>
          </p:spPr>
          <p:style>
            <a:lnRef idx="1">
              <a:schemeClr val="accent5"/>
            </a:lnRef>
            <a:fillRef idx="3">
              <a:schemeClr val="accent5"/>
            </a:fillRef>
            <a:effectRef idx="2">
              <a:schemeClr val="accent5"/>
            </a:effectRef>
            <a:fontRef idx="minor">
              <a:schemeClr val="lt1"/>
            </a:fontRef>
          </p:style>
          <p:txBody>
            <a:bodyPr bIns="108000" anchor="ctr"/>
            <a:lstStyle/>
            <a:p>
              <a:pPr algn="ctr">
                <a:defRPr/>
              </a:pPr>
              <a:r>
                <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rPr>
                <a:t>D</a:t>
              </a:r>
              <a:endParaRPr lang="en-US" sz="40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6329493" y="4199888"/>
              <a:ext cx="2530249" cy="1251331"/>
              <a:chOff x="6685960" y="2819082"/>
              <a:chExt cx="2530249" cy="1251331"/>
            </a:xfrm>
          </p:grpSpPr>
          <p:sp>
            <p:nvSpPr>
              <p:cNvPr id="34" name="矩形 33"/>
              <p:cNvSpPr/>
              <p:nvPr/>
            </p:nvSpPr>
            <p:spPr>
              <a:xfrm>
                <a:off x="6685960" y="3171706"/>
                <a:ext cx="2530249" cy="898707"/>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点击输入简要文字内容，概括精炼言简意赅的说明分项内容。文</a:t>
                </a:r>
                <a:r>
                  <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稿</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6974235" y="2819082"/>
                <a:ext cx="2241974" cy="46063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15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6" name="矩形 35"/>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829226" y="958745"/>
            <a:ext cx="7379303" cy="4801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050" dirty="0">
              <a:latin typeface="Arial" panose="020B0604020202020204" pitchFamily="34" charset="0"/>
              <a:ea typeface="微软雅黑" panose="020B0503020204020204" pitchFamily="34" charset="-122"/>
              <a:sym typeface="Arial" panose="020B0604020202020204" pitchFamily="34" charset="0"/>
            </a:endParaRPr>
          </a:p>
        </p:txBody>
      </p:sp>
      <p:pic>
        <p:nvPicPr>
          <p:cNvPr id="8" name="图片占位符 3"/>
          <p:cNvPicPr>
            <a:picLocks noChangeAspect="1"/>
          </p:cNvPicPr>
          <p:nvPr/>
        </p:nvPicPr>
        <p:blipFill>
          <a:blip r:embed="rId1" cstate="print">
            <a:extLst>
              <a:ext uri="{28A0092B-C50C-407E-A947-70E740481C1C}">
                <a14:useLocalDpi xmlns:a14="http://schemas.microsoft.com/office/drawing/2010/main" val="0"/>
              </a:ext>
            </a:extLst>
          </a:blip>
          <a:srcRect l="18429" r="18429"/>
          <a:stretch>
            <a:fillRect/>
          </a:stretch>
        </p:blipFill>
        <p:spPr>
          <a:xfrm>
            <a:off x="656852" y="2299769"/>
            <a:ext cx="1740547" cy="1839314"/>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pic>
      <p:pic>
        <p:nvPicPr>
          <p:cNvPr id="9" name="图片占位符 5"/>
          <p:cNvPicPr>
            <a:picLocks noChangeAspect="1"/>
          </p:cNvPicPr>
          <p:nvPr/>
        </p:nvPicPr>
        <p:blipFill>
          <a:blip r:embed="rId2" cstate="print">
            <a:extLst>
              <a:ext uri="{28A0092B-C50C-407E-A947-70E740481C1C}">
                <a14:useLocalDpi xmlns:a14="http://schemas.microsoft.com/office/drawing/2010/main" val="0"/>
              </a:ext>
            </a:extLst>
          </a:blip>
          <a:srcRect l="18472" r="18472"/>
          <a:stretch>
            <a:fillRect/>
          </a:stretch>
        </p:blipFill>
        <p:spPr>
          <a:xfrm>
            <a:off x="2682911" y="2299769"/>
            <a:ext cx="1740547" cy="1839314"/>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pic>
      <p:pic>
        <p:nvPicPr>
          <p:cNvPr id="10" name="图片占位符 11"/>
          <p:cNvPicPr>
            <a:picLocks noChangeAspect="1"/>
          </p:cNvPicPr>
          <p:nvPr/>
        </p:nvPicPr>
        <p:blipFill>
          <a:blip r:embed="rId3" cstate="print">
            <a:extLst>
              <a:ext uri="{28A0092B-C50C-407E-A947-70E740481C1C}">
                <a14:useLocalDpi xmlns:a14="http://schemas.microsoft.com/office/drawing/2010/main" val="0"/>
              </a:ext>
            </a:extLst>
          </a:blip>
          <a:srcRect l="14515" r="14515"/>
          <a:stretch>
            <a:fillRect/>
          </a:stretch>
        </p:blipFill>
        <p:spPr>
          <a:xfrm>
            <a:off x="4720008" y="2299769"/>
            <a:ext cx="1740547" cy="1839314"/>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pic>
      <p:pic>
        <p:nvPicPr>
          <p:cNvPr id="11" name="图片占位符 13"/>
          <p:cNvPicPr>
            <a:picLocks noChangeAspect="1"/>
          </p:cNvPicPr>
          <p:nvPr/>
        </p:nvPicPr>
        <p:blipFill>
          <a:blip r:embed="rId4" cstate="print">
            <a:extLst>
              <a:ext uri="{28A0092B-C50C-407E-A947-70E740481C1C}">
                <a14:useLocalDpi xmlns:a14="http://schemas.microsoft.com/office/drawing/2010/main" val="0"/>
              </a:ext>
            </a:extLst>
          </a:blip>
          <a:srcRect l="17749" r="17749"/>
          <a:stretch>
            <a:fillRect/>
          </a:stretch>
        </p:blipFill>
        <p:spPr>
          <a:xfrm>
            <a:off x="6748236" y="2299769"/>
            <a:ext cx="1740547" cy="1839314"/>
          </a:xfrm>
          <a:custGeom>
            <a:avLst/>
            <a:gdLst>
              <a:gd name="connsiteX0" fmla="*/ 0 w 2320729"/>
              <a:gd name="connsiteY0" fmla="*/ 0 h 2452418"/>
              <a:gd name="connsiteX1" fmla="*/ 2320729 w 2320729"/>
              <a:gd name="connsiteY1" fmla="*/ 0 h 2452418"/>
              <a:gd name="connsiteX2" fmla="*/ 2320729 w 2320729"/>
              <a:gd name="connsiteY2" fmla="*/ 2452418 h 2452418"/>
              <a:gd name="connsiteX3" fmla="*/ 0 w 2320729"/>
              <a:gd name="connsiteY3" fmla="*/ 2452418 h 2452418"/>
            </a:gdLst>
            <a:ahLst/>
            <a:cxnLst>
              <a:cxn ang="0">
                <a:pos x="connsiteX0" y="connsiteY0"/>
              </a:cxn>
              <a:cxn ang="0">
                <a:pos x="connsiteX1" y="connsiteY1"/>
              </a:cxn>
              <a:cxn ang="0">
                <a:pos x="connsiteX2" y="connsiteY2"/>
              </a:cxn>
              <a:cxn ang="0">
                <a:pos x="connsiteX3" y="connsiteY3"/>
              </a:cxn>
            </a:cxnLst>
            <a:rect l="l" t="t" r="r" b="b"/>
            <a:pathLst>
              <a:path w="2320729" h="2452418">
                <a:moveTo>
                  <a:pt x="0" y="0"/>
                </a:moveTo>
                <a:lnTo>
                  <a:pt x="2320729" y="0"/>
                </a:lnTo>
                <a:lnTo>
                  <a:pt x="2320729" y="2452418"/>
                </a:lnTo>
                <a:lnTo>
                  <a:pt x="0" y="2452418"/>
                </a:lnTo>
                <a:close/>
              </a:path>
            </a:pathLst>
          </a:custGeom>
        </p:spPr>
      </p:pic>
      <p:sp>
        <p:nvSpPr>
          <p:cNvPr id="17" name="Rectangle 5"/>
          <p:cNvSpPr/>
          <p:nvPr/>
        </p:nvSpPr>
        <p:spPr>
          <a:xfrm>
            <a:off x="877157" y="1735857"/>
            <a:ext cx="1289478" cy="10028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05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6"/>
          <p:cNvSpPr/>
          <p:nvPr/>
        </p:nvSpPr>
        <p:spPr>
          <a:xfrm>
            <a:off x="2911104" y="1735857"/>
            <a:ext cx="1289478" cy="10028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05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7"/>
          <p:cNvSpPr/>
          <p:nvPr/>
        </p:nvSpPr>
        <p:spPr>
          <a:xfrm>
            <a:off x="4945052" y="1735857"/>
            <a:ext cx="1289478" cy="100286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05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8"/>
          <p:cNvSpPr/>
          <p:nvPr/>
        </p:nvSpPr>
        <p:spPr>
          <a:xfrm>
            <a:off x="6978999" y="1735857"/>
            <a:ext cx="1289478" cy="10028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endParaRPr lang="zh-CN" altLang="en-US" sz="105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935312" y="1870265"/>
            <a:ext cx="118362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2961371" y="1870265"/>
            <a:ext cx="118362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4997979" y="1870265"/>
            <a:ext cx="118362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7031926" y="1870265"/>
            <a:ext cx="118362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用户可以在投影仪或者计算机上进行演示也可以将演示文稿打印出来</a:t>
            </a:r>
            <a:endPar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7" grpId="0" bldLvl="0" animBg="1"/>
      <p:bldP spid="18" grpId="0" bldLvl="0" animBg="1"/>
      <p:bldP spid="19" grpId="0" bldLvl="0" animBg="1"/>
      <p:bldP spid="20" grpId="0" bldLvl="0" animBg="1"/>
      <p:bldP spid="21" grpId="0"/>
      <p:bldP spid="22" grpId="0"/>
      <p:bldP spid="23"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1454122" y="1420717"/>
            <a:ext cx="1681481" cy="2779939"/>
            <a:chOff x="1937741" y="2113639"/>
            <a:chExt cx="2241974" cy="3706585"/>
          </a:xfrm>
        </p:grpSpPr>
        <p:sp>
          <p:nvSpPr>
            <p:cNvPr id="8" name="MH_Text_1"/>
            <p:cNvSpPr/>
            <p:nvPr>
              <p:custDataLst>
                <p:tags r:id="rId1"/>
              </p:custDataLst>
            </p:nvPr>
          </p:nvSpPr>
          <p:spPr>
            <a:xfrm>
              <a:off x="1945931" y="2492601"/>
              <a:ext cx="2233784" cy="2510386"/>
            </a:xfrm>
            <a:custGeom>
              <a:avLst/>
              <a:gdLst>
                <a:gd name="connsiteX0" fmla="*/ 115088 w 1927180"/>
                <a:gd name="connsiteY0" fmla="*/ 0 h 1438599"/>
                <a:gd name="connsiteX1" fmla="*/ 1812092 w 1927180"/>
                <a:gd name="connsiteY1" fmla="*/ 0 h 1438599"/>
                <a:gd name="connsiteX2" fmla="*/ 1927180 w 1927180"/>
                <a:gd name="connsiteY2" fmla="*/ 115088 h 1438599"/>
                <a:gd name="connsiteX3" fmla="*/ 1927180 w 1927180"/>
                <a:gd name="connsiteY3" fmla="*/ 1438599 h 1438599"/>
                <a:gd name="connsiteX4" fmla="*/ 1927180 w 1927180"/>
                <a:gd name="connsiteY4" fmla="*/ 1438599 h 1438599"/>
                <a:gd name="connsiteX5" fmla="*/ 0 w 1927180"/>
                <a:gd name="connsiteY5" fmla="*/ 1438599 h 1438599"/>
                <a:gd name="connsiteX6" fmla="*/ 0 w 1927180"/>
                <a:gd name="connsiteY6" fmla="*/ 1438599 h 1438599"/>
                <a:gd name="connsiteX7" fmla="*/ 0 w 1927180"/>
                <a:gd name="connsiteY7" fmla="*/ 115088 h 1438599"/>
                <a:gd name="connsiteX8" fmla="*/ 115088 w 1927180"/>
                <a:gd name="connsiteY8" fmla="*/ 0 h 14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180" h="1438599">
                  <a:moveTo>
                    <a:pt x="115088" y="0"/>
                  </a:moveTo>
                  <a:lnTo>
                    <a:pt x="1812092" y="0"/>
                  </a:lnTo>
                  <a:cubicBezTo>
                    <a:pt x="1875653" y="0"/>
                    <a:pt x="1927180" y="51527"/>
                    <a:pt x="1927180" y="115088"/>
                  </a:cubicBezTo>
                  <a:lnTo>
                    <a:pt x="1927180" y="1438599"/>
                  </a:lnTo>
                  <a:lnTo>
                    <a:pt x="1927180" y="1438599"/>
                  </a:lnTo>
                  <a:lnTo>
                    <a:pt x="0" y="1438599"/>
                  </a:lnTo>
                  <a:lnTo>
                    <a:pt x="0" y="1438599"/>
                  </a:lnTo>
                  <a:lnTo>
                    <a:pt x="0" y="115088"/>
                  </a:lnTo>
                  <a:cubicBezTo>
                    <a:pt x="0" y="51527"/>
                    <a:pt x="51527" y="0"/>
                    <a:pt x="115088" y="0"/>
                  </a:cubicBezTo>
                  <a:close/>
                </a:path>
              </a:pathLst>
            </a:custGeom>
            <a:solidFill>
              <a:srgbClr val="FFFFFF">
                <a:alpha val="90000"/>
              </a:srgbClr>
            </a:solidFill>
            <a:ln w="19050">
              <a:solidFill>
                <a:schemeClr val="accent1"/>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4000" tIns="54000" rIns="54000" bIns="0" spcCol="1270" anchor="ctr">
              <a:normAutofit/>
            </a:bodyPr>
            <a:lstStyle/>
            <a:p>
              <a:pPr marL="0" lvl="1" algn="ctr" defTabSz="366395">
                <a:lnSpc>
                  <a:spcPct val="130000"/>
                </a:lnSpc>
                <a:spcAft>
                  <a:spcPct val="15000"/>
                </a:spcAft>
                <a:defRPr/>
              </a:pPr>
              <a:endParaRPr lang="zh-CN" altLang="en-US" sz="1050" dirty="0">
                <a:solidFill>
                  <a:srgbClr val="1C1C1C"/>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9" name="MH_SubTitle_1"/>
            <p:cNvSpPr/>
            <p:nvPr>
              <p:custDataLst>
                <p:tags r:id="rId2"/>
              </p:custDataLst>
            </p:nvPr>
          </p:nvSpPr>
          <p:spPr>
            <a:xfrm>
              <a:off x="1945931" y="5002987"/>
              <a:ext cx="2233784" cy="817237"/>
            </a:xfrm>
            <a:custGeom>
              <a:avLst/>
              <a:gdLst>
                <a:gd name="connsiteX0" fmla="*/ 0 w 1710000"/>
                <a:gd name="connsiteY0" fmla="*/ 0 h 618597"/>
                <a:gd name="connsiteX1" fmla="*/ 1710000 w 1710000"/>
                <a:gd name="connsiteY1" fmla="*/ 0 h 618597"/>
                <a:gd name="connsiteX2" fmla="*/ 1710000 w 1710000"/>
                <a:gd name="connsiteY2" fmla="*/ 515495 h 618597"/>
                <a:gd name="connsiteX3" fmla="*/ 1606898 w 1710000"/>
                <a:gd name="connsiteY3" fmla="*/ 618597 h 618597"/>
                <a:gd name="connsiteX4" fmla="*/ 103102 w 1710000"/>
                <a:gd name="connsiteY4" fmla="*/ 618597 h 618597"/>
                <a:gd name="connsiteX5" fmla="*/ 0 w 1710000"/>
                <a:gd name="connsiteY5" fmla="*/ 515495 h 6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000" h="618597">
                  <a:moveTo>
                    <a:pt x="0" y="0"/>
                  </a:moveTo>
                  <a:lnTo>
                    <a:pt x="1710000" y="0"/>
                  </a:lnTo>
                  <a:lnTo>
                    <a:pt x="1710000" y="515495"/>
                  </a:lnTo>
                  <a:cubicBezTo>
                    <a:pt x="1710000" y="572437"/>
                    <a:pt x="1663840" y="618597"/>
                    <a:pt x="1606898" y="618597"/>
                  </a:cubicBezTo>
                  <a:lnTo>
                    <a:pt x="103102" y="618597"/>
                  </a:lnTo>
                  <a:cubicBezTo>
                    <a:pt x="46160" y="618597"/>
                    <a:pt x="0" y="572437"/>
                    <a:pt x="0" y="515495"/>
                  </a:cubicBezTo>
                  <a:close/>
                </a:path>
              </a:pathLst>
            </a:custGeom>
            <a:solidFill>
              <a:schemeClr val="accent1"/>
            </a:solidFill>
            <a:ln w="19050">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0" tIns="0" rIns="0" bIns="0" spcCol="1270" anchor="ctr">
              <a:normAutofit/>
            </a:bodyPr>
            <a:lstStyle/>
            <a:p>
              <a:pPr algn="ctr" defTabSz="800100">
                <a:lnSpc>
                  <a:spcPct val="90000"/>
                </a:lnSpc>
                <a:spcAft>
                  <a:spcPct val="35000"/>
                </a:spcAft>
                <a:defRPr/>
              </a:pPr>
              <a:endParaRPr lang="zh-CN" altLang="en-US" sz="15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0" name="MH_Other_1"/>
            <p:cNvSpPr/>
            <p:nvPr>
              <p:custDataLst>
                <p:tags r:id="rId3"/>
              </p:custDataLst>
            </p:nvPr>
          </p:nvSpPr>
          <p:spPr>
            <a:xfrm>
              <a:off x="2706592" y="2113639"/>
              <a:ext cx="806760" cy="80885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100" b="1" dirty="0">
                  <a:solidFill>
                    <a:srgbClr val="FFFFFF"/>
                  </a:solidFill>
                  <a:latin typeface="Arial" panose="020B0604020202020204" pitchFamily="34" charset="0"/>
                  <a:ea typeface="微软雅黑" panose="020B0503020204020204" pitchFamily="34" charset="-122"/>
                  <a:sym typeface="Arial" panose="020B0604020202020204" pitchFamily="34" charset="0"/>
                </a:rPr>
                <a:t>1</a:t>
              </a:r>
              <a:endParaRPr lang="zh-CN" altLang="en-US" sz="21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2132590" y="3096532"/>
              <a:ext cx="1852275"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937741" y="5180629"/>
              <a:ext cx="2241974" cy="4606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3731387" y="1420717"/>
            <a:ext cx="1681481" cy="2779939"/>
            <a:chOff x="4974095" y="2113639"/>
            <a:chExt cx="2241974" cy="3706585"/>
          </a:xfrm>
        </p:grpSpPr>
        <p:sp>
          <p:nvSpPr>
            <p:cNvPr id="19" name="MH_Text_2"/>
            <p:cNvSpPr/>
            <p:nvPr>
              <p:custDataLst>
                <p:tags r:id="rId4"/>
              </p:custDataLst>
            </p:nvPr>
          </p:nvSpPr>
          <p:spPr>
            <a:xfrm>
              <a:off x="4982285" y="2492601"/>
              <a:ext cx="2233784" cy="2510386"/>
            </a:xfrm>
            <a:custGeom>
              <a:avLst/>
              <a:gdLst>
                <a:gd name="connsiteX0" fmla="*/ 115088 w 1927180"/>
                <a:gd name="connsiteY0" fmla="*/ 0 h 1438599"/>
                <a:gd name="connsiteX1" fmla="*/ 1812092 w 1927180"/>
                <a:gd name="connsiteY1" fmla="*/ 0 h 1438599"/>
                <a:gd name="connsiteX2" fmla="*/ 1927180 w 1927180"/>
                <a:gd name="connsiteY2" fmla="*/ 115088 h 1438599"/>
                <a:gd name="connsiteX3" fmla="*/ 1927180 w 1927180"/>
                <a:gd name="connsiteY3" fmla="*/ 1438599 h 1438599"/>
                <a:gd name="connsiteX4" fmla="*/ 1927180 w 1927180"/>
                <a:gd name="connsiteY4" fmla="*/ 1438599 h 1438599"/>
                <a:gd name="connsiteX5" fmla="*/ 0 w 1927180"/>
                <a:gd name="connsiteY5" fmla="*/ 1438599 h 1438599"/>
                <a:gd name="connsiteX6" fmla="*/ 0 w 1927180"/>
                <a:gd name="connsiteY6" fmla="*/ 1438599 h 1438599"/>
                <a:gd name="connsiteX7" fmla="*/ 0 w 1927180"/>
                <a:gd name="connsiteY7" fmla="*/ 115088 h 1438599"/>
                <a:gd name="connsiteX8" fmla="*/ 115088 w 1927180"/>
                <a:gd name="connsiteY8" fmla="*/ 0 h 14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180" h="1438599">
                  <a:moveTo>
                    <a:pt x="115088" y="0"/>
                  </a:moveTo>
                  <a:lnTo>
                    <a:pt x="1812092" y="0"/>
                  </a:lnTo>
                  <a:cubicBezTo>
                    <a:pt x="1875653" y="0"/>
                    <a:pt x="1927180" y="51527"/>
                    <a:pt x="1927180" y="115088"/>
                  </a:cubicBezTo>
                  <a:lnTo>
                    <a:pt x="1927180" y="1438599"/>
                  </a:lnTo>
                  <a:lnTo>
                    <a:pt x="1927180" y="1438599"/>
                  </a:lnTo>
                  <a:lnTo>
                    <a:pt x="0" y="1438599"/>
                  </a:lnTo>
                  <a:lnTo>
                    <a:pt x="0" y="1438599"/>
                  </a:lnTo>
                  <a:lnTo>
                    <a:pt x="0" y="115088"/>
                  </a:lnTo>
                  <a:cubicBezTo>
                    <a:pt x="0" y="51527"/>
                    <a:pt x="51527" y="0"/>
                    <a:pt x="115088" y="0"/>
                  </a:cubicBezTo>
                  <a:close/>
                </a:path>
              </a:pathLst>
            </a:custGeom>
            <a:solidFill>
              <a:srgbClr val="FFFFFF">
                <a:alpha val="90000"/>
              </a:srgbClr>
            </a:solidFill>
            <a:ln w="19050">
              <a:solidFill>
                <a:schemeClr val="accent2"/>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4000" tIns="54000" rIns="54000" bIns="0" spcCol="1270" anchor="ctr">
              <a:normAutofit/>
            </a:bodyPr>
            <a:lstStyle/>
            <a:p>
              <a:pPr marL="0" lvl="1" algn="ctr" defTabSz="366395">
                <a:lnSpc>
                  <a:spcPct val="130000"/>
                </a:lnSpc>
                <a:spcAft>
                  <a:spcPct val="15000"/>
                </a:spcAft>
                <a:defRPr/>
              </a:pPr>
              <a:endParaRPr lang="zh-CN" altLang="en-US" sz="1050" dirty="0">
                <a:solidFill>
                  <a:srgbClr val="1C1C1C"/>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0" name="MH_SubTitle_2"/>
            <p:cNvSpPr/>
            <p:nvPr>
              <p:custDataLst>
                <p:tags r:id="rId5"/>
              </p:custDataLst>
            </p:nvPr>
          </p:nvSpPr>
          <p:spPr>
            <a:xfrm>
              <a:off x="4982285" y="5002987"/>
              <a:ext cx="2233784" cy="817237"/>
            </a:xfrm>
            <a:custGeom>
              <a:avLst/>
              <a:gdLst>
                <a:gd name="connsiteX0" fmla="*/ 0 w 1710000"/>
                <a:gd name="connsiteY0" fmla="*/ 0 h 618597"/>
                <a:gd name="connsiteX1" fmla="*/ 1710000 w 1710000"/>
                <a:gd name="connsiteY1" fmla="*/ 0 h 618597"/>
                <a:gd name="connsiteX2" fmla="*/ 1710000 w 1710000"/>
                <a:gd name="connsiteY2" fmla="*/ 515495 h 618597"/>
                <a:gd name="connsiteX3" fmla="*/ 1606898 w 1710000"/>
                <a:gd name="connsiteY3" fmla="*/ 618597 h 618597"/>
                <a:gd name="connsiteX4" fmla="*/ 103102 w 1710000"/>
                <a:gd name="connsiteY4" fmla="*/ 618597 h 618597"/>
                <a:gd name="connsiteX5" fmla="*/ 0 w 1710000"/>
                <a:gd name="connsiteY5" fmla="*/ 515495 h 6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000" h="618597">
                  <a:moveTo>
                    <a:pt x="0" y="0"/>
                  </a:moveTo>
                  <a:lnTo>
                    <a:pt x="1710000" y="0"/>
                  </a:lnTo>
                  <a:lnTo>
                    <a:pt x="1710000" y="515495"/>
                  </a:lnTo>
                  <a:cubicBezTo>
                    <a:pt x="1710000" y="572437"/>
                    <a:pt x="1663840" y="618597"/>
                    <a:pt x="1606898" y="618597"/>
                  </a:cubicBezTo>
                  <a:lnTo>
                    <a:pt x="103102" y="618597"/>
                  </a:lnTo>
                  <a:cubicBezTo>
                    <a:pt x="46160" y="618597"/>
                    <a:pt x="0" y="572437"/>
                    <a:pt x="0" y="515495"/>
                  </a:cubicBezTo>
                  <a:close/>
                </a:path>
              </a:pathLst>
            </a:custGeom>
            <a:solidFill>
              <a:schemeClr val="accent2"/>
            </a:solidFill>
            <a:ln w="19050">
              <a:solidFill>
                <a:schemeClr val="accent2"/>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0" tIns="0" rIns="0" bIns="0" spcCol="1270" anchor="ctr">
              <a:normAutofit/>
            </a:bodyPr>
            <a:lstStyle/>
            <a:p>
              <a:pPr algn="ctr" defTabSz="800100">
                <a:lnSpc>
                  <a:spcPct val="90000"/>
                </a:lnSpc>
                <a:spcAft>
                  <a:spcPct val="35000"/>
                </a:spcAft>
                <a:defRPr/>
              </a:pPr>
              <a:endParaRPr lang="zh-CN" altLang="en-US" sz="15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Other_2"/>
            <p:cNvSpPr/>
            <p:nvPr>
              <p:custDataLst>
                <p:tags r:id="rId6"/>
              </p:custDataLst>
            </p:nvPr>
          </p:nvSpPr>
          <p:spPr>
            <a:xfrm>
              <a:off x="5742944" y="2113639"/>
              <a:ext cx="808856" cy="8088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100" b="1" dirty="0">
                  <a:solidFill>
                    <a:srgbClr val="FFFFFF"/>
                  </a:solidFill>
                  <a:latin typeface="Arial" panose="020B0604020202020204" pitchFamily="34" charset="0"/>
                  <a:ea typeface="微软雅黑" panose="020B0503020204020204" pitchFamily="34" charset="-122"/>
                  <a:sym typeface="Arial" panose="020B0604020202020204" pitchFamily="34" charset="0"/>
                </a:rPr>
                <a:t>2</a:t>
              </a:r>
              <a:endParaRPr lang="zh-CN" altLang="en-US" sz="21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4974095" y="5180629"/>
              <a:ext cx="2241974" cy="4606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5168944" y="3096532"/>
              <a:ext cx="1852275"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6008651" y="1420717"/>
            <a:ext cx="1681481" cy="2779939"/>
            <a:chOff x="8010447" y="2113639"/>
            <a:chExt cx="2241974" cy="3706585"/>
          </a:xfrm>
        </p:grpSpPr>
        <p:sp>
          <p:nvSpPr>
            <p:cNvPr id="25" name="MH_Text_3"/>
            <p:cNvSpPr/>
            <p:nvPr>
              <p:custDataLst>
                <p:tags r:id="rId7"/>
              </p:custDataLst>
            </p:nvPr>
          </p:nvSpPr>
          <p:spPr>
            <a:xfrm>
              <a:off x="8018637" y="2492601"/>
              <a:ext cx="2233784" cy="2510386"/>
            </a:xfrm>
            <a:custGeom>
              <a:avLst/>
              <a:gdLst>
                <a:gd name="connsiteX0" fmla="*/ 115088 w 1927180"/>
                <a:gd name="connsiteY0" fmla="*/ 0 h 1438599"/>
                <a:gd name="connsiteX1" fmla="*/ 1812092 w 1927180"/>
                <a:gd name="connsiteY1" fmla="*/ 0 h 1438599"/>
                <a:gd name="connsiteX2" fmla="*/ 1927180 w 1927180"/>
                <a:gd name="connsiteY2" fmla="*/ 115088 h 1438599"/>
                <a:gd name="connsiteX3" fmla="*/ 1927180 w 1927180"/>
                <a:gd name="connsiteY3" fmla="*/ 1438599 h 1438599"/>
                <a:gd name="connsiteX4" fmla="*/ 1927180 w 1927180"/>
                <a:gd name="connsiteY4" fmla="*/ 1438599 h 1438599"/>
                <a:gd name="connsiteX5" fmla="*/ 0 w 1927180"/>
                <a:gd name="connsiteY5" fmla="*/ 1438599 h 1438599"/>
                <a:gd name="connsiteX6" fmla="*/ 0 w 1927180"/>
                <a:gd name="connsiteY6" fmla="*/ 1438599 h 1438599"/>
                <a:gd name="connsiteX7" fmla="*/ 0 w 1927180"/>
                <a:gd name="connsiteY7" fmla="*/ 115088 h 1438599"/>
                <a:gd name="connsiteX8" fmla="*/ 115088 w 1927180"/>
                <a:gd name="connsiteY8" fmla="*/ 0 h 1438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180" h="1438599">
                  <a:moveTo>
                    <a:pt x="115088" y="0"/>
                  </a:moveTo>
                  <a:lnTo>
                    <a:pt x="1812092" y="0"/>
                  </a:lnTo>
                  <a:cubicBezTo>
                    <a:pt x="1875653" y="0"/>
                    <a:pt x="1927180" y="51527"/>
                    <a:pt x="1927180" y="115088"/>
                  </a:cubicBezTo>
                  <a:lnTo>
                    <a:pt x="1927180" y="1438599"/>
                  </a:lnTo>
                  <a:lnTo>
                    <a:pt x="1927180" y="1438599"/>
                  </a:lnTo>
                  <a:lnTo>
                    <a:pt x="0" y="1438599"/>
                  </a:lnTo>
                  <a:lnTo>
                    <a:pt x="0" y="1438599"/>
                  </a:lnTo>
                  <a:lnTo>
                    <a:pt x="0" y="115088"/>
                  </a:lnTo>
                  <a:cubicBezTo>
                    <a:pt x="0" y="51527"/>
                    <a:pt x="51527" y="0"/>
                    <a:pt x="115088" y="0"/>
                  </a:cubicBezTo>
                  <a:close/>
                </a:path>
              </a:pathLst>
            </a:custGeom>
            <a:solidFill>
              <a:srgbClr val="FFFFFF">
                <a:alpha val="90000"/>
              </a:srgbClr>
            </a:solidFill>
            <a:ln w="19050">
              <a:solidFill>
                <a:schemeClr val="accent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54000" tIns="54000" rIns="54000" bIns="0" spcCol="1270" anchor="ctr">
              <a:normAutofit/>
            </a:bodyPr>
            <a:lstStyle/>
            <a:p>
              <a:pPr marL="0" lvl="1" algn="ctr" defTabSz="366395">
                <a:lnSpc>
                  <a:spcPct val="130000"/>
                </a:lnSpc>
                <a:spcAft>
                  <a:spcPct val="15000"/>
                </a:spcAft>
                <a:defRPr/>
              </a:pPr>
              <a:endParaRPr lang="zh-CN" altLang="en-US" sz="1050" dirty="0">
                <a:solidFill>
                  <a:srgbClr val="1C1C1C"/>
                </a:solidFill>
                <a:latin typeface="Arial" panose="020B0604020202020204" pitchFamily="34" charset="0"/>
                <a:ea typeface="微软雅黑" panose="020B0503020204020204" pitchFamily="34" charset="-122"/>
                <a:cs typeface="宋体" panose="02010600030101010101" pitchFamily="2" charset="-122"/>
                <a:sym typeface="Arial" panose="020B0604020202020204" pitchFamily="34" charset="0"/>
              </a:endParaRPr>
            </a:p>
          </p:txBody>
        </p:sp>
        <p:sp>
          <p:nvSpPr>
            <p:cNvPr id="26" name="MH_SubTitle_3"/>
            <p:cNvSpPr/>
            <p:nvPr>
              <p:custDataLst>
                <p:tags r:id="rId8"/>
              </p:custDataLst>
            </p:nvPr>
          </p:nvSpPr>
          <p:spPr>
            <a:xfrm>
              <a:off x="8018637" y="5002987"/>
              <a:ext cx="2233784" cy="817237"/>
            </a:xfrm>
            <a:custGeom>
              <a:avLst/>
              <a:gdLst>
                <a:gd name="connsiteX0" fmla="*/ 0 w 1710000"/>
                <a:gd name="connsiteY0" fmla="*/ 0 h 618597"/>
                <a:gd name="connsiteX1" fmla="*/ 1710000 w 1710000"/>
                <a:gd name="connsiteY1" fmla="*/ 0 h 618597"/>
                <a:gd name="connsiteX2" fmla="*/ 1710000 w 1710000"/>
                <a:gd name="connsiteY2" fmla="*/ 515495 h 618597"/>
                <a:gd name="connsiteX3" fmla="*/ 1606898 w 1710000"/>
                <a:gd name="connsiteY3" fmla="*/ 618597 h 618597"/>
                <a:gd name="connsiteX4" fmla="*/ 103102 w 1710000"/>
                <a:gd name="connsiteY4" fmla="*/ 618597 h 618597"/>
                <a:gd name="connsiteX5" fmla="*/ 0 w 1710000"/>
                <a:gd name="connsiteY5" fmla="*/ 515495 h 6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0000" h="618597">
                  <a:moveTo>
                    <a:pt x="0" y="0"/>
                  </a:moveTo>
                  <a:lnTo>
                    <a:pt x="1710000" y="0"/>
                  </a:lnTo>
                  <a:lnTo>
                    <a:pt x="1710000" y="515495"/>
                  </a:lnTo>
                  <a:cubicBezTo>
                    <a:pt x="1710000" y="572437"/>
                    <a:pt x="1663840" y="618597"/>
                    <a:pt x="1606898" y="618597"/>
                  </a:cubicBezTo>
                  <a:lnTo>
                    <a:pt x="103102" y="618597"/>
                  </a:lnTo>
                  <a:cubicBezTo>
                    <a:pt x="46160" y="618597"/>
                    <a:pt x="0" y="572437"/>
                    <a:pt x="0" y="515495"/>
                  </a:cubicBezTo>
                  <a:close/>
                </a:path>
              </a:pathLst>
            </a:custGeom>
            <a:solidFill>
              <a:schemeClr val="accent3"/>
            </a:solidFill>
            <a:ln w="19050">
              <a:solidFill>
                <a:schemeClr val="accent3"/>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0" tIns="0" rIns="0" bIns="0" spcCol="1270" anchor="ctr">
              <a:normAutofit/>
            </a:bodyPr>
            <a:lstStyle/>
            <a:p>
              <a:pPr algn="ctr" defTabSz="800100">
                <a:lnSpc>
                  <a:spcPct val="90000"/>
                </a:lnSpc>
                <a:spcAft>
                  <a:spcPct val="35000"/>
                </a:spcAft>
                <a:defRPr/>
              </a:pPr>
              <a:endParaRPr lang="zh-CN" altLang="en-US" sz="1500" dirty="0">
                <a:solidFill>
                  <a:srgbClr val="FFFFFF"/>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MH_Other_3"/>
            <p:cNvSpPr/>
            <p:nvPr>
              <p:custDataLst>
                <p:tags r:id="rId9"/>
              </p:custDataLst>
            </p:nvPr>
          </p:nvSpPr>
          <p:spPr>
            <a:xfrm>
              <a:off x="8779298" y="2113639"/>
              <a:ext cx="808856" cy="80885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100" b="1" dirty="0">
                  <a:solidFill>
                    <a:srgbClr val="FFFFFF"/>
                  </a:solidFill>
                  <a:latin typeface="Arial" panose="020B0604020202020204" pitchFamily="34" charset="0"/>
                  <a:ea typeface="微软雅黑" panose="020B0503020204020204" pitchFamily="34" charset="-122"/>
                  <a:sym typeface="Arial" panose="020B0604020202020204" pitchFamily="34" charset="0"/>
                </a:rPr>
                <a:t>3</a:t>
              </a:r>
              <a:endParaRPr lang="zh-CN" altLang="en-US" sz="21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8010447" y="5180629"/>
              <a:ext cx="2241974" cy="46063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标题文字添加</a:t>
              </a:r>
              <a:endPar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8205296" y="3096532"/>
              <a:ext cx="1852275"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5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矩形 29"/>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7" name="MH_Other_5"/>
          <p:cNvPicPr>
            <a:picLocks noChangeAspect="1" noChangeArrowheads="1"/>
          </p:cNvPicPr>
          <p:nvPr>
            <p:custDataLst>
              <p:tags r:id="rId1"/>
            </p:custDataLst>
          </p:nvPr>
        </p:nvPicPr>
        <p:blipFill>
          <a:blip r:embed="rId2">
            <a:extLst>
              <a:ext uri="{28A0092B-C50C-407E-A947-70E740481C1C}">
                <a14:useLocalDpi xmlns:a14="http://schemas.microsoft.com/office/drawing/2010/main" val="0"/>
              </a:ext>
            </a:extLst>
          </a:blip>
          <a:srcRect l="57680" t="7205" b="2766"/>
          <a:stretch>
            <a:fillRect/>
          </a:stretch>
        </p:blipFill>
        <p:spPr bwMode="auto">
          <a:xfrm>
            <a:off x="4678783" y="1161845"/>
            <a:ext cx="40481" cy="288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MH_Other_6"/>
          <p:cNvPicPr>
            <a:picLocks noChangeAspect="1" noChangeArrowheads="1"/>
          </p:cNvPicPr>
          <p:nvPr>
            <p:custDataLst>
              <p:tags r:id="rId3"/>
            </p:custDataLst>
          </p:nvPr>
        </p:nvPicPr>
        <p:blipFill>
          <a:blip r:embed="rId4">
            <a:extLst>
              <a:ext uri="{28A0092B-C50C-407E-A947-70E740481C1C}">
                <a14:useLocalDpi xmlns:a14="http://schemas.microsoft.com/office/drawing/2010/main" val="0"/>
              </a:ext>
            </a:extLst>
          </a:blip>
          <a:srcRect t="2766" r="57680" b="7205"/>
          <a:stretch>
            <a:fillRect/>
          </a:stretch>
        </p:blipFill>
        <p:spPr bwMode="auto">
          <a:xfrm>
            <a:off x="4406128" y="1459501"/>
            <a:ext cx="42863" cy="288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组合 8"/>
          <p:cNvGrpSpPr/>
          <p:nvPr/>
        </p:nvGrpSpPr>
        <p:grpSpPr>
          <a:xfrm>
            <a:off x="943792" y="1664288"/>
            <a:ext cx="3458306" cy="556022"/>
            <a:chOff x="1257300" y="2438401"/>
            <a:chExt cx="4611075" cy="741363"/>
          </a:xfrm>
        </p:grpSpPr>
        <p:sp>
          <p:nvSpPr>
            <p:cNvPr id="10" name="MH_SubTitle_1"/>
            <p:cNvSpPr/>
            <p:nvPr>
              <p:custDataLst>
                <p:tags r:id="rId5"/>
              </p:custDataLst>
            </p:nvPr>
          </p:nvSpPr>
          <p:spPr>
            <a:xfrm>
              <a:off x="1257300" y="2438401"/>
              <a:ext cx="3951289" cy="7413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endParaRPr lang="zh-CN" altLang="en-US" sz="13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_1"/>
            <p:cNvSpPr txBox="1">
              <a:spLocks noChangeArrowheads="1"/>
            </p:cNvSpPr>
            <p:nvPr>
              <p:custDataLst>
                <p:tags r:id="rId6"/>
              </p:custDataLst>
            </p:nvPr>
          </p:nvSpPr>
          <p:spPr bwMode="auto">
            <a:xfrm>
              <a:off x="5109191" y="2470528"/>
              <a:ext cx="75918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en-US" altLang="zh-CN" sz="2700" b="1" dirty="0">
                  <a:solidFill>
                    <a:schemeClr val="accent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01</a:t>
              </a:r>
              <a:endParaRPr lang="zh-CN" altLang="en-US" sz="675" b="1" dirty="0">
                <a:solidFill>
                  <a:schemeClr val="accent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17" name="矩形 16"/>
            <p:cNvSpPr/>
            <p:nvPr/>
          </p:nvSpPr>
          <p:spPr>
            <a:xfrm>
              <a:off x="1462212" y="2504382"/>
              <a:ext cx="3524920" cy="64017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05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点击输入简要文字内容，概括精炼言简意赅的说明分项内容。制</a:t>
              </a:r>
              <a:r>
                <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rPr>
                <a:t>作</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943792" y="2375090"/>
            <a:ext cx="3458306" cy="556022"/>
            <a:chOff x="1257300" y="3386138"/>
            <a:chExt cx="4611075" cy="741362"/>
          </a:xfrm>
        </p:grpSpPr>
        <p:sp>
          <p:nvSpPr>
            <p:cNvPr id="19" name="MH_SubTitle_2"/>
            <p:cNvSpPr/>
            <p:nvPr>
              <p:custDataLst>
                <p:tags r:id="rId7"/>
              </p:custDataLst>
            </p:nvPr>
          </p:nvSpPr>
          <p:spPr>
            <a:xfrm>
              <a:off x="1257300" y="3386138"/>
              <a:ext cx="3951289" cy="741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endParaRPr lang="zh-CN" altLang="en-US" sz="13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Other_2"/>
            <p:cNvSpPr txBox="1">
              <a:spLocks noChangeArrowheads="1"/>
            </p:cNvSpPr>
            <p:nvPr>
              <p:custDataLst>
                <p:tags r:id="rId8"/>
              </p:custDataLst>
            </p:nvPr>
          </p:nvSpPr>
          <p:spPr bwMode="auto">
            <a:xfrm>
              <a:off x="5109191" y="3418266"/>
              <a:ext cx="759184" cy="67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en-US" altLang="zh-CN" sz="2700" b="1">
                  <a:solidFill>
                    <a:schemeClr val="accent2"/>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02</a:t>
              </a:r>
              <a:endParaRPr lang="zh-CN" altLang="en-US" sz="675" b="1">
                <a:solidFill>
                  <a:schemeClr val="accent2"/>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21" name="矩形 20"/>
            <p:cNvSpPr/>
            <p:nvPr/>
          </p:nvSpPr>
          <p:spPr>
            <a:xfrm>
              <a:off x="1462212" y="3452121"/>
              <a:ext cx="3524920" cy="6401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05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点击输入简要文字内容，概括精炼言简意赅的说明分项内容。制</a:t>
              </a:r>
              <a:r>
                <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rPr>
                <a:t>作</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4655429" y="2620359"/>
            <a:ext cx="3536885" cy="556022"/>
            <a:chOff x="6206152" y="3713163"/>
            <a:chExt cx="4715847" cy="741362"/>
          </a:xfrm>
        </p:grpSpPr>
        <p:sp>
          <p:nvSpPr>
            <p:cNvPr id="23" name="MH_SubTitle_3"/>
            <p:cNvSpPr/>
            <p:nvPr>
              <p:custDataLst>
                <p:tags r:id="rId9"/>
              </p:custDataLst>
            </p:nvPr>
          </p:nvSpPr>
          <p:spPr>
            <a:xfrm>
              <a:off x="6956424" y="3713163"/>
              <a:ext cx="3965575" cy="741362"/>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endParaRPr lang="zh-CN" altLang="en-US" sz="13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Other_3"/>
            <p:cNvSpPr txBox="1">
              <a:spLocks noChangeArrowheads="1"/>
            </p:cNvSpPr>
            <p:nvPr>
              <p:custDataLst>
                <p:tags r:id="rId10"/>
              </p:custDataLst>
            </p:nvPr>
          </p:nvSpPr>
          <p:spPr bwMode="auto">
            <a:xfrm>
              <a:off x="6206152" y="3745291"/>
              <a:ext cx="759184" cy="67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en-US" altLang="zh-CN" sz="2700" b="1" dirty="0">
                  <a:solidFill>
                    <a:schemeClr val="accent3"/>
                  </a:solidFill>
                  <a:latin typeface="Arial" panose="020B0604020202020204" pitchFamily="34" charset="0"/>
                  <a:cs typeface="Arial Unicode MS" panose="020B0604020202020204" pitchFamily="34" charset="-122"/>
                  <a:sym typeface="Arial" panose="020B0604020202020204" pitchFamily="34" charset="0"/>
                </a:rPr>
                <a:t>03</a:t>
              </a:r>
              <a:endParaRPr lang="zh-CN" altLang="en-US" sz="675" b="1" dirty="0">
                <a:solidFill>
                  <a:schemeClr val="accent3"/>
                </a:solidFill>
                <a:latin typeface="Arial" panose="020B0604020202020204" pitchFamily="34" charset="0"/>
                <a:cs typeface="Arial Unicode MS" panose="020B0604020202020204" pitchFamily="34" charset="-122"/>
                <a:sym typeface="Arial" panose="020B0604020202020204" pitchFamily="34" charset="0"/>
              </a:endParaRPr>
            </a:p>
          </p:txBody>
        </p:sp>
        <p:sp>
          <p:nvSpPr>
            <p:cNvPr id="25" name="矩形 24"/>
            <p:cNvSpPr/>
            <p:nvPr/>
          </p:nvSpPr>
          <p:spPr>
            <a:xfrm>
              <a:off x="7176751" y="3787083"/>
              <a:ext cx="3524920" cy="640174"/>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点击输入简要文字内容，概括精炼言简意赅的说明分项内容。制</a:t>
              </a:r>
              <a:r>
                <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rPr>
                <a:t>作</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4655429" y="3332353"/>
            <a:ext cx="3536885" cy="556022"/>
            <a:chOff x="6206152" y="4662488"/>
            <a:chExt cx="4715847" cy="741362"/>
          </a:xfrm>
        </p:grpSpPr>
        <p:sp>
          <p:nvSpPr>
            <p:cNvPr id="27" name="MH_SubTitle_4"/>
            <p:cNvSpPr/>
            <p:nvPr>
              <p:custDataLst>
                <p:tags r:id="rId11"/>
              </p:custDataLst>
            </p:nvPr>
          </p:nvSpPr>
          <p:spPr>
            <a:xfrm>
              <a:off x="6956424" y="4662488"/>
              <a:ext cx="3965575" cy="7413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lnSpc>
                  <a:spcPct val="120000"/>
                </a:lnSpc>
                <a:defRPr/>
              </a:pPr>
              <a:endParaRPr lang="zh-CN" altLang="en-US" sz="135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MH_Other_4"/>
            <p:cNvSpPr txBox="1">
              <a:spLocks noChangeArrowheads="1"/>
            </p:cNvSpPr>
            <p:nvPr>
              <p:custDataLst>
                <p:tags r:id="rId12"/>
              </p:custDataLst>
            </p:nvPr>
          </p:nvSpPr>
          <p:spPr bwMode="auto">
            <a:xfrm>
              <a:off x="6206152" y="4694616"/>
              <a:ext cx="759184" cy="677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1">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en-US" altLang="zh-CN" sz="2700" b="1">
                  <a:solidFill>
                    <a:schemeClr val="accent4"/>
                  </a:solidFill>
                  <a:latin typeface="Arial" panose="020B0604020202020204" pitchFamily="34" charset="0"/>
                  <a:cs typeface="Arial Unicode MS" panose="020B0604020202020204" pitchFamily="34" charset="-122"/>
                  <a:sym typeface="Arial" panose="020B0604020202020204" pitchFamily="34" charset="0"/>
                </a:rPr>
                <a:t>04</a:t>
              </a:r>
              <a:endParaRPr lang="zh-CN" altLang="en-US" sz="675" b="1">
                <a:solidFill>
                  <a:schemeClr val="accent4"/>
                </a:solidFill>
                <a:latin typeface="Arial" panose="020B0604020202020204" pitchFamily="34" charset="0"/>
                <a:cs typeface="Arial Unicode MS" panose="020B0604020202020204" pitchFamily="34" charset="-122"/>
                <a:sym typeface="Arial" panose="020B0604020202020204" pitchFamily="34" charset="0"/>
              </a:endParaRPr>
            </a:p>
          </p:txBody>
        </p:sp>
        <p:sp>
          <p:nvSpPr>
            <p:cNvPr id="29" name="矩形 28"/>
            <p:cNvSpPr/>
            <p:nvPr/>
          </p:nvSpPr>
          <p:spPr>
            <a:xfrm>
              <a:off x="7176751" y="4728471"/>
              <a:ext cx="3524920" cy="640174"/>
            </a:xfrm>
            <a:prstGeom prst="rect">
              <a:avLst/>
            </a:prstGeom>
          </p:spPr>
          <p:txBody>
            <a:bodyPr wrap="square">
              <a:spAutoFit/>
              <a:scene3d>
                <a:camera prst="orthographicFront"/>
                <a:lightRig rig="threePt" dir="t"/>
              </a:scene3d>
              <a:sp3d contourW="12700"/>
            </a:bodyPr>
            <a:lstStyle/>
            <a:p>
              <a:pPr>
                <a:lnSpc>
                  <a:spcPct val="120000"/>
                </a:lnSpc>
              </a:pPr>
              <a:r>
                <a:rPr lang="zh-CN" altLang="en-US" sz="105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点击输入简要文字内容，概括精炼言简意赅的说明分项内容。制</a:t>
              </a:r>
              <a:r>
                <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rPr>
                <a:t>作</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矩形 29"/>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outHorizontal)">
                                      <p:cBhvr>
                                        <p:cTn id="7" dur="500"/>
                                        <p:tgtEl>
                                          <p:spTgt spid="7"/>
                                        </p:tgtEl>
                                      </p:cBhvr>
                                    </p:animEffect>
                                  </p:childTnLst>
                                </p:cTn>
                              </p:par>
                              <p:par>
                                <p:cTn id="8" presetID="16" presetClass="entr" presetSubtype="4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outHorizontal)">
                                      <p:cBhvr>
                                        <p:cTn id="10" dur="500"/>
                                        <p:tgtEl>
                                          <p:spTgt spid="8"/>
                                        </p:tgtEl>
                                      </p:cBhvr>
                                    </p:animEffect>
                                  </p:childTnLst>
                                </p:cTn>
                              </p:par>
                            </p:childTnLst>
                          </p:cTn>
                        </p:par>
                        <p:par>
                          <p:cTn id="11" fill="hold">
                            <p:stCondLst>
                              <p:cond delay="500"/>
                            </p:stCondLst>
                            <p:childTnLst>
                              <p:par>
                                <p:cTn id="12" presetID="12" presetClass="entr" presetSubtype="2"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p:tgtEl>
                                          <p:spTgt spid="9"/>
                                        </p:tgtEl>
                                        <p:attrNameLst>
                                          <p:attrName>ppt_x</p:attrName>
                                        </p:attrNameLst>
                                      </p:cBhvr>
                                      <p:tavLst>
                                        <p:tav tm="0">
                                          <p:val>
                                            <p:strVal val="#ppt_x+#ppt_w*1.125000"/>
                                          </p:val>
                                        </p:tav>
                                        <p:tav tm="100000">
                                          <p:val>
                                            <p:strVal val="#ppt_x"/>
                                          </p:val>
                                        </p:tav>
                                      </p:tavLst>
                                    </p:anim>
                                    <p:animEffect transition="in" filter="wipe(left)">
                                      <p:cBhvr>
                                        <p:cTn id="15" dur="500"/>
                                        <p:tgtEl>
                                          <p:spTgt spid="9"/>
                                        </p:tgtEl>
                                      </p:cBhvr>
                                    </p:animEffect>
                                  </p:childTnLst>
                                </p:cTn>
                              </p:par>
                            </p:childTnLst>
                          </p:cTn>
                        </p:par>
                        <p:par>
                          <p:cTn id="16" fill="hold">
                            <p:stCondLst>
                              <p:cond delay="1000"/>
                            </p:stCondLst>
                            <p:childTnLst>
                              <p:par>
                                <p:cTn id="17" presetID="12" presetClass="entr" presetSubtype="2"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ppt_x</p:attrName>
                                        </p:attrNameLst>
                                      </p:cBhvr>
                                      <p:tavLst>
                                        <p:tav tm="0">
                                          <p:val>
                                            <p:strVal val="#ppt_x+#ppt_w*1.125000"/>
                                          </p:val>
                                        </p:tav>
                                        <p:tav tm="100000">
                                          <p:val>
                                            <p:strVal val="#ppt_x"/>
                                          </p:val>
                                        </p:tav>
                                      </p:tavLst>
                                    </p:anim>
                                    <p:animEffect transition="in" filter="wipe(left)">
                                      <p:cBhvr>
                                        <p:cTn id="20" dur="500"/>
                                        <p:tgtEl>
                                          <p:spTgt spid="18"/>
                                        </p:tgtEl>
                                      </p:cBhvr>
                                    </p:animEffect>
                                  </p:childTnLst>
                                </p:cTn>
                              </p:par>
                            </p:childTnLst>
                          </p:cTn>
                        </p:par>
                        <p:par>
                          <p:cTn id="21" fill="hold">
                            <p:stCondLst>
                              <p:cond delay="1500"/>
                            </p:stCondLst>
                            <p:childTnLst>
                              <p:par>
                                <p:cTn id="22" presetID="12" presetClass="entr" presetSubtype="8"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p:tgtEl>
                                          <p:spTgt spid="22"/>
                                        </p:tgtEl>
                                        <p:attrNameLst>
                                          <p:attrName>ppt_x</p:attrName>
                                        </p:attrNameLst>
                                      </p:cBhvr>
                                      <p:tavLst>
                                        <p:tav tm="0">
                                          <p:val>
                                            <p:strVal val="#ppt_x-#ppt_w*1.125000"/>
                                          </p:val>
                                        </p:tav>
                                        <p:tav tm="100000">
                                          <p:val>
                                            <p:strVal val="#ppt_x"/>
                                          </p:val>
                                        </p:tav>
                                      </p:tavLst>
                                    </p:anim>
                                    <p:animEffect transition="in" filter="wipe(right)">
                                      <p:cBhvr>
                                        <p:cTn id="25" dur="500"/>
                                        <p:tgtEl>
                                          <p:spTgt spid="22"/>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p:tgtEl>
                                          <p:spTgt spid="26"/>
                                        </p:tgtEl>
                                        <p:attrNameLst>
                                          <p:attrName>ppt_x</p:attrName>
                                        </p:attrNameLst>
                                      </p:cBhvr>
                                      <p:tavLst>
                                        <p:tav tm="0">
                                          <p:val>
                                            <p:strVal val="#ppt_x-#ppt_w*1.125000"/>
                                          </p:val>
                                        </p:tav>
                                        <p:tav tm="100000">
                                          <p:val>
                                            <p:strVal val="#ppt_x"/>
                                          </p:val>
                                        </p:tav>
                                      </p:tavLst>
                                    </p:anim>
                                    <p:animEffect transition="in" filter="wipe(right)">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3"/>
          <p:cNvSpPr txBox="1">
            <a:spLocks noChangeArrowheads="1"/>
          </p:cNvSpPr>
          <p:nvPr/>
        </p:nvSpPr>
        <p:spPr bwMode="auto">
          <a:xfrm>
            <a:off x="3931283" y="1274010"/>
            <a:ext cx="140235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en-US" altLang="zh-CN" sz="6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6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2846844" y="2364299"/>
            <a:ext cx="3725465" cy="461665"/>
          </a:xfrm>
          <a:prstGeom prst="rect">
            <a:avLst/>
          </a:prstGeom>
          <a:noFill/>
        </p:spPr>
        <p:txBody>
          <a:bodyPr>
            <a:spAutoFit/>
          </a:bodyPr>
          <a:lstStyle/>
          <a:p>
            <a:pPr algn="ctr">
              <a:defRPr/>
            </a:pPr>
            <a:r>
              <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单击此处添加名称</a:t>
            </a:r>
            <a:endPar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3257405" y="2799366"/>
            <a:ext cx="2904343" cy="581698"/>
          </a:xfrm>
          <a:prstGeom prst="rect">
            <a:avLst/>
          </a:prstGeom>
          <a:noFill/>
        </p:spPr>
        <p:txBody>
          <a:bodyPr wrap="square" lIns="0" tIns="0" rIns="0" bIns="0">
            <a:spAutoFit/>
          </a:bodyPr>
          <a:lstStyle/>
          <a:p>
            <a:pPr algn="ctr" defTabSz="912495">
              <a:lnSpc>
                <a:spcPct val="120000"/>
              </a:lnSpc>
              <a:spcBef>
                <a:spcPct val="20000"/>
              </a:spcBef>
              <a:defRPr/>
            </a:pPr>
            <a:r>
              <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endPar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4539392" y="2673838"/>
            <a:ext cx="1271075" cy="1256888"/>
            <a:chOff x="4540206" y="2838351"/>
            <a:chExt cx="1271075" cy="1256888"/>
          </a:xfrm>
        </p:grpSpPr>
        <p:sp>
          <p:nvSpPr>
            <p:cNvPr id="8" name="矩形: 圆角 9"/>
            <p:cNvSpPr/>
            <p:nvPr/>
          </p:nvSpPr>
          <p:spPr>
            <a:xfrm>
              <a:off x="4554393" y="2838351"/>
              <a:ext cx="1256888" cy="1256888"/>
            </a:xfrm>
            <a:prstGeom prst="roundRect">
              <a:avLst>
                <a:gd name="adj" fmla="val 5067"/>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矩形: 圆角 10"/>
            <p:cNvSpPr/>
            <p:nvPr/>
          </p:nvSpPr>
          <p:spPr>
            <a:xfrm>
              <a:off x="4554393" y="2838351"/>
              <a:ext cx="939521" cy="939521"/>
            </a:xfrm>
            <a:prstGeom prst="roundRect">
              <a:avLst>
                <a:gd name="adj" fmla="val 5067"/>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26"/>
            <p:cNvSpPr txBox="1"/>
            <p:nvPr/>
          </p:nvSpPr>
          <p:spPr>
            <a:xfrm>
              <a:off x="4540206" y="2840879"/>
              <a:ext cx="435456" cy="305372"/>
            </a:xfrm>
            <a:prstGeom prst="rect">
              <a:avLst/>
            </a:prstGeom>
            <a:noFill/>
          </p:spPr>
          <p:txBody>
            <a:bodyPr wrap="none">
              <a:normAutofit/>
            </a:bodyPr>
            <a:lstStyle/>
            <a:p>
              <a:r>
                <a:rPr 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70%</a:t>
              </a:r>
              <a:endParaRPr lang="en-US" sz="10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3346456" y="2673838"/>
            <a:ext cx="1110026" cy="1110026"/>
            <a:chOff x="3347270" y="2838351"/>
            <a:chExt cx="1110026" cy="1110026"/>
          </a:xfrm>
        </p:grpSpPr>
        <p:sp>
          <p:nvSpPr>
            <p:cNvPr id="17" name="矩形: 圆角 7"/>
            <p:cNvSpPr/>
            <p:nvPr/>
          </p:nvSpPr>
          <p:spPr>
            <a:xfrm>
              <a:off x="3347270" y="2838351"/>
              <a:ext cx="1110026" cy="1110026"/>
            </a:xfrm>
            <a:prstGeom prst="roundRect">
              <a:avLst>
                <a:gd name="adj" fmla="val 5067"/>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圆角 8"/>
            <p:cNvSpPr/>
            <p:nvPr/>
          </p:nvSpPr>
          <p:spPr>
            <a:xfrm>
              <a:off x="3716111" y="2838351"/>
              <a:ext cx="741185" cy="741185"/>
            </a:xfrm>
            <a:prstGeom prst="roundRect">
              <a:avLst>
                <a:gd name="adj" fmla="val 5067"/>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28"/>
            <p:cNvSpPr txBox="1"/>
            <p:nvPr/>
          </p:nvSpPr>
          <p:spPr>
            <a:xfrm>
              <a:off x="4021840" y="2840880"/>
              <a:ext cx="435455" cy="305372"/>
            </a:xfrm>
            <a:prstGeom prst="rect">
              <a:avLst/>
            </a:prstGeom>
            <a:noFill/>
          </p:spPr>
          <p:txBody>
            <a:bodyPr wrap="none">
              <a:normAutofit/>
            </a:bodyPr>
            <a:lstStyle/>
            <a:p>
              <a:pPr algn="r"/>
              <a:r>
                <a:rPr 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60%</a:t>
              </a:r>
              <a:endParaRPr lang="en-US" sz="10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3081559" y="1208858"/>
            <a:ext cx="1374923" cy="1399973"/>
            <a:chOff x="3082373" y="1373371"/>
            <a:chExt cx="1374923" cy="1399973"/>
          </a:xfrm>
        </p:grpSpPr>
        <p:sp>
          <p:nvSpPr>
            <p:cNvPr id="21" name="矩形: 圆角 3"/>
            <p:cNvSpPr/>
            <p:nvPr/>
          </p:nvSpPr>
          <p:spPr>
            <a:xfrm>
              <a:off x="3082373" y="1373371"/>
              <a:ext cx="1374923" cy="1374923"/>
            </a:xfrm>
            <a:prstGeom prst="roundRect">
              <a:avLst>
                <a:gd name="adj" fmla="val 5067"/>
              </a:avLst>
            </a:prstGeom>
            <a:solidFill>
              <a:schemeClr val="accent1">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圆角 4"/>
            <p:cNvSpPr/>
            <p:nvPr/>
          </p:nvSpPr>
          <p:spPr>
            <a:xfrm>
              <a:off x="3453088" y="1740764"/>
              <a:ext cx="1004207" cy="1004207"/>
            </a:xfrm>
            <a:prstGeom prst="roundRect">
              <a:avLst>
                <a:gd name="adj" fmla="val 5067"/>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9"/>
            <p:cNvSpPr txBox="1"/>
            <p:nvPr/>
          </p:nvSpPr>
          <p:spPr>
            <a:xfrm>
              <a:off x="4020701" y="2467972"/>
              <a:ext cx="435455" cy="305372"/>
            </a:xfrm>
            <a:prstGeom prst="rect">
              <a:avLst/>
            </a:prstGeom>
            <a:noFill/>
          </p:spPr>
          <p:txBody>
            <a:bodyPr wrap="none">
              <a:normAutofit/>
            </a:bodyPr>
            <a:lstStyle/>
            <a:p>
              <a:pPr algn="r"/>
              <a:r>
                <a:rPr lang="en-US" sz="1050">
                  <a:solidFill>
                    <a:schemeClr val="bg1"/>
                  </a:solidFill>
                  <a:latin typeface="Arial" panose="020B0604020202020204" pitchFamily="34" charset="0"/>
                  <a:ea typeface="微软雅黑" panose="020B0503020204020204" pitchFamily="34" charset="-122"/>
                  <a:sym typeface="Arial" panose="020B0604020202020204" pitchFamily="34" charset="0"/>
                </a:rPr>
                <a:t>80%</a:t>
              </a:r>
              <a:endParaRPr lang="en-US" sz="10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文本框 30"/>
          <p:cNvSpPr txBox="1"/>
          <p:nvPr/>
        </p:nvSpPr>
        <p:spPr>
          <a:xfrm>
            <a:off x="2475368" y="2199585"/>
            <a:ext cx="308979" cy="311624"/>
          </a:xfrm>
          <a:prstGeom prst="rect">
            <a:avLst/>
          </a:prstGeom>
          <a:noFill/>
        </p:spPr>
        <p:txBody>
          <a:bodyPr wrap="none" lIns="0" tIns="0" rIns="0" bIns="0">
            <a:normAutofit/>
          </a:bodyPr>
          <a:lstStyle/>
          <a:p>
            <a:r>
              <a:rPr lang="en-US"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20%</a:t>
            </a:r>
            <a:endParaRPr lang="en-US"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4535965" y="1680080"/>
            <a:ext cx="921314" cy="903701"/>
            <a:chOff x="4536779" y="1844593"/>
            <a:chExt cx="921314" cy="903701"/>
          </a:xfrm>
        </p:grpSpPr>
        <p:sp>
          <p:nvSpPr>
            <p:cNvPr id="26" name="矩形: 圆角 5"/>
            <p:cNvSpPr/>
            <p:nvPr/>
          </p:nvSpPr>
          <p:spPr>
            <a:xfrm>
              <a:off x="4554393" y="1844593"/>
              <a:ext cx="903700" cy="903700"/>
            </a:xfrm>
            <a:prstGeom prst="roundRect">
              <a:avLst>
                <a:gd name="adj" fmla="val 5067"/>
              </a:avLst>
            </a:prstGeom>
            <a:solidFill>
              <a:schemeClr val="accent2">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圆角 6"/>
            <p:cNvSpPr/>
            <p:nvPr/>
          </p:nvSpPr>
          <p:spPr>
            <a:xfrm>
              <a:off x="4554393" y="2250223"/>
              <a:ext cx="498071" cy="498071"/>
            </a:xfrm>
            <a:prstGeom prst="roundRect">
              <a:avLst>
                <a:gd name="adj" fmla="val 5067"/>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8"/>
            <p:cNvSpPr txBox="1"/>
            <p:nvPr/>
          </p:nvSpPr>
          <p:spPr>
            <a:xfrm>
              <a:off x="4536779" y="2379115"/>
              <a:ext cx="435456" cy="305372"/>
            </a:xfrm>
            <a:prstGeom prst="rect">
              <a:avLst/>
            </a:prstGeom>
            <a:noFill/>
          </p:spPr>
          <p:txBody>
            <a:bodyPr wrap="none">
              <a:normAutofit fontScale="77500" lnSpcReduction="20000"/>
            </a:bodyPr>
            <a:lstStyle/>
            <a:p>
              <a:br>
                <a:rPr lang="en-US" sz="1000">
                  <a:solidFill>
                    <a:schemeClr val="bg1"/>
                  </a:solidFill>
                  <a:latin typeface="Arial" panose="020B0604020202020204" pitchFamily="34" charset="0"/>
                  <a:ea typeface="微软雅黑" panose="020B0503020204020204" pitchFamily="34" charset="-122"/>
                  <a:sym typeface="Arial" panose="020B0604020202020204" pitchFamily="34" charset="0"/>
                </a:rPr>
              </a:br>
              <a:r>
                <a:rPr lang="en-US" sz="1000">
                  <a:solidFill>
                    <a:schemeClr val="bg1"/>
                  </a:solidFill>
                  <a:latin typeface="Arial" panose="020B0604020202020204" pitchFamily="34" charset="0"/>
                  <a:ea typeface="微软雅黑" panose="020B0503020204020204" pitchFamily="34" charset="-122"/>
                  <a:sym typeface="Arial" panose="020B0604020202020204" pitchFamily="34" charset="0"/>
                </a:rPr>
                <a:t>15%</a:t>
              </a:r>
              <a:endParaRPr lang="en-US" sz="1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文本框 31"/>
          <p:cNvSpPr txBox="1"/>
          <p:nvPr/>
        </p:nvSpPr>
        <p:spPr>
          <a:xfrm>
            <a:off x="5529052" y="2199585"/>
            <a:ext cx="308979" cy="311624"/>
          </a:xfrm>
          <a:prstGeom prst="rect">
            <a:avLst/>
          </a:prstGeom>
          <a:noFill/>
        </p:spPr>
        <p:txBody>
          <a:bodyPr wrap="none" lIns="0" tIns="0" rIns="0" bIns="0">
            <a:normAutofit/>
          </a:bodyPr>
          <a:lstStyle/>
          <a:p>
            <a:r>
              <a:rPr lang="en-US"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85%</a:t>
            </a:r>
            <a:endParaRPr lang="en-US" dirty="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32"/>
          <p:cNvSpPr txBox="1"/>
          <p:nvPr/>
        </p:nvSpPr>
        <p:spPr>
          <a:xfrm>
            <a:off x="5882239" y="3549853"/>
            <a:ext cx="308979" cy="311624"/>
          </a:xfrm>
          <a:prstGeom prst="rect">
            <a:avLst/>
          </a:prstGeom>
          <a:noFill/>
        </p:spPr>
        <p:txBody>
          <a:bodyPr wrap="none" lIns="0" tIns="0" rIns="0" bIns="0">
            <a:normAutofit/>
          </a:bodyPr>
          <a:lstStyle/>
          <a:p>
            <a:r>
              <a:rPr lang="en-US">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30%</a:t>
            </a:r>
            <a:endParaRPr lang="en-US">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3"/>
          <p:cNvSpPr txBox="1"/>
          <p:nvPr/>
        </p:nvSpPr>
        <p:spPr>
          <a:xfrm>
            <a:off x="2741404" y="3400616"/>
            <a:ext cx="308979" cy="311624"/>
          </a:xfrm>
          <a:prstGeom prst="rect">
            <a:avLst/>
          </a:prstGeom>
          <a:noFill/>
        </p:spPr>
        <p:txBody>
          <a:bodyPr wrap="none" lIns="0" tIns="0" rIns="0" bIns="0">
            <a:normAutofit/>
          </a:bodyPr>
          <a:lstStyle/>
          <a:p>
            <a:r>
              <a:rPr lang="en-US">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40%</a:t>
            </a:r>
            <a:endParaRPr lang="en-US">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组合 31"/>
          <p:cNvGrpSpPr/>
          <p:nvPr/>
        </p:nvGrpSpPr>
        <p:grpSpPr>
          <a:xfrm>
            <a:off x="1018496" y="1106764"/>
            <a:ext cx="1997325" cy="843644"/>
            <a:chOff x="952500" y="1676438"/>
            <a:chExt cx="2663100" cy="1124858"/>
          </a:xfrm>
        </p:grpSpPr>
        <p:sp>
          <p:nvSpPr>
            <p:cNvPr id="33" name="任意多边形: 形状 67"/>
            <p:cNvSpPr/>
            <p:nvPr/>
          </p:nvSpPr>
          <p:spPr>
            <a:xfrm>
              <a:off x="952500" y="1676438"/>
              <a:ext cx="554390" cy="690446"/>
            </a:xfrm>
            <a:custGeom>
              <a:avLst/>
              <a:gdLst/>
              <a:ahLst/>
              <a:cxnLst/>
              <a:rect l="l" t="t" r="r" b="b"/>
              <a:pathLst>
                <a:path w="121891" h="151805">
                  <a:moveTo>
                    <a:pt x="54248" y="100459"/>
                  </a:moveTo>
                  <a:lnTo>
                    <a:pt x="60722" y="100459"/>
                  </a:lnTo>
                  <a:lnTo>
                    <a:pt x="82823" y="151805"/>
                  </a:lnTo>
                  <a:lnTo>
                    <a:pt x="76349" y="151805"/>
                  </a:lnTo>
                  <a:close/>
                  <a:moveTo>
                    <a:pt x="46435" y="100459"/>
                  </a:moveTo>
                  <a:lnTo>
                    <a:pt x="52685" y="100459"/>
                  </a:lnTo>
                  <a:lnTo>
                    <a:pt x="52685" y="151805"/>
                  </a:lnTo>
                  <a:lnTo>
                    <a:pt x="46435" y="151805"/>
                  </a:lnTo>
                  <a:close/>
                  <a:moveTo>
                    <a:pt x="37505" y="100459"/>
                  </a:moveTo>
                  <a:lnTo>
                    <a:pt x="44425" y="100459"/>
                  </a:lnTo>
                  <a:lnTo>
                    <a:pt x="18529" y="151805"/>
                  </a:lnTo>
                  <a:lnTo>
                    <a:pt x="11832" y="151805"/>
                  </a:lnTo>
                  <a:close/>
                  <a:moveTo>
                    <a:pt x="121891" y="56481"/>
                  </a:moveTo>
                  <a:lnTo>
                    <a:pt x="114300" y="78358"/>
                  </a:lnTo>
                  <a:lnTo>
                    <a:pt x="121891" y="99120"/>
                  </a:lnTo>
                  <a:lnTo>
                    <a:pt x="86172" y="83939"/>
                  </a:lnTo>
                  <a:lnTo>
                    <a:pt x="86172" y="69652"/>
                  </a:lnTo>
                  <a:close/>
                  <a:moveTo>
                    <a:pt x="53355" y="32147"/>
                  </a:moveTo>
                  <a:cubicBezTo>
                    <a:pt x="52016" y="38398"/>
                    <a:pt x="48965" y="43533"/>
                    <a:pt x="44202" y="47551"/>
                  </a:cubicBezTo>
                  <a:cubicBezTo>
                    <a:pt x="41672" y="49560"/>
                    <a:pt x="38975" y="51067"/>
                    <a:pt x="36110" y="52072"/>
                  </a:cubicBezTo>
                  <a:lnTo>
                    <a:pt x="28360" y="53355"/>
                  </a:lnTo>
                  <a:lnTo>
                    <a:pt x="78135" y="53355"/>
                  </a:lnTo>
                  <a:lnTo>
                    <a:pt x="70433" y="52072"/>
                  </a:lnTo>
                  <a:cubicBezTo>
                    <a:pt x="67605" y="51067"/>
                    <a:pt x="64964" y="49560"/>
                    <a:pt x="62508" y="47551"/>
                  </a:cubicBezTo>
                  <a:cubicBezTo>
                    <a:pt x="57597" y="43533"/>
                    <a:pt x="54546" y="38398"/>
                    <a:pt x="53355" y="32147"/>
                  </a:cubicBezTo>
                  <a:close/>
                  <a:moveTo>
                    <a:pt x="79251" y="19199"/>
                  </a:moveTo>
                  <a:cubicBezTo>
                    <a:pt x="77168" y="19199"/>
                    <a:pt x="75345" y="19906"/>
                    <a:pt x="73782" y="21320"/>
                  </a:cubicBezTo>
                  <a:cubicBezTo>
                    <a:pt x="72219" y="22734"/>
                    <a:pt x="71438" y="24483"/>
                    <a:pt x="71438" y="26566"/>
                  </a:cubicBezTo>
                  <a:cubicBezTo>
                    <a:pt x="71438" y="28650"/>
                    <a:pt x="72219" y="30436"/>
                    <a:pt x="73782" y="31924"/>
                  </a:cubicBezTo>
                  <a:cubicBezTo>
                    <a:pt x="75345" y="33412"/>
                    <a:pt x="77168" y="34156"/>
                    <a:pt x="79251" y="34156"/>
                  </a:cubicBezTo>
                  <a:cubicBezTo>
                    <a:pt x="81484" y="34156"/>
                    <a:pt x="83344" y="33412"/>
                    <a:pt x="84832" y="31924"/>
                  </a:cubicBezTo>
                  <a:cubicBezTo>
                    <a:pt x="86321" y="30436"/>
                    <a:pt x="87065" y="28650"/>
                    <a:pt x="87065" y="26566"/>
                  </a:cubicBezTo>
                  <a:cubicBezTo>
                    <a:pt x="87065" y="24483"/>
                    <a:pt x="86321" y="22734"/>
                    <a:pt x="84832" y="21320"/>
                  </a:cubicBezTo>
                  <a:cubicBezTo>
                    <a:pt x="83344" y="19906"/>
                    <a:pt x="81484" y="19199"/>
                    <a:pt x="79251" y="19199"/>
                  </a:cubicBezTo>
                  <a:close/>
                  <a:moveTo>
                    <a:pt x="26566" y="19199"/>
                  </a:moveTo>
                  <a:cubicBezTo>
                    <a:pt x="24483" y="19199"/>
                    <a:pt x="22659" y="19906"/>
                    <a:pt x="21097" y="21320"/>
                  </a:cubicBezTo>
                  <a:cubicBezTo>
                    <a:pt x="19534" y="22734"/>
                    <a:pt x="18753" y="24483"/>
                    <a:pt x="18753" y="26566"/>
                  </a:cubicBezTo>
                  <a:cubicBezTo>
                    <a:pt x="18753" y="28650"/>
                    <a:pt x="19534" y="30436"/>
                    <a:pt x="21097" y="31924"/>
                  </a:cubicBezTo>
                  <a:cubicBezTo>
                    <a:pt x="22659" y="33412"/>
                    <a:pt x="24483" y="34156"/>
                    <a:pt x="26566" y="34156"/>
                  </a:cubicBezTo>
                  <a:cubicBezTo>
                    <a:pt x="28799" y="34156"/>
                    <a:pt x="30659" y="33412"/>
                    <a:pt x="32147" y="31924"/>
                  </a:cubicBezTo>
                  <a:cubicBezTo>
                    <a:pt x="33635" y="30436"/>
                    <a:pt x="34380" y="28650"/>
                    <a:pt x="34380" y="26566"/>
                  </a:cubicBezTo>
                  <a:cubicBezTo>
                    <a:pt x="34380" y="24483"/>
                    <a:pt x="33635" y="22734"/>
                    <a:pt x="32147" y="21320"/>
                  </a:cubicBezTo>
                  <a:cubicBezTo>
                    <a:pt x="30659" y="19906"/>
                    <a:pt x="28799" y="19199"/>
                    <a:pt x="26566" y="19199"/>
                  </a:cubicBezTo>
                  <a:close/>
                  <a:moveTo>
                    <a:pt x="27013" y="0"/>
                  </a:moveTo>
                  <a:cubicBezTo>
                    <a:pt x="33412" y="0"/>
                    <a:pt x="39142" y="2084"/>
                    <a:pt x="44202" y="6251"/>
                  </a:cubicBezTo>
                  <a:cubicBezTo>
                    <a:pt x="48965" y="10270"/>
                    <a:pt x="52016" y="15330"/>
                    <a:pt x="53355" y="21432"/>
                  </a:cubicBezTo>
                  <a:cubicBezTo>
                    <a:pt x="54546" y="15330"/>
                    <a:pt x="57597" y="10270"/>
                    <a:pt x="62508" y="6251"/>
                  </a:cubicBezTo>
                  <a:cubicBezTo>
                    <a:pt x="67419" y="2084"/>
                    <a:pt x="73075" y="0"/>
                    <a:pt x="79475" y="0"/>
                  </a:cubicBezTo>
                  <a:cubicBezTo>
                    <a:pt x="86916" y="0"/>
                    <a:pt x="93316" y="2679"/>
                    <a:pt x="98673" y="8037"/>
                  </a:cubicBezTo>
                  <a:cubicBezTo>
                    <a:pt x="103882" y="13097"/>
                    <a:pt x="106487" y="19422"/>
                    <a:pt x="106487" y="27013"/>
                  </a:cubicBezTo>
                  <a:cubicBezTo>
                    <a:pt x="106487" y="34305"/>
                    <a:pt x="103882" y="40630"/>
                    <a:pt x="98673" y="45988"/>
                  </a:cubicBezTo>
                  <a:cubicBezTo>
                    <a:pt x="95994" y="48518"/>
                    <a:pt x="93055" y="50416"/>
                    <a:pt x="89855" y="51681"/>
                  </a:cubicBezTo>
                  <a:lnTo>
                    <a:pt x="80696" y="53355"/>
                  </a:lnTo>
                  <a:lnTo>
                    <a:pt x="85949" y="53355"/>
                  </a:lnTo>
                  <a:lnTo>
                    <a:pt x="85949" y="100013"/>
                  </a:lnTo>
                  <a:lnTo>
                    <a:pt x="15404" y="100013"/>
                  </a:lnTo>
                  <a:lnTo>
                    <a:pt x="15404" y="53355"/>
                  </a:lnTo>
                  <a:lnTo>
                    <a:pt x="25785" y="53355"/>
                  </a:lnTo>
                  <a:lnTo>
                    <a:pt x="16576" y="51681"/>
                  </a:lnTo>
                  <a:cubicBezTo>
                    <a:pt x="13413" y="50416"/>
                    <a:pt x="10567" y="48518"/>
                    <a:pt x="8037" y="45988"/>
                  </a:cubicBezTo>
                  <a:cubicBezTo>
                    <a:pt x="2679" y="40630"/>
                    <a:pt x="0" y="34305"/>
                    <a:pt x="0" y="27013"/>
                  </a:cubicBezTo>
                  <a:cubicBezTo>
                    <a:pt x="0" y="19422"/>
                    <a:pt x="2679" y="13097"/>
                    <a:pt x="8037" y="8037"/>
                  </a:cubicBezTo>
                  <a:cubicBezTo>
                    <a:pt x="13097" y="2679"/>
                    <a:pt x="19422" y="0"/>
                    <a:pt x="27013" y="0"/>
                  </a:cubicBezTo>
                  <a:close/>
                </a:path>
              </a:pathLst>
            </a:custGeom>
            <a:solidFill>
              <a:schemeClr val="dk2">
                <a:lumMod val="100000"/>
              </a:schemeClr>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1055090" y="2504020"/>
              <a:ext cx="1721401" cy="297276"/>
              <a:chOff x="1055090" y="2682713"/>
              <a:chExt cx="1721401" cy="297276"/>
            </a:xfrm>
          </p:grpSpPr>
          <p:sp>
            <p:nvSpPr>
              <p:cNvPr id="38" name="任意多边形: 形状 72"/>
              <p:cNvSpPr/>
              <p:nvPr/>
            </p:nvSpPr>
            <p:spPr bwMode="auto">
              <a:xfrm>
                <a:off x="1055090"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9" name="任意多边形: 形状 73"/>
              <p:cNvSpPr/>
              <p:nvPr/>
            </p:nvSpPr>
            <p:spPr bwMode="auto">
              <a:xfrm>
                <a:off x="1232356"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0" name="任意多边形: 形状 74"/>
              <p:cNvSpPr/>
              <p:nvPr/>
            </p:nvSpPr>
            <p:spPr bwMode="auto">
              <a:xfrm>
                <a:off x="1409622"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形状 75"/>
              <p:cNvSpPr/>
              <p:nvPr/>
            </p:nvSpPr>
            <p:spPr bwMode="auto">
              <a:xfrm>
                <a:off x="1586888"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2" name="任意多边形: 形状 76"/>
              <p:cNvSpPr/>
              <p:nvPr/>
            </p:nvSpPr>
            <p:spPr bwMode="auto">
              <a:xfrm>
                <a:off x="1764154"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1">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3" name="任意多边形: 形状 77"/>
              <p:cNvSpPr/>
              <p:nvPr/>
            </p:nvSpPr>
            <p:spPr bwMode="auto">
              <a:xfrm>
                <a:off x="1941420"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1">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形状 78"/>
              <p:cNvSpPr/>
              <p:nvPr/>
            </p:nvSpPr>
            <p:spPr bwMode="auto">
              <a:xfrm>
                <a:off x="2118686"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1">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5" name="任意多边形: 形状 79"/>
              <p:cNvSpPr/>
              <p:nvPr/>
            </p:nvSpPr>
            <p:spPr bwMode="auto">
              <a:xfrm>
                <a:off x="2295952"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6" name="任意多边形: 形状 80"/>
              <p:cNvSpPr/>
              <p:nvPr/>
            </p:nvSpPr>
            <p:spPr bwMode="auto">
              <a:xfrm>
                <a:off x="2473218"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任意多边形: 形状 81"/>
              <p:cNvSpPr/>
              <p:nvPr/>
            </p:nvSpPr>
            <p:spPr bwMode="auto">
              <a:xfrm>
                <a:off x="2650481"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1671372" y="1793691"/>
              <a:ext cx="1944228" cy="619652"/>
              <a:chOff x="1671372" y="1793691"/>
              <a:chExt cx="1944228" cy="619652"/>
            </a:xfrm>
          </p:grpSpPr>
          <p:sp>
            <p:nvSpPr>
              <p:cNvPr id="36" name="矩形 35"/>
              <p:cNvSpPr/>
              <p:nvPr/>
            </p:nvSpPr>
            <p:spPr>
              <a:xfrm>
                <a:off x="1671372" y="1793691"/>
                <a:ext cx="563746" cy="219173"/>
              </a:xfrm>
              <a:prstGeom prst="rect">
                <a:avLst/>
              </a:prstGeom>
            </p:spPr>
            <p:txBody>
              <a:bodyPr wrap="none" lIns="0" tIns="0" rIns="0" bIns="0" anchor="ctr" anchorCtr="0">
                <a:normAutofit lnSpcReduction="10000"/>
              </a:bodyPr>
              <a:lstStyle/>
              <a:p>
                <a:r>
                  <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1671372" y="2012864"/>
                <a:ext cx="1944228" cy="400479"/>
              </a:xfrm>
              <a:prstGeom prst="rect">
                <a:avLst/>
              </a:prstGeom>
            </p:spPr>
            <p:txBody>
              <a:bodyPr wrap="square" lIns="0" tIns="0" rIns="0" bIns="0">
                <a:normAutofit fontScale="70000" lnSpcReduction="20000"/>
              </a:bodyPr>
              <a:lstStyle/>
              <a:p>
                <a:pPr>
                  <a:lnSpc>
                    <a:spcPct val="120000"/>
                  </a:lnSpc>
                </a:pP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组合 47"/>
          <p:cNvGrpSpPr/>
          <p:nvPr/>
        </p:nvGrpSpPr>
        <p:grpSpPr>
          <a:xfrm>
            <a:off x="1018496" y="3363406"/>
            <a:ext cx="2132426" cy="781111"/>
            <a:chOff x="952500" y="5024502"/>
            <a:chExt cx="2843235" cy="1041481"/>
          </a:xfrm>
        </p:grpSpPr>
        <p:sp>
          <p:nvSpPr>
            <p:cNvPr id="49" name="任意多边形: 形状 53"/>
            <p:cNvSpPr/>
            <p:nvPr/>
          </p:nvSpPr>
          <p:spPr>
            <a:xfrm>
              <a:off x="952500" y="5505657"/>
              <a:ext cx="718872" cy="470533"/>
            </a:xfrm>
            <a:custGeom>
              <a:avLst/>
              <a:gdLst/>
              <a:ahLst/>
              <a:cxnLst/>
              <a:rect l="l" t="t" r="r" b="b"/>
              <a:pathLst>
                <a:path w="171897" h="112514">
                  <a:moveTo>
                    <a:pt x="54025" y="36835"/>
                  </a:moveTo>
                  <a:cubicBezTo>
                    <a:pt x="60276" y="36835"/>
                    <a:pt x="65559" y="39067"/>
                    <a:pt x="69875" y="43532"/>
                  </a:cubicBezTo>
                  <a:cubicBezTo>
                    <a:pt x="74340" y="47848"/>
                    <a:pt x="76572" y="53281"/>
                    <a:pt x="76572" y="59829"/>
                  </a:cubicBezTo>
                  <a:cubicBezTo>
                    <a:pt x="76572" y="65931"/>
                    <a:pt x="74340" y="71214"/>
                    <a:pt x="69875" y="75679"/>
                  </a:cubicBezTo>
                  <a:cubicBezTo>
                    <a:pt x="65559" y="80144"/>
                    <a:pt x="60276" y="82376"/>
                    <a:pt x="54025" y="82376"/>
                  </a:cubicBezTo>
                  <a:cubicBezTo>
                    <a:pt x="47625" y="82376"/>
                    <a:pt x="42193" y="80144"/>
                    <a:pt x="37728" y="75679"/>
                  </a:cubicBezTo>
                  <a:cubicBezTo>
                    <a:pt x="33263" y="71214"/>
                    <a:pt x="31031" y="65931"/>
                    <a:pt x="31031" y="59829"/>
                  </a:cubicBezTo>
                  <a:cubicBezTo>
                    <a:pt x="31031" y="53281"/>
                    <a:pt x="33263" y="47848"/>
                    <a:pt x="37728" y="43532"/>
                  </a:cubicBezTo>
                  <a:cubicBezTo>
                    <a:pt x="42193" y="39067"/>
                    <a:pt x="47625" y="36835"/>
                    <a:pt x="54025" y="36835"/>
                  </a:cubicBezTo>
                  <a:close/>
                  <a:moveTo>
                    <a:pt x="54025" y="24110"/>
                  </a:moveTo>
                  <a:cubicBezTo>
                    <a:pt x="44202" y="24110"/>
                    <a:pt x="35868" y="27608"/>
                    <a:pt x="29022" y="34603"/>
                  </a:cubicBezTo>
                  <a:cubicBezTo>
                    <a:pt x="22176" y="41449"/>
                    <a:pt x="18753" y="49857"/>
                    <a:pt x="18753" y="59829"/>
                  </a:cubicBezTo>
                  <a:cubicBezTo>
                    <a:pt x="18753" y="69354"/>
                    <a:pt x="22176" y="77540"/>
                    <a:pt x="29022" y="84386"/>
                  </a:cubicBezTo>
                  <a:cubicBezTo>
                    <a:pt x="35868" y="91232"/>
                    <a:pt x="44202" y="94655"/>
                    <a:pt x="54025" y="94655"/>
                  </a:cubicBezTo>
                  <a:cubicBezTo>
                    <a:pt x="63699" y="94655"/>
                    <a:pt x="71959" y="91232"/>
                    <a:pt x="78805" y="84386"/>
                  </a:cubicBezTo>
                  <a:cubicBezTo>
                    <a:pt x="85651" y="77540"/>
                    <a:pt x="89074" y="69354"/>
                    <a:pt x="89074" y="59829"/>
                  </a:cubicBezTo>
                  <a:cubicBezTo>
                    <a:pt x="89074" y="49857"/>
                    <a:pt x="85651" y="41449"/>
                    <a:pt x="78805" y="34603"/>
                  </a:cubicBezTo>
                  <a:cubicBezTo>
                    <a:pt x="71959" y="27608"/>
                    <a:pt x="63699" y="24110"/>
                    <a:pt x="54025" y="24110"/>
                  </a:cubicBezTo>
                  <a:close/>
                  <a:moveTo>
                    <a:pt x="135732" y="23887"/>
                  </a:moveTo>
                  <a:cubicBezTo>
                    <a:pt x="131118" y="23887"/>
                    <a:pt x="127174" y="24557"/>
                    <a:pt x="123900" y="25896"/>
                  </a:cubicBezTo>
                  <a:cubicBezTo>
                    <a:pt x="120477" y="27533"/>
                    <a:pt x="118765" y="29468"/>
                    <a:pt x="118765" y="31700"/>
                  </a:cubicBezTo>
                  <a:cubicBezTo>
                    <a:pt x="118765" y="33635"/>
                    <a:pt x="120477" y="35421"/>
                    <a:pt x="123900" y="37058"/>
                  </a:cubicBezTo>
                  <a:cubicBezTo>
                    <a:pt x="127174" y="38547"/>
                    <a:pt x="131118" y="39291"/>
                    <a:pt x="135732" y="39291"/>
                  </a:cubicBezTo>
                  <a:cubicBezTo>
                    <a:pt x="140345" y="39291"/>
                    <a:pt x="144364" y="38547"/>
                    <a:pt x="147787" y="37058"/>
                  </a:cubicBezTo>
                  <a:cubicBezTo>
                    <a:pt x="151061" y="35421"/>
                    <a:pt x="152698" y="33635"/>
                    <a:pt x="152698" y="31700"/>
                  </a:cubicBezTo>
                  <a:cubicBezTo>
                    <a:pt x="152698" y="29468"/>
                    <a:pt x="151061" y="27533"/>
                    <a:pt x="147787" y="25896"/>
                  </a:cubicBezTo>
                  <a:cubicBezTo>
                    <a:pt x="144364" y="24557"/>
                    <a:pt x="140345" y="23887"/>
                    <a:pt x="135732" y="23887"/>
                  </a:cubicBezTo>
                  <a:close/>
                  <a:moveTo>
                    <a:pt x="135732" y="0"/>
                  </a:moveTo>
                  <a:cubicBezTo>
                    <a:pt x="140345" y="0"/>
                    <a:pt x="144364" y="447"/>
                    <a:pt x="147787" y="1340"/>
                  </a:cubicBezTo>
                  <a:cubicBezTo>
                    <a:pt x="151061" y="2084"/>
                    <a:pt x="152698" y="3051"/>
                    <a:pt x="152698" y="4242"/>
                  </a:cubicBezTo>
                  <a:cubicBezTo>
                    <a:pt x="152698" y="5432"/>
                    <a:pt x="153665" y="6474"/>
                    <a:pt x="155600" y="7367"/>
                  </a:cubicBezTo>
                  <a:cubicBezTo>
                    <a:pt x="157684" y="8111"/>
                    <a:pt x="159916" y="8483"/>
                    <a:pt x="162297" y="8483"/>
                  </a:cubicBezTo>
                  <a:cubicBezTo>
                    <a:pt x="165125" y="8483"/>
                    <a:pt x="167432" y="11385"/>
                    <a:pt x="169218" y="17190"/>
                  </a:cubicBezTo>
                  <a:cubicBezTo>
                    <a:pt x="171004" y="22994"/>
                    <a:pt x="171897" y="30138"/>
                    <a:pt x="171897" y="38621"/>
                  </a:cubicBezTo>
                  <a:lnTo>
                    <a:pt x="171897" y="82376"/>
                  </a:lnTo>
                  <a:cubicBezTo>
                    <a:pt x="171897" y="90562"/>
                    <a:pt x="168995" y="97706"/>
                    <a:pt x="163190" y="103808"/>
                  </a:cubicBezTo>
                  <a:cubicBezTo>
                    <a:pt x="157088" y="109612"/>
                    <a:pt x="150019" y="112514"/>
                    <a:pt x="141982" y="112514"/>
                  </a:cubicBezTo>
                  <a:lnTo>
                    <a:pt x="30138" y="112514"/>
                  </a:lnTo>
                  <a:cubicBezTo>
                    <a:pt x="21952" y="112514"/>
                    <a:pt x="14809" y="109612"/>
                    <a:pt x="8707" y="103808"/>
                  </a:cubicBezTo>
                  <a:cubicBezTo>
                    <a:pt x="2902" y="97706"/>
                    <a:pt x="0" y="90562"/>
                    <a:pt x="0" y="82376"/>
                  </a:cubicBezTo>
                  <a:lnTo>
                    <a:pt x="0" y="38621"/>
                  </a:lnTo>
                  <a:cubicBezTo>
                    <a:pt x="0" y="30138"/>
                    <a:pt x="2902" y="22994"/>
                    <a:pt x="8707" y="17190"/>
                  </a:cubicBezTo>
                  <a:cubicBezTo>
                    <a:pt x="14809" y="11385"/>
                    <a:pt x="21952" y="8483"/>
                    <a:pt x="30138" y="8483"/>
                  </a:cubicBezTo>
                  <a:lnTo>
                    <a:pt x="88627" y="8483"/>
                  </a:lnTo>
                  <a:cubicBezTo>
                    <a:pt x="96962" y="8483"/>
                    <a:pt x="104106" y="8111"/>
                    <a:pt x="110059" y="7367"/>
                  </a:cubicBezTo>
                  <a:cubicBezTo>
                    <a:pt x="115863" y="6474"/>
                    <a:pt x="118765" y="5432"/>
                    <a:pt x="118765" y="4242"/>
                  </a:cubicBezTo>
                  <a:cubicBezTo>
                    <a:pt x="118765" y="3051"/>
                    <a:pt x="120477" y="2084"/>
                    <a:pt x="123900" y="1340"/>
                  </a:cubicBezTo>
                  <a:cubicBezTo>
                    <a:pt x="127174" y="447"/>
                    <a:pt x="131118" y="0"/>
                    <a:pt x="135732" y="0"/>
                  </a:cubicBezTo>
                  <a:close/>
                </a:path>
              </a:pathLst>
            </a:custGeom>
            <a:solidFill>
              <a:schemeClr val="dk2">
                <a:lumMod val="100000"/>
              </a:schemeClr>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50" name="组合 49"/>
            <p:cNvGrpSpPr/>
            <p:nvPr/>
          </p:nvGrpSpPr>
          <p:grpSpPr>
            <a:xfrm>
              <a:off x="1055090" y="5024502"/>
              <a:ext cx="1721401" cy="297276"/>
              <a:chOff x="1055090" y="4939610"/>
              <a:chExt cx="1721401" cy="297276"/>
            </a:xfrm>
          </p:grpSpPr>
          <p:sp>
            <p:nvSpPr>
              <p:cNvPr id="53" name="任意多边形: 形状 57"/>
              <p:cNvSpPr/>
              <p:nvPr/>
            </p:nvSpPr>
            <p:spPr bwMode="auto">
              <a:xfrm>
                <a:off x="1055090"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形状 58"/>
              <p:cNvSpPr/>
              <p:nvPr/>
            </p:nvSpPr>
            <p:spPr bwMode="auto">
              <a:xfrm>
                <a:off x="1232356"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5" name="任意多边形: 形状 59"/>
              <p:cNvSpPr/>
              <p:nvPr/>
            </p:nvSpPr>
            <p:spPr bwMode="auto">
              <a:xfrm>
                <a:off x="1409622"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6" name="任意多边形: 形状 60"/>
              <p:cNvSpPr/>
              <p:nvPr/>
            </p:nvSpPr>
            <p:spPr bwMode="auto">
              <a:xfrm>
                <a:off x="1586888"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形状 61"/>
              <p:cNvSpPr/>
              <p:nvPr/>
            </p:nvSpPr>
            <p:spPr bwMode="auto">
              <a:xfrm>
                <a:off x="1764154"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形状 62"/>
              <p:cNvSpPr/>
              <p:nvPr/>
            </p:nvSpPr>
            <p:spPr bwMode="auto">
              <a:xfrm>
                <a:off x="1941420"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形状 63"/>
              <p:cNvSpPr/>
              <p:nvPr/>
            </p:nvSpPr>
            <p:spPr bwMode="auto">
              <a:xfrm>
                <a:off x="2118686"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形状 64"/>
              <p:cNvSpPr/>
              <p:nvPr/>
            </p:nvSpPr>
            <p:spPr bwMode="auto">
              <a:xfrm>
                <a:off x="2295952"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1" name="任意多边形: 形状 65"/>
              <p:cNvSpPr/>
              <p:nvPr/>
            </p:nvSpPr>
            <p:spPr bwMode="auto">
              <a:xfrm>
                <a:off x="2473218"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62" name="任意多边形: 形状 66"/>
              <p:cNvSpPr/>
              <p:nvPr/>
            </p:nvSpPr>
            <p:spPr bwMode="auto">
              <a:xfrm>
                <a:off x="2650481" y="493961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矩形 50"/>
            <p:cNvSpPr/>
            <p:nvPr/>
          </p:nvSpPr>
          <p:spPr>
            <a:xfrm>
              <a:off x="1851507" y="5446331"/>
              <a:ext cx="563746" cy="219173"/>
            </a:xfrm>
            <a:prstGeom prst="rect">
              <a:avLst/>
            </a:prstGeom>
          </p:spPr>
          <p:txBody>
            <a:bodyPr wrap="none" lIns="0" tIns="0" rIns="0" bIns="0" anchor="ctr" anchorCtr="0">
              <a:normAutofit lnSpcReduction="10000"/>
            </a:bodyPr>
            <a:lstStyle/>
            <a:p>
              <a:r>
                <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52" name="矩形 51"/>
            <p:cNvSpPr/>
            <p:nvPr/>
          </p:nvSpPr>
          <p:spPr>
            <a:xfrm>
              <a:off x="1851507" y="5665504"/>
              <a:ext cx="1944228" cy="400479"/>
            </a:xfrm>
            <a:prstGeom prst="rect">
              <a:avLst/>
            </a:prstGeom>
          </p:spPr>
          <p:txBody>
            <a:bodyPr wrap="square" lIns="0" tIns="0" rIns="0" bIns="0">
              <a:normAutofit fontScale="70000" lnSpcReduction="20000"/>
            </a:bodyPr>
            <a:lstStyle/>
            <a:p>
              <a:pPr>
                <a:lnSpc>
                  <a:spcPct val="120000"/>
                </a:lnSpc>
              </a:pP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组合 62"/>
          <p:cNvGrpSpPr/>
          <p:nvPr/>
        </p:nvGrpSpPr>
        <p:grpSpPr>
          <a:xfrm>
            <a:off x="5974629" y="1049585"/>
            <a:ext cx="2149248" cy="900822"/>
            <a:chOff x="8382420" y="1600200"/>
            <a:chExt cx="2865664" cy="1201096"/>
          </a:xfrm>
        </p:grpSpPr>
        <p:sp>
          <p:nvSpPr>
            <p:cNvPr id="64" name="任意多边形: 形状 38"/>
            <p:cNvSpPr/>
            <p:nvPr/>
          </p:nvSpPr>
          <p:spPr>
            <a:xfrm>
              <a:off x="10509724" y="1600200"/>
              <a:ext cx="694944" cy="694944"/>
            </a:xfrm>
            <a:custGeom>
              <a:avLst/>
              <a:gdLst/>
              <a:ahLst/>
              <a:cxnLst/>
              <a:rect l="l" t="t" r="r" b="b"/>
              <a:pathLst>
                <a:path w="146902" h="145220">
                  <a:moveTo>
                    <a:pt x="137410" y="123064"/>
                  </a:moveTo>
                  <a:cubicBezTo>
                    <a:pt x="137707" y="122915"/>
                    <a:pt x="138005" y="122915"/>
                    <a:pt x="138303" y="123064"/>
                  </a:cubicBezTo>
                  <a:lnTo>
                    <a:pt x="138303" y="123510"/>
                  </a:lnTo>
                  <a:cubicBezTo>
                    <a:pt x="138600" y="123510"/>
                    <a:pt x="138823" y="123510"/>
                    <a:pt x="138972" y="123510"/>
                  </a:cubicBezTo>
                  <a:cubicBezTo>
                    <a:pt x="139270" y="123659"/>
                    <a:pt x="139419" y="123808"/>
                    <a:pt x="139419" y="123957"/>
                  </a:cubicBezTo>
                  <a:cubicBezTo>
                    <a:pt x="138675" y="126636"/>
                    <a:pt x="137707" y="128868"/>
                    <a:pt x="136517" y="130654"/>
                  </a:cubicBezTo>
                  <a:cubicBezTo>
                    <a:pt x="134582" y="133035"/>
                    <a:pt x="133466" y="134226"/>
                    <a:pt x="133168" y="134226"/>
                  </a:cubicBezTo>
                  <a:cubicBezTo>
                    <a:pt x="132870" y="134226"/>
                    <a:pt x="132721" y="134003"/>
                    <a:pt x="132721" y="133556"/>
                  </a:cubicBezTo>
                  <a:cubicBezTo>
                    <a:pt x="132721" y="133556"/>
                    <a:pt x="132498" y="133408"/>
                    <a:pt x="132052" y="133110"/>
                  </a:cubicBezTo>
                  <a:cubicBezTo>
                    <a:pt x="131903" y="132812"/>
                    <a:pt x="131754" y="132440"/>
                    <a:pt x="131605" y="131994"/>
                  </a:cubicBezTo>
                  <a:cubicBezTo>
                    <a:pt x="131605" y="131547"/>
                    <a:pt x="131754" y="131026"/>
                    <a:pt x="132052" y="130431"/>
                  </a:cubicBezTo>
                  <a:cubicBezTo>
                    <a:pt x="134284" y="126561"/>
                    <a:pt x="135624" y="124403"/>
                    <a:pt x="136070" y="123957"/>
                  </a:cubicBezTo>
                  <a:cubicBezTo>
                    <a:pt x="136517" y="123362"/>
                    <a:pt x="136963" y="123064"/>
                    <a:pt x="137410" y="123064"/>
                  </a:cubicBezTo>
                  <a:close/>
                  <a:moveTo>
                    <a:pt x="7929" y="123064"/>
                  </a:moveTo>
                  <a:cubicBezTo>
                    <a:pt x="8078" y="122915"/>
                    <a:pt x="8376" y="122915"/>
                    <a:pt x="8822" y="123064"/>
                  </a:cubicBezTo>
                  <a:cubicBezTo>
                    <a:pt x="9269" y="123064"/>
                    <a:pt x="9715" y="123362"/>
                    <a:pt x="10162" y="123957"/>
                  </a:cubicBezTo>
                  <a:cubicBezTo>
                    <a:pt x="10608" y="124403"/>
                    <a:pt x="11947" y="126561"/>
                    <a:pt x="14180" y="130431"/>
                  </a:cubicBezTo>
                  <a:cubicBezTo>
                    <a:pt x="14478" y="131026"/>
                    <a:pt x="14626" y="131547"/>
                    <a:pt x="14626" y="131994"/>
                  </a:cubicBezTo>
                  <a:cubicBezTo>
                    <a:pt x="14329" y="132440"/>
                    <a:pt x="14105" y="132812"/>
                    <a:pt x="13957" y="133110"/>
                  </a:cubicBezTo>
                  <a:cubicBezTo>
                    <a:pt x="13659" y="133408"/>
                    <a:pt x="13510" y="133556"/>
                    <a:pt x="13510" y="133556"/>
                  </a:cubicBezTo>
                  <a:cubicBezTo>
                    <a:pt x="13510" y="134003"/>
                    <a:pt x="13361" y="134226"/>
                    <a:pt x="13064" y="134226"/>
                  </a:cubicBezTo>
                  <a:cubicBezTo>
                    <a:pt x="12766" y="134226"/>
                    <a:pt x="11650" y="133035"/>
                    <a:pt x="9715" y="130654"/>
                  </a:cubicBezTo>
                  <a:cubicBezTo>
                    <a:pt x="8524" y="128868"/>
                    <a:pt x="7557" y="126636"/>
                    <a:pt x="6813" y="123957"/>
                  </a:cubicBezTo>
                  <a:cubicBezTo>
                    <a:pt x="6813" y="123808"/>
                    <a:pt x="6962" y="123659"/>
                    <a:pt x="7259" y="123510"/>
                  </a:cubicBezTo>
                  <a:cubicBezTo>
                    <a:pt x="7408" y="123510"/>
                    <a:pt x="7631" y="123510"/>
                    <a:pt x="7929" y="123510"/>
                  </a:cubicBezTo>
                  <a:close/>
                  <a:moveTo>
                    <a:pt x="125578" y="80425"/>
                  </a:moveTo>
                  <a:cubicBezTo>
                    <a:pt x="127661" y="80127"/>
                    <a:pt x="129001" y="80350"/>
                    <a:pt x="129596" y="81094"/>
                  </a:cubicBezTo>
                  <a:lnTo>
                    <a:pt x="130936" y="82657"/>
                  </a:lnTo>
                  <a:cubicBezTo>
                    <a:pt x="132424" y="82062"/>
                    <a:pt x="133838" y="81913"/>
                    <a:pt x="135177" y="82211"/>
                  </a:cubicBezTo>
                  <a:cubicBezTo>
                    <a:pt x="136517" y="82657"/>
                    <a:pt x="137038" y="83699"/>
                    <a:pt x="136740" y="85336"/>
                  </a:cubicBezTo>
                  <a:cubicBezTo>
                    <a:pt x="131977" y="100814"/>
                    <a:pt x="125355" y="113613"/>
                    <a:pt x="116871" y="123734"/>
                  </a:cubicBezTo>
                  <a:cubicBezTo>
                    <a:pt x="106156" y="136831"/>
                    <a:pt x="99607" y="143379"/>
                    <a:pt x="97226" y="143379"/>
                  </a:cubicBezTo>
                  <a:cubicBezTo>
                    <a:pt x="95589" y="143379"/>
                    <a:pt x="94770" y="142263"/>
                    <a:pt x="94770" y="140030"/>
                  </a:cubicBezTo>
                  <a:cubicBezTo>
                    <a:pt x="94770" y="139286"/>
                    <a:pt x="93729" y="137947"/>
                    <a:pt x="91645" y="136012"/>
                  </a:cubicBezTo>
                  <a:cubicBezTo>
                    <a:pt x="90603" y="134970"/>
                    <a:pt x="90008" y="133408"/>
                    <a:pt x="89859" y="131324"/>
                  </a:cubicBezTo>
                  <a:cubicBezTo>
                    <a:pt x="89561" y="128347"/>
                    <a:pt x="90305" y="125371"/>
                    <a:pt x="92091" y="122394"/>
                  </a:cubicBezTo>
                  <a:cubicBezTo>
                    <a:pt x="106379" y="100070"/>
                    <a:pt x="114937" y="87568"/>
                    <a:pt x="117764" y="84890"/>
                  </a:cubicBezTo>
                  <a:cubicBezTo>
                    <a:pt x="120592" y="82211"/>
                    <a:pt x="123196" y="80722"/>
                    <a:pt x="125578" y="80425"/>
                  </a:cubicBezTo>
                  <a:close/>
                  <a:moveTo>
                    <a:pt x="22217" y="78416"/>
                  </a:moveTo>
                  <a:cubicBezTo>
                    <a:pt x="24747" y="78862"/>
                    <a:pt x="27351" y="80425"/>
                    <a:pt x="30030" y="83104"/>
                  </a:cubicBezTo>
                  <a:cubicBezTo>
                    <a:pt x="32858" y="85931"/>
                    <a:pt x="40597" y="98656"/>
                    <a:pt x="53247" y="121278"/>
                  </a:cubicBezTo>
                  <a:cubicBezTo>
                    <a:pt x="54884" y="124255"/>
                    <a:pt x="55554" y="127231"/>
                    <a:pt x="55256" y="130208"/>
                  </a:cubicBezTo>
                  <a:cubicBezTo>
                    <a:pt x="54959" y="132291"/>
                    <a:pt x="54215" y="133854"/>
                    <a:pt x="53024" y="134896"/>
                  </a:cubicBezTo>
                  <a:cubicBezTo>
                    <a:pt x="50940" y="136831"/>
                    <a:pt x="49899" y="138170"/>
                    <a:pt x="49899" y="138914"/>
                  </a:cubicBezTo>
                  <a:cubicBezTo>
                    <a:pt x="49750" y="141295"/>
                    <a:pt x="48857" y="142486"/>
                    <a:pt x="47220" y="142486"/>
                  </a:cubicBezTo>
                  <a:cubicBezTo>
                    <a:pt x="44838" y="142486"/>
                    <a:pt x="38588" y="135789"/>
                    <a:pt x="28467" y="122394"/>
                  </a:cubicBezTo>
                  <a:cubicBezTo>
                    <a:pt x="20728" y="111976"/>
                    <a:pt x="14924" y="98879"/>
                    <a:pt x="11055" y="83104"/>
                  </a:cubicBezTo>
                  <a:cubicBezTo>
                    <a:pt x="10906" y="81615"/>
                    <a:pt x="11501" y="80648"/>
                    <a:pt x="12840" y="80201"/>
                  </a:cubicBezTo>
                  <a:cubicBezTo>
                    <a:pt x="14180" y="79904"/>
                    <a:pt x="15594" y="80053"/>
                    <a:pt x="17082" y="80648"/>
                  </a:cubicBezTo>
                  <a:lnTo>
                    <a:pt x="17975" y="79085"/>
                  </a:lnTo>
                  <a:cubicBezTo>
                    <a:pt x="18868" y="78341"/>
                    <a:pt x="20282" y="78118"/>
                    <a:pt x="22217" y="78416"/>
                  </a:cubicBezTo>
                  <a:close/>
                  <a:moveTo>
                    <a:pt x="78027" y="58"/>
                  </a:moveTo>
                  <a:cubicBezTo>
                    <a:pt x="109430" y="1099"/>
                    <a:pt x="130340" y="15982"/>
                    <a:pt x="140758" y="44706"/>
                  </a:cubicBezTo>
                  <a:cubicBezTo>
                    <a:pt x="145818" y="59142"/>
                    <a:pt x="147753" y="73579"/>
                    <a:pt x="146563" y="88015"/>
                  </a:cubicBezTo>
                  <a:cubicBezTo>
                    <a:pt x="146265" y="90545"/>
                    <a:pt x="145744" y="92257"/>
                    <a:pt x="145000" y="93150"/>
                  </a:cubicBezTo>
                  <a:lnTo>
                    <a:pt x="143660" y="94266"/>
                  </a:lnTo>
                  <a:cubicBezTo>
                    <a:pt x="145744" y="105130"/>
                    <a:pt x="142693" y="115325"/>
                    <a:pt x="134507" y="124850"/>
                  </a:cubicBezTo>
                  <a:cubicBezTo>
                    <a:pt x="122750" y="138244"/>
                    <a:pt x="114490" y="145016"/>
                    <a:pt x="109728" y="145165"/>
                  </a:cubicBezTo>
                  <a:cubicBezTo>
                    <a:pt x="105560" y="145314"/>
                    <a:pt x="103402" y="145165"/>
                    <a:pt x="103254" y="144718"/>
                  </a:cubicBezTo>
                  <a:cubicBezTo>
                    <a:pt x="115755" y="131026"/>
                    <a:pt x="124238" y="120608"/>
                    <a:pt x="128703" y="113465"/>
                  </a:cubicBezTo>
                  <a:cubicBezTo>
                    <a:pt x="137186" y="98731"/>
                    <a:pt x="140907" y="88461"/>
                    <a:pt x="139865" y="82657"/>
                  </a:cubicBezTo>
                  <a:cubicBezTo>
                    <a:pt x="139865" y="82657"/>
                    <a:pt x="139865" y="81467"/>
                    <a:pt x="139865" y="79085"/>
                  </a:cubicBezTo>
                  <a:cubicBezTo>
                    <a:pt x="140163" y="76555"/>
                    <a:pt x="140088" y="74025"/>
                    <a:pt x="139642" y="71495"/>
                  </a:cubicBezTo>
                  <a:cubicBezTo>
                    <a:pt x="139047" y="63012"/>
                    <a:pt x="137335" y="55124"/>
                    <a:pt x="134507" y="47831"/>
                  </a:cubicBezTo>
                  <a:cubicBezTo>
                    <a:pt x="124982" y="25061"/>
                    <a:pt x="105635" y="13080"/>
                    <a:pt x="76464" y="11889"/>
                  </a:cubicBezTo>
                  <a:cubicBezTo>
                    <a:pt x="47443" y="10699"/>
                    <a:pt x="27128" y="22233"/>
                    <a:pt x="15519" y="46492"/>
                  </a:cubicBezTo>
                  <a:cubicBezTo>
                    <a:pt x="9864" y="58696"/>
                    <a:pt x="7111" y="71049"/>
                    <a:pt x="7259" y="83550"/>
                  </a:cubicBezTo>
                  <a:cubicBezTo>
                    <a:pt x="13361" y="101707"/>
                    <a:pt x="19761" y="115102"/>
                    <a:pt x="26458" y="123734"/>
                  </a:cubicBezTo>
                  <a:cubicBezTo>
                    <a:pt x="33453" y="132515"/>
                    <a:pt x="38588" y="138989"/>
                    <a:pt x="41862" y="143156"/>
                  </a:cubicBezTo>
                  <a:cubicBezTo>
                    <a:pt x="37844" y="145835"/>
                    <a:pt x="33676" y="145760"/>
                    <a:pt x="29360" y="142933"/>
                  </a:cubicBezTo>
                  <a:cubicBezTo>
                    <a:pt x="16859" y="134003"/>
                    <a:pt x="8599" y="123287"/>
                    <a:pt x="4580" y="110786"/>
                  </a:cubicBezTo>
                  <a:cubicBezTo>
                    <a:pt x="1604" y="100665"/>
                    <a:pt x="860" y="94787"/>
                    <a:pt x="2348" y="93150"/>
                  </a:cubicBezTo>
                  <a:cubicBezTo>
                    <a:pt x="1306" y="92108"/>
                    <a:pt x="637" y="89354"/>
                    <a:pt x="339" y="84890"/>
                  </a:cubicBezTo>
                  <a:cubicBezTo>
                    <a:pt x="-1149" y="71346"/>
                    <a:pt x="2274" y="56091"/>
                    <a:pt x="10608" y="39125"/>
                  </a:cubicBezTo>
                  <a:cubicBezTo>
                    <a:pt x="23705" y="12038"/>
                    <a:pt x="46178" y="-984"/>
                    <a:pt x="78027" y="58"/>
                  </a:cubicBezTo>
                  <a:close/>
                </a:path>
              </a:pathLst>
            </a:custGeom>
            <a:solidFill>
              <a:schemeClr val="dk2">
                <a:lumMod val="100000"/>
              </a:schemeClr>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65" name="组合 64"/>
            <p:cNvGrpSpPr/>
            <p:nvPr/>
          </p:nvGrpSpPr>
          <p:grpSpPr>
            <a:xfrm>
              <a:off x="9526683" y="2504020"/>
              <a:ext cx="1721401" cy="297276"/>
              <a:chOff x="9526683" y="2682713"/>
              <a:chExt cx="1721401" cy="297276"/>
            </a:xfrm>
          </p:grpSpPr>
          <p:sp>
            <p:nvSpPr>
              <p:cNvPr id="69" name="任意多边形: 形状 43"/>
              <p:cNvSpPr/>
              <p:nvPr/>
            </p:nvSpPr>
            <p:spPr bwMode="auto">
              <a:xfrm>
                <a:off x="9526683"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0" name="任意多边形: 形状 44"/>
              <p:cNvSpPr/>
              <p:nvPr/>
            </p:nvSpPr>
            <p:spPr bwMode="auto">
              <a:xfrm>
                <a:off x="9703949"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形状 45"/>
              <p:cNvSpPr/>
              <p:nvPr/>
            </p:nvSpPr>
            <p:spPr bwMode="auto">
              <a:xfrm>
                <a:off x="9881215"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2" name="任意多边形: 形状 46"/>
              <p:cNvSpPr/>
              <p:nvPr/>
            </p:nvSpPr>
            <p:spPr bwMode="auto">
              <a:xfrm>
                <a:off x="10058481"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3" name="任意多边形: 形状 47"/>
              <p:cNvSpPr/>
              <p:nvPr/>
            </p:nvSpPr>
            <p:spPr bwMode="auto">
              <a:xfrm>
                <a:off x="10235747"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4" name="任意多边形: 形状 48"/>
              <p:cNvSpPr/>
              <p:nvPr/>
            </p:nvSpPr>
            <p:spPr bwMode="auto">
              <a:xfrm>
                <a:off x="10413013"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5" name="任意多边形: 形状 49"/>
              <p:cNvSpPr/>
              <p:nvPr/>
            </p:nvSpPr>
            <p:spPr bwMode="auto">
              <a:xfrm>
                <a:off x="10590279"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6" name="任意多边形: 形状 50"/>
              <p:cNvSpPr/>
              <p:nvPr/>
            </p:nvSpPr>
            <p:spPr bwMode="auto">
              <a:xfrm>
                <a:off x="10767545"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7" name="任意多边形: 形状 51"/>
              <p:cNvSpPr/>
              <p:nvPr/>
            </p:nvSpPr>
            <p:spPr bwMode="auto">
              <a:xfrm>
                <a:off x="10944811"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78" name="任意多边形: 形状 52"/>
              <p:cNvSpPr/>
              <p:nvPr/>
            </p:nvSpPr>
            <p:spPr bwMode="auto">
              <a:xfrm>
                <a:off x="11122074" y="2682713"/>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8382420" y="1692750"/>
              <a:ext cx="1944228" cy="619652"/>
              <a:chOff x="8229682" y="1692750"/>
              <a:chExt cx="1944228" cy="619652"/>
            </a:xfrm>
          </p:grpSpPr>
          <p:sp>
            <p:nvSpPr>
              <p:cNvPr id="67" name="矩形 66"/>
              <p:cNvSpPr/>
              <p:nvPr/>
            </p:nvSpPr>
            <p:spPr>
              <a:xfrm>
                <a:off x="9610164" y="1692750"/>
                <a:ext cx="563746" cy="219173"/>
              </a:xfrm>
              <a:prstGeom prst="rect">
                <a:avLst/>
              </a:prstGeom>
            </p:spPr>
            <p:txBody>
              <a:bodyPr wrap="none" lIns="0" tIns="0" rIns="0" bIns="0" anchor="ctr" anchorCtr="0">
                <a:normAutofit lnSpcReduction="10000"/>
              </a:bodyPr>
              <a:lstStyle/>
              <a:p>
                <a:pPr algn="r"/>
                <a:r>
                  <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68" name="矩形 67"/>
              <p:cNvSpPr/>
              <p:nvPr/>
            </p:nvSpPr>
            <p:spPr>
              <a:xfrm>
                <a:off x="8229682" y="1911923"/>
                <a:ext cx="1944228" cy="400479"/>
              </a:xfrm>
              <a:prstGeom prst="rect">
                <a:avLst/>
              </a:prstGeom>
            </p:spPr>
            <p:txBody>
              <a:bodyPr wrap="square" lIns="0" tIns="0" rIns="0" bIns="0" anchor="ctr" anchorCtr="0">
                <a:normAutofit fontScale="70000" lnSpcReduction="20000"/>
              </a:bodyPr>
              <a:lstStyle/>
              <a:p>
                <a:pPr algn="r">
                  <a:lnSpc>
                    <a:spcPct val="120000"/>
                  </a:lnSpc>
                </a:pP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9" name="组合 78"/>
          <p:cNvGrpSpPr/>
          <p:nvPr/>
        </p:nvGrpSpPr>
        <p:grpSpPr>
          <a:xfrm>
            <a:off x="6020104" y="3363406"/>
            <a:ext cx="2097335" cy="772756"/>
            <a:chOff x="8443053" y="5024502"/>
            <a:chExt cx="2796447" cy="1030341"/>
          </a:xfrm>
        </p:grpSpPr>
        <p:sp>
          <p:nvSpPr>
            <p:cNvPr id="80" name="任意多边形: 形状 23"/>
            <p:cNvSpPr/>
            <p:nvPr/>
          </p:nvSpPr>
          <p:spPr>
            <a:xfrm>
              <a:off x="10555698" y="5325443"/>
              <a:ext cx="683802" cy="650747"/>
            </a:xfrm>
            <a:custGeom>
              <a:avLst/>
              <a:gdLst/>
              <a:ahLst/>
              <a:cxnLst/>
              <a:rect l="l" t="t" r="r" b="b"/>
              <a:pathLst>
                <a:path w="114130" h="108613">
                  <a:moveTo>
                    <a:pt x="95409" y="60149"/>
                  </a:moveTo>
                  <a:lnTo>
                    <a:pt x="76199" y="67013"/>
                  </a:lnTo>
                  <a:lnTo>
                    <a:pt x="61334" y="82341"/>
                  </a:lnTo>
                  <a:lnTo>
                    <a:pt x="45554" y="62666"/>
                  </a:lnTo>
                  <a:lnTo>
                    <a:pt x="35034" y="87145"/>
                  </a:lnTo>
                  <a:lnTo>
                    <a:pt x="35034" y="96983"/>
                  </a:lnTo>
                  <a:lnTo>
                    <a:pt x="103643" y="96983"/>
                  </a:lnTo>
                  <a:lnTo>
                    <a:pt x="103643" y="78680"/>
                  </a:lnTo>
                  <a:close/>
                  <a:moveTo>
                    <a:pt x="27280" y="45548"/>
                  </a:moveTo>
                  <a:lnTo>
                    <a:pt x="109798" y="45548"/>
                  </a:lnTo>
                  <a:cubicBezTo>
                    <a:pt x="111076" y="45581"/>
                    <a:pt x="112111" y="46028"/>
                    <a:pt x="112904" y="46888"/>
                  </a:cubicBezTo>
                  <a:cubicBezTo>
                    <a:pt x="113698" y="47748"/>
                    <a:pt x="114106" y="48823"/>
                    <a:pt x="114130" y="50111"/>
                  </a:cubicBezTo>
                  <a:lnTo>
                    <a:pt x="114130" y="104052"/>
                  </a:lnTo>
                  <a:cubicBezTo>
                    <a:pt x="114106" y="105339"/>
                    <a:pt x="113698" y="106413"/>
                    <a:pt x="112904" y="107273"/>
                  </a:cubicBezTo>
                  <a:cubicBezTo>
                    <a:pt x="112111" y="108133"/>
                    <a:pt x="111076" y="108579"/>
                    <a:pt x="109798" y="108613"/>
                  </a:cubicBezTo>
                  <a:lnTo>
                    <a:pt x="27280" y="108613"/>
                  </a:lnTo>
                  <a:cubicBezTo>
                    <a:pt x="26002" y="108579"/>
                    <a:pt x="24966" y="108133"/>
                    <a:pt x="24173" y="107273"/>
                  </a:cubicBezTo>
                  <a:cubicBezTo>
                    <a:pt x="23379" y="106413"/>
                    <a:pt x="22971" y="105339"/>
                    <a:pt x="22947" y="104052"/>
                  </a:cubicBezTo>
                  <a:lnTo>
                    <a:pt x="22947" y="50111"/>
                  </a:lnTo>
                  <a:cubicBezTo>
                    <a:pt x="22971" y="48823"/>
                    <a:pt x="23379" y="47748"/>
                    <a:pt x="24173" y="46888"/>
                  </a:cubicBezTo>
                  <a:cubicBezTo>
                    <a:pt x="24966" y="46028"/>
                    <a:pt x="26002" y="45581"/>
                    <a:pt x="27280" y="45548"/>
                  </a:cubicBezTo>
                  <a:close/>
                  <a:moveTo>
                    <a:pt x="80544" y="285"/>
                  </a:moveTo>
                  <a:cubicBezTo>
                    <a:pt x="81731" y="-144"/>
                    <a:pt x="82845" y="-87"/>
                    <a:pt x="83889" y="456"/>
                  </a:cubicBezTo>
                  <a:cubicBezTo>
                    <a:pt x="84932" y="999"/>
                    <a:pt x="85647" y="1856"/>
                    <a:pt x="86033" y="3028"/>
                  </a:cubicBezTo>
                  <a:lnTo>
                    <a:pt x="97925" y="35261"/>
                  </a:lnTo>
                  <a:lnTo>
                    <a:pt x="86490" y="35261"/>
                  </a:lnTo>
                  <a:lnTo>
                    <a:pt x="72311" y="18116"/>
                  </a:lnTo>
                  <a:lnTo>
                    <a:pt x="47612" y="35261"/>
                  </a:lnTo>
                  <a:lnTo>
                    <a:pt x="27280" y="35261"/>
                  </a:lnTo>
                  <a:cubicBezTo>
                    <a:pt x="23075" y="35366"/>
                    <a:pt x="19611" y="36813"/>
                    <a:pt x="16888" y="39603"/>
                  </a:cubicBezTo>
                  <a:cubicBezTo>
                    <a:pt x="14165" y="42393"/>
                    <a:pt x="12755" y="45895"/>
                    <a:pt x="12660" y="50111"/>
                  </a:cubicBezTo>
                  <a:lnTo>
                    <a:pt x="12660" y="68385"/>
                  </a:lnTo>
                  <a:lnTo>
                    <a:pt x="315" y="34346"/>
                  </a:lnTo>
                  <a:cubicBezTo>
                    <a:pt x="-123" y="33151"/>
                    <a:pt x="-104" y="31998"/>
                    <a:pt x="373" y="30889"/>
                  </a:cubicBezTo>
                  <a:cubicBezTo>
                    <a:pt x="849" y="29779"/>
                    <a:pt x="1668" y="29026"/>
                    <a:pt x="2830" y="28631"/>
                  </a:cubicBezTo>
                  <a:close/>
                </a:path>
              </a:pathLst>
            </a:custGeom>
            <a:solidFill>
              <a:schemeClr val="dk2">
                <a:lumMod val="100000"/>
              </a:schemeClr>
            </a:solidFill>
            <a:ln>
              <a:noFill/>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81" name="组合 80"/>
            <p:cNvGrpSpPr/>
            <p:nvPr/>
          </p:nvGrpSpPr>
          <p:grpSpPr>
            <a:xfrm>
              <a:off x="9415167" y="5024502"/>
              <a:ext cx="1721401" cy="297276"/>
              <a:chOff x="9516102" y="4846790"/>
              <a:chExt cx="1721401" cy="297276"/>
            </a:xfrm>
          </p:grpSpPr>
          <p:sp>
            <p:nvSpPr>
              <p:cNvPr id="85" name="任意多边形: 形状 28"/>
              <p:cNvSpPr/>
              <p:nvPr/>
            </p:nvSpPr>
            <p:spPr bwMode="auto">
              <a:xfrm>
                <a:off x="9516102"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6" name="任意多边形: 形状 29"/>
              <p:cNvSpPr/>
              <p:nvPr/>
            </p:nvSpPr>
            <p:spPr bwMode="auto">
              <a:xfrm>
                <a:off x="9693368"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7" name="任意多边形: 形状 30"/>
              <p:cNvSpPr/>
              <p:nvPr/>
            </p:nvSpPr>
            <p:spPr bwMode="auto">
              <a:xfrm>
                <a:off x="9870634"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8" name="任意多边形: 形状 31"/>
              <p:cNvSpPr/>
              <p:nvPr/>
            </p:nvSpPr>
            <p:spPr bwMode="auto">
              <a:xfrm>
                <a:off x="10047900"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4">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形状 32"/>
              <p:cNvSpPr/>
              <p:nvPr/>
            </p:nvSpPr>
            <p:spPr bwMode="auto">
              <a:xfrm>
                <a:off x="10225166"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4">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0" name="任意多边形: 形状 33"/>
              <p:cNvSpPr/>
              <p:nvPr/>
            </p:nvSpPr>
            <p:spPr bwMode="auto">
              <a:xfrm>
                <a:off x="10402432"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4">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1" name="任意多边形: 形状 34"/>
              <p:cNvSpPr/>
              <p:nvPr/>
            </p:nvSpPr>
            <p:spPr bwMode="auto">
              <a:xfrm>
                <a:off x="10579698"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4">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2" name="任意多边形: 形状 35"/>
              <p:cNvSpPr/>
              <p:nvPr/>
            </p:nvSpPr>
            <p:spPr bwMode="auto">
              <a:xfrm>
                <a:off x="10756964"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4">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3" name="任意多边形: 形状 36"/>
              <p:cNvSpPr/>
              <p:nvPr/>
            </p:nvSpPr>
            <p:spPr bwMode="auto">
              <a:xfrm>
                <a:off x="10934230"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4">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4" name="任意多边形: 形状 37"/>
              <p:cNvSpPr/>
              <p:nvPr/>
            </p:nvSpPr>
            <p:spPr bwMode="auto">
              <a:xfrm>
                <a:off x="11111493" y="4846790"/>
                <a:ext cx="126010" cy="297276"/>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bg2">
                  <a:lumMod val="100000"/>
                </a:schemeClr>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组合 81"/>
            <p:cNvGrpSpPr/>
            <p:nvPr/>
          </p:nvGrpSpPr>
          <p:grpSpPr>
            <a:xfrm>
              <a:off x="8443053" y="5435191"/>
              <a:ext cx="1944228" cy="619652"/>
              <a:chOff x="8229682" y="1692750"/>
              <a:chExt cx="1944228" cy="619652"/>
            </a:xfrm>
          </p:grpSpPr>
          <p:sp>
            <p:nvSpPr>
              <p:cNvPr id="83" name="矩形 82"/>
              <p:cNvSpPr/>
              <p:nvPr/>
            </p:nvSpPr>
            <p:spPr>
              <a:xfrm>
                <a:off x="9610164" y="1692750"/>
                <a:ext cx="563746" cy="219173"/>
              </a:xfrm>
              <a:prstGeom prst="rect">
                <a:avLst/>
              </a:prstGeom>
            </p:spPr>
            <p:txBody>
              <a:bodyPr wrap="none" lIns="0" tIns="0" rIns="0" bIns="0" anchor="ctr" anchorCtr="0">
                <a:normAutofit lnSpcReduction="10000"/>
              </a:bodyPr>
              <a:lstStyle/>
              <a:p>
                <a:pPr algn="r"/>
                <a:r>
                  <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100" b="1">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84" name="矩形 83"/>
              <p:cNvSpPr/>
              <p:nvPr/>
            </p:nvSpPr>
            <p:spPr>
              <a:xfrm>
                <a:off x="8229682" y="1911923"/>
                <a:ext cx="1944228" cy="400479"/>
              </a:xfrm>
              <a:prstGeom prst="rect">
                <a:avLst/>
              </a:prstGeom>
            </p:spPr>
            <p:txBody>
              <a:bodyPr wrap="square" lIns="0" tIns="0" rIns="0" bIns="0" anchor="ctr" anchorCtr="0">
                <a:normAutofit fontScale="70000" lnSpcReduction="20000"/>
              </a:bodyPr>
              <a:lstStyle/>
              <a:p>
                <a:pPr algn="r">
                  <a:lnSpc>
                    <a:spcPct val="120000"/>
                  </a:lnSpc>
                </a:pP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1000">
                  <a:solidFill>
                    <a:schemeClr val="dk1">
                      <a:lumMod val="10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95" name="矩形 94"/>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animEffect transition="in" filter="fade">
                                      <p:cBhvr>
                                        <p:cTn id="39" dur="500"/>
                                        <p:tgtEl>
                                          <p:spTgt spid="3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1000"/>
                                        <p:tgtEl>
                                          <p:spTgt spid="32"/>
                                        </p:tgtEl>
                                      </p:cBhvr>
                                    </p:animEffect>
                                    <p:anim calcmode="lin" valueType="num">
                                      <p:cBhvr>
                                        <p:cTn id="50" dur="1000" fill="hold"/>
                                        <p:tgtEl>
                                          <p:spTgt spid="32"/>
                                        </p:tgtEl>
                                        <p:attrNameLst>
                                          <p:attrName>ppt_x</p:attrName>
                                        </p:attrNameLst>
                                      </p:cBhvr>
                                      <p:tavLst>
                                        <p:tav tm="0">
                                          <p:val>
                                            <p:strVal val="#ppt_x"/>
                                          </p:val>
                                        </p:tav>
                                        <p:tav tm="100000">
                                          <p:val>
                                            <p:strVal val="#ppt_x"/>
                                          </p:val>
                                        </p:tav>
                                      </p:tavLst>
                                    </p:anim>
                                    <p:anim calcmode="lin" valueType="num">
                                      <p:cBhvr>
                                        <p:cTn id="51" dur="1000" fill="hold"/>
                                        <p:tgtEl>
                                          <p:spTgt spid="32"/>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1000"/>
                                        <p:tgtEl>
                                          <p:spTgt spid="48"/>
                                        </p:tgtEl>
                                      </p:cBhvr>
                                    </p:animEffect>
                                    <p:anim calcmode="lin" valueType="num">
                                      <p:cBhvr>
                                        <p:cTn id="55" dur="1000" fill="hold"/>
                                        <p:tgtEl>
                                          <p:spTgt spid="48"/>
                                        </p:tgtEl>
                                        <p:attrNameLst>
                                          <p:attrName>ppt_x</p:attrName>
                                        </p:attrNameLst>
                                      </p:cBhvr>
                                      <p:tavLst>
                                        <p:tav tm="0">
                                          <p:val>
                                            <p:strVal val="#ppt_x"/>
                                          </p:val>
                                        </p:tav>
                                        <p:tav tm="100000">
                                          <p:val>
                                            <p:strVal val="#ppt_x"/>
                                          </p:val>
                                        </p:tav>
                                      </p:tavLst>
                                    </p:anim>
                                    <p:anim calcmode="lin" valueType="num">
                                      <p:cBhvr>
                                        <p:cTn id="56" dur="1000" fill="hold"/>
                                        <p:tgtEl>
                                          <p:spTgt spid="48"/>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1000"/>
                                        <p:tgtEl>
                                          <p:spTgt spid="79"/>
                                        </p:tgtEl>
                                      </p:cBhvr>
                                    </p:animEffect>
                                    <p:anim calcmode="lin" valueType="num">
                                      <p:cBhvr>
                                        <p:cTn id="60" dur="1000" fill="hold"/>
                                        <p:tgtEl>
                                          <p:spTgt spid="79"/>
                                        </p:tgtEl>
                                        <p:attrNameLst>
                                          <p:attrName>ppt_x</p:attrName>
                                        </p:attrNameLst>
                                      </p:cBhvr>
                                      <p:tavLst>
                                        <p:tav tm="0">
                                          <p:val>
                                            <p:strVal val="#ppt_x"/>
                                          </p:val>
                                        </p:tav>
                                        <p:tav tm="100000">
                                          <p:val>
                                            <p:strVal val="#ppt_x"/>
                                          </p:val>
                                        </p:tav>
                                      </p:tavLst>
                                    </p:anim>
                                    <p:anim calcmode="lin" valueType="num">
                                      <p:cBhvr>
                                        <p:cTn id="61" dur="1000" fill="hold"/>
                                        <p:tgtEl>
                                          <p:spTgt spid="7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1000"/>
                                        <p:tgtEl>
                                          <p:spTgt spid="63"/>
                                        </p:tgtEl>
                                      </p:cBhvr>
                                    </p:animEffect>
                                    <p:anim calcmode="lin" valueType="num">
                                      <p:cBhvr>
                                        <p:cTn id="65" dur="1000" fill="hold"/>
                                        <p:tgtEl>
                                          <p:spTgt spid="63"/>
                                        </p:tgtEl>
                                        <p:attrNameLst>
                                          <p:attrName>ppt_x</p:attrName>
                                        </p:attrNameLst>
                                      </p:cBhvr>
                                      <p:tavLst>
                                        <p:tav tm="0">
                                          <p:val>
                                            <p:strVal val="#ppt_x"/>
                                          </p:val>
                                        </p:tav>
                                        <p:tav tm="100000">
                                          <p:val>
                                            <p:strVal val="#ppt_x"/>
                                          </p:val>
                                        </p:tav>
                                      </p:tavLst>
                                    </p:anim>
                                    <p:anim calcmode="lin" valueType="num">
                                      <p:cBhvr>
                                        <p:cTn id="66"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339627" y="541785"/>
            <a:ext cx="8315143" cy="3863012"/>
            <a:chOff x="338811" y="1369329"/>
            <a:chExt cx="8315143" cy="3863012"/>
          </a:xfrm>
        </p:grpSpPr>
        <p:sp>
          <p:nvSpPr>
            <p:cNvPr id="8" name="Freeform: Shape 3"/>
            <p:cNvSpPr/>
            <p:nvPr/>
          </p:nvSpPr>
          <p:spPr>
            <a:xfrm>
              <a:off x="7309385" y="1526466"/>
              <a:ext cx="1291680" cy="2081511"/>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accent4"/>
            </a:solidFill>
            <a:ln w="12700">
              <a:miter lim="400000"/>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4"/>
            <p:cNvSpPr/>
            <p:nvPr/>
          </p:nvSpPr>
          <p:spPr>
            <a:xfrm>
              <a:off x="4074775" y="3435484"/>
              <a:ext cx="1232724" cy="172492"/>
            </a:xfrm>
            <a:prstGeom prst="rect">
              <a:avLst/>
            </a:prstGeom>
            <a:solidFill>
              <a:srgbClr val="212830"/>
            </a:solidFill>
            <a:ln w="12700">
              <a:miter lim="400000"/>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5"/>
            <p:cNvSpPr/>
            <p:nvPr/>
          </p:nvSpPr>
          <p:spPr>
            <a:xfrm>
              <a:off x="5443527" y="3435484"/>
              <a:ext cx="1870621" cy="172492"/>
            </a:xfrm>
            <a:prstGeom prst="rect">
              <a:avLst/>
            </a:prstGeom>
            <a:solidFill>
              <a:schemeClr val="accent5"/>
            </a:solidFill>
            <a:ln w="12700">
              <a:miter lim="400000"/>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Shape 6"/>
            <p:cNvSpPr/>
            <p:nvPr/>
          </p:nvSpPr>
          <p:spPr>
            <a:xfrm>
              <a:off x="2006192" y="1526466"/>
              <a:ext cx="1592164" cy="1040755"/>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accent2"/>
            </a:solidFill>
            <a:ln w="12700">
              <a:miter lim="400000"/>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7"/>
            <p:cNvSpPr/>
            <p:nvPr/>
          </p:nvSpPr>
          <p:spPr>
            <a:xfrm>
              <a:off x="3593593" y="1526466"/>
              <a:ext cx="1854697" cy="172492"/>
            </a:xfrm>
            <a:prstGeom prst="rect">
              <a:avLst/>
            </a:prstGeom>
            <a:solidFill>
              <a:schemeClr val="accent3"/>
            </a:solidFill>
            <a:ln w="12700">
              <a:miter lim="400000"/>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8"/>
            <p:cNvSpPr/>
            <p:nvPr/>
          </p:nvSpPr>
          <p:spPr>
            <a:xfrm>
              <a:off x="5443527" y="1526466"/>
              <a:ext cx="1870621" cy="172492"/>
            </a:xfrm>
            <a:prstGeom prst="rect">
              <a:avLst/>
            </a:prstGeom>
            <a:solidFill>
              <a:schemeClr val="accent1"/>
            </a:solidFill>
            <a:ln w="12700">
              <a:miter lim="400000"/>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9" name="Group 17"/>
            <p:cNvGrpSpPr/>
            <p:nvPr/>
          </p:nvGrpSpPr>
          <p:grpSpPr>
            <a:xfrm>
              <a:off x="7087780" y="3293379"/>
              <a:ext cx="469605" cy="469605"/>
              <a:chOff x="0" y="0"/>
              <a:chExt cx="1252278" cy="1252278"/>
            </a:xfrm>
          </p:grpSpPr>
          <p:sp>
            <p:nvSpPr>
              <p:cNvPr id="54" name="Freeform: Shape 18"/>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4"/>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Shape 19"/>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0"/>
            <p:cNvGrpSpPr/>
            <p:nvPr/>
          </p:nvGrpSpPr>
          <p:grpSpPr>
            <a:xfrm>
              <a:off x="7087780" y="1369329"/>
              <a:ext cx="469605" cy="469608"/>
              <a:chOff x="0" y="0"/>
              <a:chExt cx="1252278" cy="1252284"/>
            </a:xfrm>
          </p:grpSpPr>
          <p:sp>
            <p:nvSpPr>
              <p:cNvPr id="52" name="Freeform: Shape 21"/>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Shape 22"/>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3"/>
            <p:cNvGrpSpPr/>
            <p:nvPr/>
          </p:nvGrpSpPr>
          <p:grpSpPr>
            <a:xfrm>
              <a:off x="3368267" y="1369329"/>
              <a:ext cx="469610" cy="469608"/>
              <a:chOff x="0" y="0"/>
              <a:chExt cx="1252290" cy="1252284"/>
            </a:xfrm>
          </p:grpSpPr>
          <p:sp>
            <p:nvSpPr>
              <p:cNvPr id="50" name="Freeform: Shape 24"/>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2"/>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Shape 25"/>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6"/>
            <p:cNvGrpSpPr/>
            <p:nvPr/>
          </p:nvGrpSpPr>
          <p:grpSpPr>
            <a:xfrm>
              <a:off x="5225642" y="3293379"/>
              <a:ext cx="469605" cy="469605"/>
              <a:chOff x="0" y="0"/>
              <a:chExt cx="1252278" cy="1252278"/>
            </a:xfrm>
          </p:grpSpPr>
          <p:sp>
            <p:nvSpPr>
              <p:cNvPr id="48" name="Freeform: Shape 27"/>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5"/>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Shape 28"/>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29"/>
            <p:cNvGrpSpPr/>
            <p:nvPr/>
          </p:nvGrpSpPr>
          <p:grpSpPr>
            <a:xfrm>
              <a:off x="5225642" y="1369329"/>
              <a:ext cx="469605" cy="469608"/>
              <a:chOff x="0" y="0"/>
              <a:chExt cx="1252278" cy="1252284"/>
            </a:xfrm>
          </p:grpSpPr>
          <p:sp>
            <p:nvSpPr>
              <p:cNvPr id="46" name="Freeform: Shape 30"/>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3"/>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Shape 31"/>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Rectangle 32"/>
            <p:cNvSpPr/>
            <p:nvPr/>
          </p:nvSpPr>
          <p:spPr>
            <a:xfrm>
              <a:off x="2006715" y="2679762"/>
              <a:ext cx="168531" cy="2552579"/>
            </a:xfrm>
            <a:prstGeom prst="rect">
              <a:avLst/>
            </a:prstGeom>
            <a:solidFill>
              <a:schemeClr val="accent1"/>
            </a:solidFill>
            <a:ln w="12700">
              <a:miter lim="400000"/>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33"/>
            <p:cNvGrpSpPr/>
            <p:nvPr/>
          </p:nvGrpSpPr>
          <p:grpSpPr>
            <a:xfrm>
              <a:off x="1863317" y="2343930"/>
              <a:ext cx="469614" cy="469607"/>
              <a:chOff x="0" y="0"/>
              <a:chExt cx="1252302" cy="1252284"/>
            </a:xfrm>
          </p:grpSpPr>
          <p:sp>
            <p:nvSpPr>
              <p:cNvPr id="44" name="Freeform: Shape 34"/>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Shape 35"/>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Rectangle: Rounded Corners 36"/>
            <p:cNvSpPr/>
            <p:nvPr/>
          </p:nvSpPr>
          <p:spPr bwMode="auto">
            <a:xfrm>
              <a:off x="3123698" y="3029562"/>
              <a:ext cx="977152" cy="996403"/>
            </a:xfrm>
            <a:prstGeom prst="roundRect">
              <a:avLst/>
            </a:prstGeom>
            <a:solidFill>
              <a:schemeClr val="tx1">
                <a:lumMod val="50000"/>
                <a:lumOff val="50000"/>
              </a:schemeClr>
            </a:solidFill>
            <a:ln w="19050">
              <a:noFill/>
              <a:rou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Shape 38"/>
            <p:cNvSpPr>
              <a:spLocks noChangeAspect="1"/>
            </p:cNvSpPr>
            <p:nvPr/>
          </p:nvSpPr>
          <p:spPr bwMode="auto">
            <a:xfrm>
              <a:off x="3376751" y="3292543"/>
              <a:ext cx="471047" cy="470440"/>
            </a:xfrm>
            <a:custGeom>
              <a:avLst/>
              <a:gdLst>
                <a:gd name="connsiteX0" fmla="*/ 306646 w 499801"/>
                <a:gd name="connsiteY0" fmla="*/ 51552 h 499159"/>
                <a:gd name="connsiteX1" fmla="*/ 357510 w 499801"/>
                <a:gd name="connsiteY1" fmla="*/ 146327 h 499159"/>
                <a:gd name="connsiteX2" fmla="*/ 467480 w 499801"/>
                <a:gd name="connsiteY2" fmla="*/ 135639 h 499159"/>
                <a:gd name="connsiteX3" fmla="*/ 386741 w 499801"/>
                <a:gd name="connsiteY3" fmla="*/ 213674 h 499159"/>
                <a:gd name="connsiteX4" fmla="*/ 437348 w 499801"/>
                <a:gd name="connsiteY4" fmla="*/ 313987 h 499159"/>
                <a:gd name="connsiteX5" fmla="*/ 337035 w 499801"/>
                <a:gd name="connsiteY5" fmla="*/ 265183 h 499159"/>
                <a:gd name="connsiteX6" fmla="*/ 256039 w 499801"/>
                <a:gd name="connsiteY6" fmla="*/ 339226 h 499159"/>
                <a:gd name="connsiteX7" fmla="*/ 272393 w 499801"/>
                <a:gd name="connsiteY7" fmla="*/ 231059 h 499159"/>
                <a:gd name="connsiteX8" fmla="*/ 177102 w 499801"/>
                <a:gd name="connsiteY8" fmla="*/ 177490 h 499159"/>
                <a:gd name="connsiteX9" fmla="*/ 281278 w 499801"/>
                <a:gd name="connsiteY9" fmla="*/ 157015 h 499159"/>
                <a:gd name="connsiteX10" fmla="*/ 224584 w 499801"/>
                <a:gd name="connsiteY10" fmla="*/ 1187 h 499159"/>
                <a:gd name="connsiteX11" fmla="*/ 279475 w 499801"/>
                <a:gd name="connsiteY11" fmla="*/ 1910 h 499159"/>
                <a:gd name="connsiteX12" fmla="*/ 381867 w 499801"/>
                <a:gd name="connsiteY12" fmla="*/ 36949 h 499159"/>
                <a:gd name="connsiteX13" fmla="*/ 373030 w 499801"/>
                <a:gd name="connsiteY13" fmla="*/ 54621 h 499159"/>
                <a:gd name="connsiteX14" fmla="*/ 235592 w 499801"/>
                <a:gd name="connsiteY14" fmla="*/ 47918 h 499159"/>
                <a:gd name="connsiteX15" fmla="*/ 126191 w 499801"/>
                <a:gd name="connsiteY15" fmla="*/ 142980 h 499159"/>
                <a:gd name="connsiteX16" fmla="*/ 116439 w 499801"/>
                <a:gd name="connsiteY16" fmla="*/ 286792 h 499159"/>
                <a:gd name="connsiteX17" fmla="*/ 185311 w 499801"/>
                <a:gd name="connsiteY17" fmla="*/ 379722 h 499159"/>
                <a:gd name="connsiteX18" fmla="*/ 295017 w 499801"/>
                <a:gd name="connsiteY18" fmla="*/ 415370 h 499159"/>
                <a:gd name="connsiteX19" fmla="*/ 355355 w 499801"/>
                <a:gd name="connsiteY19" fmla="*/ 405620 h 499159"/>
                <a:gd name="connsiteX20" fmla="*/ 435806 w 499801"/>
                <a:gd name="connsiteY20" fmla="*/ 352605 h 499159"/>
                <a:gd name="connsiteX21" fmla="*/ 480298 w 499801"/>
                <a:gd name="connsiteY21" fmla="*/ 266074 h 499159"/>
                <a:gd name="connsiteX22" fmla="*/ 499801 w 499801"/>
                <a:gd name="connsiteY22" fmla="*/ 269121 h 499159"/>
                <a:gd name="connsiteX23" fmla="*/ 447691 w 499801"/>
                <a:gd name="connsiteY23" fmla="*/ 403183 h 499159"/>
                <a:gd name="connsiteX24" fmla="*/ 329147 w 499801"/>
                <a:gd name="connsiteY24" fmla="*/ 486667 h 499159"/>
                <a:gd name="connsiteX25" fmla="*/ 250220 w 499801"/>
                <a:gd name="connsiteY25" fmla="*/ 499159 h 499159"/>
                <a:gd name="connsiteX26" fmla="*/ 103945 w 499801"/>
                <a:gd name="connsiteY26" fmla="*/ 451933 h 499159"/>
                <a:gd name="connsiteX27" fmla="*/ 13132 w 499801"/>
                <a:gd name="connsiteY27" fmla="*/ 328534 h 499159"/>
                <a:gd name="connsiteX28" fmla="*/ 27455 w 499801"/>
                <a:gd name="connsiteY28" fmla="*/ 138105 h 499159"/>
                <a:gd name="connsiteX29" fmla="*/ 171292 w 499801"/>
                <a:gd name="connsiteY29" fmla="*/ 12574 h 499159"/>
                <a:gd name="connsiteX30" fmla="*/ 224584 w 499801"/>
                <a:gd name="connsiteY30" fmla="*/ 1187 h 49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99801" h="499159">
                  <a:moveTo>
                    <a:pt x="306646" y="51552"/>
                  </a:moveTo>
                  <a:lnTo>
                    <a:pt x="357510" y="146327"/>
                  </a:lnTo>
                  <a:lnTo>
                    <a:pt x="467480" y="135639"/>
                  </a:lnTo>
                  <a:lnTo>
                    <a:pt x="386741" y="213674"/>
                  </a:lnTo>
                  <a:lnTo>
                    <a:pt x="437348" y="313987"/>
                  </a:lnTo>
                  <a:lnTo>
                    <a:pt x="337035" y="265183"/>
                  </a:lnTo>
                  <a:lnTo>
                    <a:pt x="256039" y="339226"/>
                  </a:lnTo>
                  <a:lnTo>
                    <a:pt x="272393" y="231059"/>
                  </a:lnTo>
                  <a:lnTo>
                    <a:pt x="177102" y="177490"/>
                  </a:lnTo>
                  <a:lnTo>
                    <a:pt x="281278" y="157015"/>
                  </a:lnTo>
                  <a:close/>
                  <a:moveTo>
                    <a:pt x="224584" y="1187"/>
                  </a:moveTo>
                  <a:cubicBezTo>
                    <a:pt x="242602" y="-603"/>
                    <a:pt x="260886" y="-375"/>
                    <a:pt x="279475" y="1910"/>
                  </a:cubicBezTo>
                  <a:cubicBezTo>
                    <a:pt x="316348" y="6481"/>
                    <a:pt x="350479" y="18363"/>
                    <a:pt x="381867" y="36949"/>
                  </a:cubicBezTo>
                  <a:cubicBezTo>
                    <a:pt x="381867" y="36949"/>
                    <a:pt x="381867" y="36949"/>
                    <a:pt x="373030" y="54621"/>
                  </a:cubicBezTo>
                  <a:cubicBezTo>
                    <a:pt x="328233" y="35121"/>
                    <a:pt x="282218" y="32988"/>
                    <a:pt x="235592" y="47918"/>
                  </a:cubicBezTo>
                  <a:cubicBezTo>
                    <a:pt x="186225" y="64676"/>
                    <a:pt x="149656" y="96363"/>
                    <a:pt x="126191" y="142980"/>
                  </a:cubicBezTo>
                  <a:cubicBezTo>
                    <a:pt x="103031" y="189293"/>
                    <a:pt x="99678" y="237433"/>
                    <a:pt x="116439" y="286792"/>
                  </a:cubicBezTo>
                  <a:cubicBezTo>
                    <a:pt x="129543" y="325183"/>
                    <a:pt x="152398" y="355956"/>
                    <a:pt x="185311" y="379722"/>
                  </a:cubicBezTo>
                  <a:cubicBezTo>
                    <a:pt x="218222" y="403487"/>
                    <a:pt x="254791" y="415370"/>
                    <a:pt x="295017" y="415370"/>
                  </a:cubicBezTo>
                  <a:cubicBezTo>
                    <a:pt x="315739" y="415370"/>
                    <a:pt x="335852" y="412019"/>
                    <a:pt x="355355" y="405620"/>
                  </a:cubicBezTo>
                  <a:cubicBezTo>
                    <a:pt x="386743" y="395261"/>
                    <a:pt x="413560" y="377589"/>
                    <a:pt x="435806" y="352605"/>
                  </a:cubicBezTo>
                  <a:cubicBezTo>
                    <a:pt x="458357" y="327620"/>
                    <a:pt x="473289" y="298675"/>
                    <a:pt x="480298" y="266074"/>
                  </a:cubicBezTo>
                  <a:lnTo>
                    <a:pt x="499801" y="269121"/>
                  </a:lnTo>
                  <a:cubicBezTo>
                    <a:pt x="495840" y="319089"/>
                    <a:pt x="478470" y="363878"/>
                    <a:pt x="447691" y="403183"/>
                  </a:cubicBezTo>
                  <a:cubicBezTo>
                    <a:pt x="416912" y="442487"/>
                    <a:pt x="377296" y="470214"/>
                    <a:pt x="329147" y="486667"/>
                  </a:cubicBezTo>
                  <a:cubicBezTo>
                    <a:pt x="303854" y="494893"/>
                    <a:pt x="277342" y="499159"/>
                    <a:pt x="250220" y="499159"/>
                  </a:cubicBezTo>
                  <a:cubicBezTo>
                    <a:pt x="196281" y="499159"/>
                    <a:pt x="147522" y="483620"/>
                    <a:pt x="103945" y="451933"/>
                  </a:cubicBezTo>
                  <a:cubicBezTo>
                    <a:pt x="60367" y="420550"/>
                    <a:pt x="30198" y="379417"/>
                    <a:pt x="13132" y="328534"/>
                  </a:cubicBezTo>
                  <a:cubicBezTo>
                    <a:pt x="-8199" y="263027"/>
                    <a:pt x="-3628" y="199347"/>
                    <a:pt x="27455" y="138105"/>
                  </a:cubicBezTo>
                  <a:cubicBezTo>
                    <a:pt x="58234" y="76559"/>
                    <a:pt x="106078" y="34816"/>
                    <a:pt x="171292" y="12574"/>
                  </a:cubicBezTo>
                  <a:cubicBezTo>
                    <a:pt x="188815" y="6785"/>
                    <a:pt x="206566" y="2977"/>
                    <a:pt x="224584" y="1187"/>
                  </a:cubicBezTo>
                  <a:close/>
                </a:path>
              </a:pathLst>
            </a:custGeom>
            <a:solidFill>
              <a:schemeClr val="bg1"/>
            </a:solidFill>
            <a:ln>
              <a:noFill/>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49"/>
            <p:cNvGrpSpPr/>
            <p:nvPr/>
          </p:nvGrpSpPr>
          <p:grpSpPr>
            <a:xfrm>
              <a:off x="3370718" y="1912826"/>
              <a:ext cx="1566174" cy="609230"/>
              <a:chOff x="3990235" y="2550435"/>
              <a:chExt cx="2088232" cy="812307"/>
            </a:xfrm>
          </p:grpSpPr>
          <p:sp>
            <p:nvSpPr>
              <p:cNvPr id="42" name="TextBox 37"/>
              <p:cNvSpPr txBox="1"/>
              <p:nvPr/>
            </p:nvSpPr>
            <p:spPr>
              <a:xfrm>
                <a:off x="3990235" y="2901077"/>
                <a:ext cx="2088232" cy="461665"/>
              </a:xfrm>
              <a:prstGeom prst="rect">
                <a:avLst/>
              </a:prstGeom>
              <a:noFill/>
            </p:spPr>
            <p:txBody>
              <a:bodyPr wrap="square" lIns="0" tIns="0" rIns="0" bIns="0" anchor="t" anchorCtr="0">
                <a:normAutofit lnSpcReduction="10000"/>
              </a:bodyPr>
              <a:lstStyle/>
              <a:p>
                <a:pPr>
                  <a:lnSpc>
                    <a:spcPct val="120000"/>
                  </a:lnSpc>
                </a:pPr>
                <a:r>
                  <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39"/>
              <p:cNvSpPr txBox="1"/>
              <p:nvPr/>
            </p:nvSpPr>
            <p:spPr>
              <a:xfrm>
                <a:off x="3990235" y="2550435"/>
                <a:ext cx="938719" cy="346249"/>
              </a:xfrm>
              <a:prstGeom prst="rect">
                <a:avLst/>
              </a:prstGeom>
              <a:noFill/>
            </p:spPr>
            <p:txBody>
              <a:bodyPr wrap="none" lIns="0" anchor="b" anchorCtr="0">
                <a:normAutofit/>
              </a:bodyPr>
              <a:lstStyle/>
              <a:p>
                <a:r>
                  <a:rPr lang="zh-CN" altLang="en-US" sz="1100" b="1">
                    <a:solidFill>
                      <a:schemeClr val="accent2"/>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100" b="1">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48"/>
            <p:cNvGrpSpPr/>
            <p:nvPr/>
          </p:nvGrpSpPr>
          <p:grpSpPr>
            <a:xfrm>
              <a:off x="5224836" y="1912826"/>
              <a:ext cx="1566174" cy="618150"/>
              <a:chOff x="6462392" y="2550435"/>
              <a:chExt cx="2088232" cy="824200"/>
            </a:xfrm>
          </p:grpSpPr>
          <p:sp>
            <p:nvSpPr>
              <p:cNvPr id="40" name="TextBox 44"/>
              <p:cNvSpPr txBox="1"/>
              <p:nvPr/>
            </p:nvSpPr>
            <p:spPr>
              <a:xfrm>
                <a:off x="6462392" y="2866804"/>
                <a:ext cx="2088232" cy="507831"/>
              </a:xfrm>
              <a:prstGeom prst="rect">
                <a:avLst/>
              </a:prstGeom>
              <a:noFill/>
            </p:spPr>
            <p:txBody>
              <a:bodyPr wrap="square" lIns="0" tIns="0" anchor="t" anchorCtr="0">
                <a:normAutofit fontScale="92500"/>
              </a:bodyPr>
              <a:lstStyle/>
              <a:p>
                <a:pPr>
                  <a:lnSpc>
                    <a:spcPct val="120000"/>
                  </a:lnSpc>
                </a:pPr>
                <a:r>
                  <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5"/>
              <p:cNvSpPr txBox="1"/>
              <p:nvPr/>
            </p:nvSpPr>
            <p:spPr>
              <a:xfrm>
                <a:off x="6462392" y="2550435"/>
                <a:ext cx="938719" cy="346249"/>
              </a:xfrm>
              <a:prstGeom prst="rect">
                <a:avLst/>
              </a:prstGeom>
              <a:noFill/>
            </p:spPr>
            <p:txBody>
              <a:bodyPr wrap="none" lIns="0">
                <a:normAutofit/>
              </a:bodyPr>
              <a:lstStyle/>
              <a:p>
                <a:r>
                  <a:rPr lang="zh-CN" altLang="en-US" sz="1100" b="1">
                    <a:solidFill>
                      <a:schemeClr val="accent3">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100" b="1">
                  <a:solidFill>
                    <a:schemeClr val="accent3">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9"/>
            <p:cNvGrpSpPr/>
            <p:nvPr/>
          </p:nvGrpSpPr>
          <p:grpSpPr>
            <a:xfrm>
              <a:off x="338811" y="2246941"/>
              <a:ext cx="1473217" cy="640560"/>
              <a:chOff x="7608167" y="808928"/>
              <a:chExt cx="1964289" cy="854080"/>
            </a:xfrm>
          </p:grpSpPr>
          <p:sp>
            <p:nvSpPr>
              <p:cNvPr id="38" name="TextBox 46"/>
              <p:cNvSpPr txBox="1"/>
              <p:nvPr/>
            </p:nvSpPr>
            <p:spPr>
              <a:xfrm>
                <a:off x="7608167" y="1109010"/>
                <a:ext cx="1964289" cy="553998"/>
              </a:xfrm>
              <a:prstGeom prst="rect">
                <a:avLst/>
              </a:prstGeom>
              <a:noFill/>
            </p:spPr>
            <p:txBody>
              <a:bodyPr wrap="square" lIns="0" rIns="216000" anchor="t" anchorCtr="0">
                <a:normAutofit fontScale="77500" lnSpcReduction="20000"/>
              </a:bodyPr>
              <a:lstStyle/>
              <a:p>
                <a:pPr algn="r">
                  <a:lnSpc>
                    <a:spcPct val="120000"/>
                  </a:lnSpc>
                </a:pPr>
                <a:r>
                  <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47"/>
              <p:cNvSpPr txBox="1"/>
              <p:nvPr/>
            </p:nvSpPr>
            <p:spPr>
              <a:xfrm>
                <a:off x="8507961" y="808928"/>
                <a:ext cx="1064495" cy="300082"/>
              </a:xfrm>
              <a:prstGeom prst="rect">
                <a:avLst/>
              </a:prstGeom>
              <a:noFill/>
            </p:spPr>
            <p:txBody>
              <a:bodyPr wrap="none" lIns="0" rIns="216000" bIns="0" anchor="b" anchorCtr="0">
                <a:normAutofit/>
              </a:bodyPr>
              <a:lstStyle/>
              <a:p>
                <a:pPr algn="r"/>
                <a:r>
                  <a:rPr lang="zh-CN" altLang="en-US" sz="1100" b="1">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100" b="1">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50"/>
            <p:cNvGrpSpPr/>
            <p:nvPr/>
          </p:nvGrpSpPr>
          <p:grpSpPr>
            <a:xfrm>
              <a:off x="3124963" y="4083918"/>
              <a:ext cx="1566174" cy="609230"/>
              <a:chOff x="3990235" y="2550435"/>
              <a:chExt cx="2088232" cy="812307"/>
            </a:xfrm>
          </p:grpSpPr>
          <p:sp>
            <p:nvSpPr>
              <p:cNvPr id="36" name="TextBox 51"/>
              <p:cNvSpPr txBox="1"/>
              <p:nvPr/>
            </p:nvSpPr>
            <p:spPr>
              <a:xfrm>
                <a:off x="3990235" y="2901077"/>
                <a:ext cx="2088232" cy="461665"/>
              </a:xfrm>
              <a:prstGeom prst="rect">
                <a:avLst/>
              </a:prstGeom>
              <a:noFill/>
            </p:spPr>
            <p:txBody>
              <a:bodyPr wrap="square" lIns="0" tIns="0" rIns="0" bIns="0" anchor="t" anchorCtr="0">
                <a:normAutofit lnSpcReduction="10000"/>
              </a:bodyPr>
              <a:lstStyle/>
              <a:p>
                <a:pPr>
                  <a:lnSpc>
                    <a:spcPct val="120000"/>
                  </a:lnSpc>
                </a:pPr>
                <a:r>
                  <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52"/>
              <p:cNvSpPr txBox="1"/>
              <p:nvPr/>
            </p:nvSpPr>
            <p:spPr>
              <a:xfrm>
                <a:off x="3990235" y="2550435"/>
                <a:ext cx="938719" cy="346249"/>
              </a:xfrm>
              <a:prstGeom prst="rect">
                <a:avLst/>
              </a:prstGeom>
              <a:noFill/>
            </p:spPr>
            <p:txBody>
              <a:bodyPr wrap="none" lIns="0" anchor="b" anchorCtr="0">
                <a:normAutofit/>
              </a:bodyPr>
              <a:lstStyle/>
              <a:p>
                <a:r>
                  <a:rPr lang="zh-CN" altLang="en-US" sz="1100" b="1">
                    <a:solidFill>
                      <a:schemeClr val="dk2">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100" b="1">
                  <a:solidFill>
                    <a:schemeClr val="dk2">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Box 54"/>
            <p:cNvSpPr txBox="1"/>
            <p:nvPr/>
          </p:nvSpPr>
          <p:spPr>
            <a:xfrm>
              <a:off x="5224836" y="4051165"/>
              <a:ext cx="1566174" cy="380873"/>
            </a:xfrm>
            <a:prstGeom prst="rect">
              <a:avLst/>
            </a:prstGeom>
            <a:noFill/>
          </p:spPr>
          <p:txBody>
            <a:bodyPr wrap="square" lIns="0" tIns="0" anchor="t" anchorCtr="0">
              <a:normAutofit fontScale="92500"/>
            </a:bodyPr>
            <a:lstStyle/>
            <a:p>
              <a:pPr>
                <a:lnSpc>
                  <a:spcPct val="120000"/>
                </a:lnSpc>
              </a:pPr>
              <a:r>
                <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55"/>
            <p:cNvSpPr txBox="1"/>
            <p:nvPr/>
          </p:nvSpPr>
          <p:spPr>
            <a:xfrm>
              <a:off x="5224836" y="3813888"/>
              <a:ext cx="704039" cy="259687"/>
            </a:xfrm>
            <a:prstGeom prst="rect">
              <a:avLst/>
            </a:prstGeom>
            <a:noFill/>
          </p:spPr>
          <p:txBody>
            <a:bodyPr wrap="none" lIns="0">
              <a:normAutofit/>
            </a:bodyPr>
            <a:lstStyle/>
            <a:p>
              <a:r>
                <a:rPr lang="zh-CN" altLang="en-US" sz="1100" b="1">
                  <a:solidFill>
                    <a:schemeClr val="accent5">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100" b="1">
                <a:solidFill>
                  <a:schemeClr val="accent5">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60"/>
            <p:cNvSpPr txBox="1"/>
            <p:nvPr/>
          </p:nvSpPr>
          <p:spPr>
            <a:xfrm>
              <a:off x="7087780" y="4051165"/>
              <a:ext cx="1566174" cy="380873"/>
            </a:xfrm>
            <a:prstGeom prst="rect">
              <a:avLst/>
            </a:prstGeom>
            <a:noFill/>
          </p:spPr>
          <p:txBody>
            <a:bodyPr wrap="square" lIns="0" tIns="0" anchor="t" anchorCtr="0">
              <a:normAutofit fontScale="92500"/>
            </a:bodyPr>
            <a:lstStyle/>
            <a:p>
              <a:pPr>
                <a:lnSpc>
                  <a:spcPct val="120000"/>
                </a:lnSpc>
              </a:pPr>
              <a:r>
                <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rPr>
                <a:t>此部分内容作为文字排版占位显示 （建议使用主题字体）</a:t>
              </a:r>
              <a:endParaRPr lang="zh-CN" altLang="en-US" sz="1000">
                <a:solidFill>
                  <a:schemeClr val="dk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61"/>
            <p:cNvSpPr txBox="1"/>
            <p:nvPr/>
          </p:nvSpPr>
          <p:spPr>
            <a:xfrm>
              <a:off x="7087780" y="3813888"/>
              <a:ext cx="704039" cy="259687"/>
            </a:xfrm>
            <a:prstGeom prst="rect">
              <a:avLst/>
            </a:prstGeom>
            <a:noFill/>
          </p:spPr>
          <p:txBody>
            <a:bodyPr wrap="none" lIns="0">
              <a:normAutofit/>
            </a:bodyPr>
            <a:lstStyle/>
            <a:p>
              <a:r>
                <a:rPr lang="zh-CN" altLang="en-US" sz="1100" b="1">
                  <a:solidFill>
                    <a:schemeClr val="accent4">
                      <a:lumMod val="100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100" b="1">
                <a:solidFill>
                  <a:schemeClr val="accent4">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矩形 55"/>
          <p:cNvSpPr/>
          <p:nvPr/>
        </p:nvSpPr>
        <p:spPr>
          <a:xfrm>
            <a:off x="816" y="-829951"/>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7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74000">
                                          <p:cBhvr additive="base">
                                            <p:cTn id="7" dur="1250" fill="hold"/>
                                            <p:tgtEl>
                                              <p:spTgt spid="7"/>
                                            </p:tgtEl>
                                            <p:attrNameLst>
                                              <p:attrName>ppt_x</p:attrName>
                                            </p:attrNameLst>
                                          </p:cBhvr>
                                          <p:tavLst>
                                            <p:tav tm="0">
                                              <p:val>
                                                <p:strVal val="0-#ppt_w/2"/>
                                              </p:val>
                                            </p:tav>
                                            <p:tav tm="100000">
                                              <p:val>
                                                <p:strVal val="#ppt_x"/>
                                              </p:val>
                                            </p:tav>
                                          </p:tavLst>
                                        </p:anim>
                                        <p:anim calcmode="lin" valueType="num" p14:bounceEnd="74000">
                                          <p:cBhvr additive="base">
                                            <p:cTn id="8" dur="1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0-#ppt_w/2"/>
                                              </p:val>
                                            </p:tav>
                                            <p:tav tm="100000">
                                              <p:val>
                                                <p:strVal val="#ppt_x"/>
                                              </p:val>
                                            </p:tav>
                                          </p:tavLst>
                                        </p:anim>
                                        <p:anim calcmode="lin" valueType="num">
                                          <p:cBhvr additive="base">
                                            <p:cTn id="8" dur="1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3"/>
          <p:cNvGrpSpPr/>
          <p:nvPr/>
        </p:nvGrpSpPr>
        <p:grpSpPr>
          <a:xfrm>
            <a:off x="4915685" y="1294717"/>
            <a:ext cx="2507874" cy="2552680"/>
            <a:chOff x="7990714" y="1643364"/>
            <a:chExt cx="3343832" cy="3403574"/>
          </a:xfrm>
        </p:grpSpPr>
        <p:grpSp>
          <p:nvGrpSpPr>
            <p:cNvPr id="8" name="组合 21"/>
            <p:cNvGrpSpPr/>
            <p:nvPr/>
          </p:nvGrpSpPr>
          <p:grpSpPr>
            <a:xfrm>
              <a:off x="7990714" y="1643364"/>
              <a:ext cx="1201480" cy="1378161"/>
              <a:chOff x="5657105" y="1643364"/>
              <a:chExt cx="1201480" cy="1378161"/>
            </a:xfrm>
          </p:grpSpPr>
          <p:sp>
            <p:nvSpPr>
              <p:cNvPr id="25" name="立方体 24"/>
              <p:cNvSpPr/>
              <p:nvPr/>
            </p:nvSpPr>
            <p:spPr>
              <a:xfrm rot="2713302" flipV="1">
                <a:off x="5723676" y="1955249"/>
                <a:ext cx="1068339" cy="1064214"/>
              </a:xfrm>
              <a:prstGeom prst="cube">
                <a:avLst>
                  <a:gd name="adj" fmla="val 21948"/>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圆角 34"/>
              <p:cNvSpPr/>
              <p:nvPr/>
            </p:nvSpPr>
            <p:spPr>
              <a:xfrm>
                <a:off x="5657105" y="1643364"/>
                <a:ext cx="1201480" cy="462516"/>
              </a:xfrm>
              <a:prstGeom prst="roundRect">
                <a:avLst>
                  <a:gd name="adj" fmla="val 30460"/>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60"/>
              <p:cNvSpPr txBox="1"/>
              <p:nvPr/>
            </p:nvSpPr>
            <p:spPr>
              <a:xfrm>
                <a:off x="6007616" y="2341162"/>
                <a:ext cx="500458" cy="307777"/>
              </a:xfrm>
              <a:prstGeom prst="rect">
                <a:avLst/>
              </a:prstGeom>
              <a:noFill/>
            </p:spPr>
            <p:txBody>
              <a:bodyPr wrap="none">
                <a:normAutofit fontScale="92500" lnSpcReduction="20000"/>
              </a:bodyPr>
              <a:lstStyle/>
              <a:p>
                <a:pPr algn="ctr"/>
                <a:r>
                  <a:rPr 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30%</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组合 36"/>
              <p:cNvGrpSpPr/>
              <p:nvPr/>
            </p:nvGrpSpPr>
            <p:grpSpPr>
              <a:xfrm>
                <a:off x="5957475" y="1698817"/>
                <a:ext cx="600740" cy="360974"/>
                <a:chOff x="6106632" y="1694135"/>
                <a:chExt cx="600740" cy="360974"/>
              </a:xfrm>
            </p:grpSpPr>
            <p:sp>
              <p:nvSpPr>
                <p:cNvPr id="29" name="任意多边形: 形状 37"/>
                <p:cNvSpPr/>
                <p:nvPr/>
              </p:nvSpPr>
              <p:spPr bwMode="auto">
                <a:xfrm>
                  <a:off x="6106632"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形状 38"/>
                <p:cNvSpPr/>
                <p:nvPr/>
              </p:nvSpPr>
              <p:spPr bwMode="auto">
                <a:xfrm>
                  <a:off x="6330497"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形状 39"/>
                <p:cNvSpPr/>
                <p:nvPr/>
              </p:nvSpPr>
              <p:spPr bwMode="auto">
                <a:xfrm>
                  <a:off x="6554362" y="1694135"/>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3"/>
                </a:solid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组合 22"/>
            <p:cNvGrpSpPr/>
            <p:nvPr/>
          </p:nvGrpSpPr>
          <p:grpSpPr>
            <a:xfrm>
              <a:off x="7990714" y="3668777"/>
              <a:ext cx="1201480" cy="1378161"/>
              <a:chOff x="7845187" y="3467483"/>
              <a:chExt cx="1201480" cy="1378161"/>
            </a:xfrm>
          </p:grpSpPr>
          <p:sp>
            <p:nvSpPr>
              <p:cNvPr id="19" name="立方体 18"/>
              <p:cNvSpPr/>
              <p:nvPr/>
            </p:nvSpPr>
            <p:spPr>
              <a:xfrm rot="2713302" flipV="1">
                <a:off x="7911758" y="3779368"/>
                <a:ext cx="1068339" cy="1064214"/>
              </a:xfrm>
              <a:prstGeom prst="cube">
                <a:avLst>
                  <a:gd name="adj" fmla="val 21948"/>
                </a:avLst>
              </a:pr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圆角 28"/>
              <p:cNvSpPr/>
              <p:nvPr/>
            </p:nvSpPr>
            <p:spPr>
              <a:xfrm>
                <a:off x="7845187" y="3467483"/>
                <a:ext cx="1201480" cy="462516"/>
              </a:xfrm>
              <a:prstGeom prst="roundRect">
                <a:avLst>
                  <a:gd name="adj" fmla="val 30460"/>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67"/>
              <p:cNvSpPr txBox="1"/>
              <p:nvPr/>
            </p:nvSpPr>
            <p:spPr>
              <a:xfrm>
                <a:off x="8198103" y="4165281"/>
                <a:ext cx="495649" cy="307777"/>
              </a:xfrm>
              <a:prstGeom prst="rect">
                <a:avLst/>
              </a:prstGeom>
              <a:noFill/>
            </p:spPr>
            <p:txBody>
              <a:bodyPr wrap="none">
                <a:normAutofit fontScale="92500" lnSpcReduction="20000"/>
              </a:bodyPr>
              <a:lstStyle/>
              <a:p>
                <a:pPr algn="ctr"/>
                <a:r>
                  <a:rPr 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25%</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30"/>
              <p:cNvGrpSpPr/>
              <p:nvPr/>
            </p:nvGrpSpPr>
            <p:grpSpPr>
              <a:xfrm>
                <a:off x="8257490" y="3518254"/>
                <a:ext cx="376875" cy="360974"/>
                <a:chOff x="3805009" y="3522936"/>
                <a:chExt cx="376875" cy="360974"/>
              </a:xfrm>
              <a:solidFill>
                <a:schemeClr val="accent4"/>
              </a:solidFill>
            </p:grpSpPr>
            <p:sp>
              <p:nvSpPr>
                <p:cNvPr id="23" name="任意多边形: 形状 31"/>
                <p:cNvSpPr/>
                <p:nvPr/>
              </p:nvSpPr>
              <p:spPr bwMode="auto">
                <a:xfrm>
                  <a:off x="3805009"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形状 32"/>
                <p:cNvSpPr/>
                <p:nvPr/>
              </p:nvSpPr>
              <p:spPr bwMode="auto">
                <a:xfrm>
                  <a:off x="4028874"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0" name="矩形 9"/>
            <p:cNvSpPr/>
            <p:nvPr/>
          </p:nvSpPr>
          <p:spPr>
            <a:xfrm>
              <a:off x="9345414" y="2070984"/>
              <a:ext cx="1989132" cy="311688"/>
            </a:xfrm>
            <a:prstGeom prst="rect">
              <a:avLst/>
            </a:prstGeom>
          </p:spPr>
          <p:txBody>
            <a:bodyPr wrap="none" lIns="0" tIns="0" rIns="0" bIns="0">
              <a:normAutofit lnSpcReduction="10000"/>
            </a:bodyPr>
            <a:lstStyle/>
            <a:p>
              <a:r>
                <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9345414" y="2382672"/>
              <a:ext cx="1989132" cy="471517"/>
            </a:xfrm>
            <a:prstGeom prst="rect">
              <a:avLst/>
            </a:prstGeom>
          </p:spPr>
          <p:txBody>
            <a:bodyPr wrap="square" lIns="0" tIns="0" rIns="0" bIns="0">
              <a:noAutofit/>
            </a:bodyPr>
            <a:lstStyle/>
            <a:p>
              <a:pPr>
                <a:lnSpc>
                  <a:spcPct val="120000"/>
                </a:lnSpc>
              </a:pP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9345414" y="4131293"/>
              <a:ext cx="1989132" cy="311688"/>
            </a:xfrm>
            <a:prstGeom prst="rect">
              <a:avLst/>
            </a:prstGeom>
          </p:spPr>
          <p:txBody>
            <a:bodyPr wrap="none" lIns="0" tIns="0" rIns="0" bIns="0">
              <a:normAutofit lnSpcReduction="10000"/>
            </a:bodyPr>
            <a:lstStyle/>
            <a:p>
              <a:r>
                <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9345414" y="4442981"/>
              <a:ext cx="1989132" cy="471517"/>
            </a:xfrm>
            <a:prstGeom prst="rect">
              <a:avLst/>
            </a:prstGeom>
          </p:spPr>
          <p:txBody>
            <a:bodyPr wrap="square" lIns="0" tIns="0" rIns="0" bIns="0">
              <a:noAutofit/>
            </a:bodyPr>
            <a:lstStyle/>
            <a:p>
              <a:pPr>
                <a:lnSpc>
                  <a:spcPct val="120000"/>
                </a:lnSpc>
              </a:pP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4"/>
          <p:cNvGrpSpPr/>
          <p:nvPr/>
        </p:nvGrpSpPr>
        <p:grpSpPr>
          <a:xfrm>
            <a:off x="1718814" y="1294717"/>
            <a:ext cx="2470686" cy="2552680"/>
            <a:chOff x="956444" y="1643364"/>
            <a:chExt cx="3294248" cy="3403574"/>
          </a:xfrm>
        </p:grpSpPr>
        <p:grpSp>
          <p:nvGrpSpPr>
            <p:cNvPr id="33" name="组合 5"/>
            <p:cNvGrpSpPr/>
            <p:nvPr/>
          </p:nvGrpSpPr>
          <p:grpSpPr>
            <a:xfrm>
              <a:off x="3049212" y="1643364"/>
              <a:ext cx="1201480" cy="1378161"/>
              <a:chOff x="1018499" y="1648046"/>
              <a:chExt cx="1201480" cy="1378161"/>
            </a:xfrm>
          </p:grpSpPr>
          <p:sp>
            <p:nvSpPr>
              <p:cNvPr id="45" name="立方体 44"/>
              <p:cNvSpPr/>
              <p:nvPr/>
            </p:nvSpPr>
            <p:spPr>
              <a:xfrm rot="2713302" flipV="1">
                <a:off x="1085070" y="1959931"/>
                <a:ext cx="1068339" cy="1064214"/>
              </a:xfrm>
              <a:prstGeom prst="cube">
                <a:avLst>
                  <a:gd name="adj" fmla="val 21948"/>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圆角 18"/>
              <p:cNvSpPr/>
              <p:nvPr/>
            </p:nvSpPr>
            <p:spPr>
              <a:xfrm>
                <a:off x="1018499" y="1648046"/>
                <a:ext cx="1201480" cy="462516"/>
              </a:xfrm>
              <a:prstGeom prst="roundRect">
                <a:avLst>
                  <a:gd name="adj" fmla="val 30460"/>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47" name="任意多边形: 形状 19"/>
              <p:cNvSpPr/>
              <p:nvPr/>
            </p:nvSpPr>
            <p:spPr bwMode="auto">
              <a:xfrm>
                <a:off x="1542734" y="1698817"/>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solidFill>
                <a:schemeClr val="accent1"/>
              </a:solid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51"/>
              <p:cNvSpPr txBox="1"/>
              <p:nvPr/>
            </p:nvSpPr>
            <p:spPr>
              <a:xfrm>
                <a:off x="1371414" y="2336717"/>
                <a:ext cx="495650" cy="307777"/>
              </a:xfrm>
              <a:prstGeom prst="rect">
                <a:avLst/>
              </a:prstGeom>
              <a:noFill/>
            </p:spPr>
            <p:txBody>
              <a:bodyPr wrap="none">
                <a:normAutofit fontScale="92500" lnSpcReduction="20000"/>
              </a:bodyPr>
              <a:lstStyle/>
              <a:p>
                <a:pPr algn="ctr"/>
                <a:r>
                  <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rPr>
                  <a:t>20%</a:t>
                </a:r>
                <a:endParaRPr lang="en-US" altLang="zh-CN"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6"/>
            <p:cNvGrpSpPr/>
            <p:nvPr/>
          </p:nvGrpSpPr>
          <p:grpSpPr>
            <a:xfrm>
              <a:off x="3049212" y="3668777"/>
              <a:ext cx="1201480" cy="1378161"/>
              <a:chOff x="3322860" y="3468752"/>
              <a:chExt cx="1201480" cy="1378161"/>
            </a:xfrm>
          </p:grpSpPr>
          <p:sp>
            <p:nvSpPr>
              <p:cNvPr id="39" name="立方体 38"/>
              <p:cNvSpPr/>
              <p:nvPr/>
            </p:nvSpPr>
            <p:spPr>
              <a:xfrm rot="2713302" flipV="1">
                <a:off x="3389431" y="3780637"/>
                <a:ext cx="1068339" cy="1064214"/>
              </a:xfrm>
              <a:prstGeom prst="cube">
                <a:avLst>
                  <a:gd name="adj" fmla="val 21948"/>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圆角 12"/>
              <p:cNvSpPr/>
              <p:nvPr/>
            </p:nvSpPr>
            <p:spPr>
              <a:xfrm>
                <a:off x="3322860" y="3468752"/>
                <a:ext cx="1201480" cy="462516"/>
              </a:xfrm>
              <a:prstGeom prst="roundRect">
                <a:avLst>
                  <a:gd name="adj" fmla="val 30460"/>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54"/>
              <p:cNvSpPr txBox="1"/>
              <p:nvPr/>
            </p:nvSpPr>
            <p:spPr>
              <a:xfrm>
                <a:off x="3675776" y="4166550"/>
                <a:ext cx="495649" cy="307777"/>
              </a:xfrm>
              <a:prstGeom prst="rect">
                <a:avLst/>
              </a:prstGeom>
              <a:noFill/>
            </p:spPr>
            <p:txBody>
              <a:bodyPr wrap="none">
                <a:normAutofit fontScale="92500" lnSpcReduction="20000"/>
              </a:bodyPr>
              <a:lstStyle/>
              <a:p>
                <a:pPr algn="ctr"/>
                <a:r>
                  <a:rPr lang="en-US" sz="1200">
                    <a:solidFill>
                      <a:schemeClr val="bg1"/>
                    </a:solidFill>
                    <a:latin typeface="Arial" panose="020B0604020202020204" pitchFamily="34" charset="0"/>
                    <a:ea typeface="微软雅黑" panose="020B0503020204020204" pitchFamily="34" charset="-122"/>
                    <a:sym typeface="Arial" panose="020B0604020202020204" pitchFamily="34" charset="0"/>
                  </a:rPr>
                  <a:t>25%</a:t>
                </a:r>
                <a:endParaRPr lang="en-US" sz="12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14"/>
              <p:cNvGrpSpPr/>
              <p:nvPr/>
            </p:nvGrpSpPr>
            <p:grpSpPr>
              <a:xfrm>
                <a:off x="3735163" y="3519523"/>
                <a:ext cx="376875" cy="360974"/>
                <a:chOff x="3805009" y="3522936"/>
                <a:chExt cx="376875" cy="360974"/>
              </a:xfrm>
              <a:solidFill>
                <a:schemeClr val="accent2"/>
              </a:solidFill>
            </p:grpSpPr>
            <p:sp>
              <p:nvSpPr>
                <p:cNvPr id="43" name="任意多边形: 形状 15"/>
                <p:cNvSpPr/>
                <p:nvPr/>
              </p:nvSpPr>
              <p:spPr bwMode="auto">
                <a:xfrm>
                  <a:off x="3805009"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sp>
              <p:nvSpPr>
                <p:cNvPr id="44" name="任意多边形: 形状 16"/>
                <p:cNvSpPr/>
                <p:nvPr/>
              </p:nvSpPr>
              <p:spPr bwMode="auto">
                <a:xfrm>
                  <a:off x="4028874" y="3522936"/>
                  <a:ext cx="153010" cy="360974"/>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pFill/>
                <a:ln>
                  <a:noFill/>
                </a:ln>
              </p:spPr>
              <p:txBody>
                <a:bodyPr anchor="ctr"/>
                <a:lstStyle/>
                <a:p>
                  <a:pPr algn="ctr"/>
                  <a:endParaRPr sz="200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5" name="矩形 34"/>
            <p:cNvSpPr/>
            <p:nvPr/>
          </p:nvSpPr>
          <p:spPr>
            <a:xfrm>
              <a:off x="956444" y="4131293"/>
              <a:ext cx="1989132" cy="311688"/>
            </a:xfrm>
            <a:prstGeom prst="rect">
              <a:avLst/>
            </a:prstGeom>
          </p:spPr>
          <p:txBody>
            <a:bodyPr wrap="none" lIns="0" tIns="0" rIns="0" bIns="0" anchor="ctr" anchorCtr="0">
              <a:normAutofit lnSpcReduction="10000"/>
            </a:bodyPr>
            <a:lstStyle/>
            <a:p>
              <a:pPr algn="r"/>
              <a:r>
                <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956444" y="4442981"/>
              <a:ext cx="1989132" cy="471517"/>
            </a:xfrm>
            <a:prstGeom prst="rect">
              <a:avLst/>
            </a:prstGeom>
          </p:spPr>
          <p:txBody>
            <a:bodyPr wrap="square" lIns="0" tIns="0" rIns="0" bIns="0" anchor="ctr" anchorCtr="0">
              <a:noAutofit/>
            </a:bodyPr>
            <a:lstStyle/>
            <a:p>
              <a:pPr algn="r">
                <a:lnSpc>
                  <a:spcPct val="120000"/>
                </a:lnSpc>
              </a:pP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956444" y="2101492"/>
              <a:ext cx="1989132" cy="311688"/>
            </a:xfrm>
            <a:prstGeom prst="rect">
              <a:avLst/>
            </a:prstGeom>
          </p:spPr>
          <p:txBody>
            <a:bodyPr wrap="none" lIns="0" tIns="0" rIns="0" bIns="0" anchor="ctr" anchorCtr="0">
              <a:normAutofit lnSpcReduction="10000"/>
            </a:bodyPr>
            <a:lstStyle/>
            <a:p>
              <a:pPr algn="r"/>
              <a:r>
                <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关键词</a:t>
              </a:r>
              <a:endParaRPr lang="zh-CN" altLang="en-US" sz="1600" b="1">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a:off x="956444" y="2413180"/>
              <a:ext cx="1989132" cy="471517"/>
            </a:xfrm>
            <a:prstGeom prst="rect">
              <a:avLst/>
            </a:prstGeom>
          </p:spPr>
          <p:txBody>
            <a:bodyPr wrap="square" lIns="0" tIns="0" rIns="0" bIns="0" anchor="ctr" anchorCtr="0">
              <a:noAutofit/>
            </a:bodyPr>
            <a:lstStyle/>
            <a:p>
              <a:pPr algn="r">
                <a:lnSpc>
                  <a:spcPct val="120000"/>
                </a:lnSpc>
              </a:pP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br>
              <a:r>
                <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rPr>
                <a:t>（建议使用主题字体）</a:t>
              </a:r>
              <a:endParaRPr lang="zh-CN" altLang="en-US" sz="800" dirty="0">
                <a:solidFill>
                  <a:schemeClr val="bg1">
                    <a:lumMod val="50000"/>
                  </a:schemeClr>
                </a:solidFill>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矩形 48"/>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900" decel="100000" fill="hold"/>
                                        <p:tgtEl>
                                          <p:spTgt spid="7"/>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nvSpPr>
        <p:spPr>
          <a:xfrm>
            <a:off x="2378982" y="3614954"/>
            <a:ext cx="6132135" cy="1361626"/>
          </a:xfrm>
          <a:custGeom>
            <a:avLst/>
            <a:gdLst>
              <a:gd name="connsiteX0" fmla="*/ 0 w 3685309"/>
              <a:gd name="connsiteY0" fmla="*/ 0 h 4031673"/>
              <a:gd name="connsiteX1" fmla="*/ 3685309 w 3685309"/>
              <a:gd name="connsiteY1" fmla="*/ 0 h 4031673"/>
              <a:gd name="connsiteX2" fmla="*/ 3685309 w 3685309"/>
              <a:gd name="connsiteY2" fmla="*/ 4031673 h 4031673"/>
            </a:gdLst>
            <a:ahLst/>
            <a:cxnLst>
              <a:cxn ang="0">
                <a:pos x="connsiteX0" y="connsiteY0"/>
              </a:cxn>
              <a:cxn ang="0">
                <a:pos x="connsiteX1" y="connsiteY1"/>
              </a:cxn>
              <a:cxn ang="0">
                <a:pos x="connsiteX2" y="connsiteY2"/>
              </a:cxn>
            </a:cxnLst>
            <a:rect l="l" t="t" r="r" b="b"/>
            <a:pathLst>
              <a:path w="3685309" h="4031673">
                <a:moveTo>
                  <a:pt x="0" y="0"/>
                </a:moveTo>
                <a:lnTo>
                  <a:pt x="3685309" y="0"/>
                </a:lnTo>
                <a:lnTo>
                  <a:pt x="3685309" y="40316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组合 7"/>
          <p:cNvGrpSpPr/>
          <p:nvPr/>
        </p:nvGrpSpPr>
        <p:grpSpPr>
          <a:xfrm>
            <a:off x="434516" y="1121021"/>
            <a:ext cx="2480872" cy="2562504"/>
            <a:chOff x="433700" y="1458992"/>
            <a:chExt cx="2480872" cy="2562504"/>
          </a:xfrm>
        </p:grpSpPr>
        <p:sp>
          <p:nvSpPr>
            <p:cNvPr id="9" name="椭圆 8"/>
            <p:cNvSpPr/>
            <p:nvPr/>
          </p:nvSpPr>
          <p:spPr>
            <a:xfrm>
              <a:off x="433700" y="1540624"/>
              <a:ext cx="2480872" cy="2480872"/>
            </a:xfrm>
            <a:prstGeom prst="ellipse">
              <a:avLst/>
            </a:prstGeom>
            <a:no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2727223" y="3149839"/>
              <a:ext cx="187348" cy="187348"/>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1740650" y="1458992"/>
              <a:ext cx="163263" cy="16326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806842" y="3657081"/>
              <a:ext cx="163263" cy="163263"/>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任意多边形 17"/>
          <p:cNvSpPr/>
          <p:nvPr/>
        </p:nvSpPr>
        <p:spPr>
          <a:xfrm>
            <a:off x="1046998" y="539290"/>
            <a:ext cx="7897291" cy="1170606"/>
          </a:xfrm>
          <a:custGeom>
            <a:avLst/>
            <a:gdLst>
              <a:gd name="connsiteX0" fmla="*/ 0 w 7398327"/>
              <a:gd name="connsiteY0" fmla="*/ 623454 h 1288473"/>
              <a:gd name="connsiteX1" fmla="*/ 0 w 7398327"/>
              <a:gd name="connsiteY1" fmla="*/ 0 h 1288473"/>
              <a:gd name="connsiteX2" fmla="*/ 1427018 w 7398327"/>
              <a:gd name="connsiteY2" fmla="*/ 0 h 1288473"/>
              <a:gd name="connsiteX3" fmla="*/ 2715491 w 7398327"/>
              <a:gd name="connsiteY3" fmla="*/ 1288473 h 1288473"/>
              <a:gd name="connsiteX4" fmla="*/ 7398327 w 7398327"/>
              <a:gd name="connsiteY4" fmla="*/ 1288473 h 128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327" h="1288473">
                <a:moveTo>
                  <a:pt x="0" y="623454"/>
                </a:moveTo>
                <a:lnTo>
                  <a:pt x="0" y="0"/>
                </a:lnTo>
                <a:lnTo>
                  <a:pt x="1427018" y="0"/>
                </a:lnTo>
                <a:lnTo>
                  <a:pt x="2715491" y="1288473"/>
                </a:lnTo>
                <a:lnTo>
                  <a:pt x="7398327" y="12884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六边形 18"/>
          <p:cNvSpPr/>
          <p:nvPr/>
        </p:nvSpPr>
        <p:spPr>
          <a:xfrm rot="20402482">
            <a:off x="813794" y="1108981"/>
            <a:ext cx="612312" cy="5518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0"/>
          <p:cNvSpPr txBox="1"/>
          <p:nvPr/>
        </p:nvSpPr>
        <p:spPr>
          <a:xfrm>
            <a:off x="7237112" y="1243178"/>
            <a:ext cx="1415773" cy="338554"/>
          </a:xfrm>
          <a:prstGeom prst="rect">
            <a:avLst/>
          </a:prstGeom>
          <a:noFill/>
        </p:spPr>
        <p:txBody>
          <a:bodyPr wrap="none" rtlCol="0">
            <a:spAutoFit/>
          </a:bodyPr>
          <a:lstStyle>
            <a:defPPr>
              <a:defRPr lang="zh-CN"/>
            </a:defPPr>
            <a:lvl1pPr>
              <a:defRPr sz="2400" b="1">
                <a:solidFill>
                  <a:schemeClr val="bg1">
                    <a:lumMod val="50000"/>
                  </a:schemeClr>
                </a:solidFill>
              </a:defRPr>
            </a:lvl1pPr>
          </a:lstStyle>
          <a:p>
            <a:pPr lvl="0" algn="ctr">
              <a:defRPr/>
            </a:pPr>
            <a:r>
              <a:rPr lang="zh-CN" altLang="en-US" sz="1600" b="0" kern="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a:t>
            </a:r>
            <a:r>
              <a:rPr lang="zh-CN" altLang="en-US" sz="1600" b="0" kern="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1600" b="0" kern="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1"/>
          <p:cNvSpPr txBox="1"/>
          <p:nvPr/>
        </p:nvSpPr>
        <p:spPr>
          <a:xfrm>
            <a:off x="3060648" y="3224059"/>
            <a:ext cx="1415772" cy="338554"/>
          </a:xfrm>
          <a:prstGeom prst="rect">
            <a:avLst/>
          </a:prstGeom>
          <a:noFill/>
        </p:spPr>
        <p:txBody>
          <a:bodyPr wrap="none" rtlCol="0">
            <a:spAutoFit/>
          </a:bodyPr>
          <a:lstStyle/>
          <a:p>
            <a:pPr lvl="0" algn="ctr">
              <a:defRPr/>
            </a:pPr>
            <a:r>
              <a:rPr lang="zh-CN" altLang="en-US" sz="1600" kern="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zh-CN" altLang="en-US" sz="1600" kern="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2"/>
          <p:cNvSpPr txBox="1"/>
          <p:nvPr/>
        </p:nvSpPr>
        <p:spPr>
          <a:xfrm>
            <a:off x="3060648" y="3683918"/>
            <a:ext cx="5112567" cy="461665"/>
          </a:xfrm>
          <a:prstGeom prst="rect">
            <a:avLst/>
          </a:prstGeom>
          <a:noFill/>
        </p:spPr>
        <p:txBody>
          <a:bodyPr wrap="square" rtlCol="0">
            <a:spAutoFit/>
          </a:bodyPr>
          <a:lstStyle/>
          <a:p>
            <a:pPr algn="just">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单击此处添加文字阐述，添加简短问题说明文字，具体说明文字在此处添加此处。添加简短问题说明文字，具体说明文字在此处添加此处。</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4070574" y="1891449"/>
            <a:ext cx="4654682" cy="646331"/>
          </a:xfrm>
          <a:prstGeom prst="rect">
            <a:avLst/>
          </a:prstGeom>
          <a:noFill/>
        </p:spPr>
        <p:txBody>
          <a:bodyPr wrap="square" rtlCol="0">
            <a:spAutoFit/>
          </a:bodyPr>
          <a:lstStyle/>
          <a:p>
            <a:pPr algn="just">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单击此处添加文字阐述，添加简短问题说明文字，具体说明文字在此处添加此处。添加简短问题说明文字，具体说明文字在此处添加此处。</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4"/>
          <p:cNvSpPr txBox="1"/>
          <p:nvPr/>
        </p:nvSpPr>
        <p:spPr>
          <a:xfrm>
            <a:off x="856052" y="2214615"/>
            <a:ext cx="1620957" cy="523220"/>
          </a:xfrm>
          <a:prstGeom prst="rect">
            <a:avLst/>
          </a:prstGeom>
          <a:noFill/>
        </p:spPr>
        <p:txBody>
          <a:bodyPr wrap="none" rtlCol="0">
            <a:spAutoFit/>
          </a:bodyPr>
          <a:lstStyle/>
          <a:p>
            <a:pPr lvl="0" algn="ctr">
              <a:defRPr/>
            </a:pPr>
            <a:r>
              <a:rPr lang="zh-CN" altLang="en-US" sz="2800" kern="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sz="2800" kern="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a:t>
            </a:r>
            <a:endParaRPr lang="zh-CN" altLang="en-US" sz="2800" kern="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六边形 24"/>
          <p:cNvSpPr/>
          <p:nvPr/>
        </p:nvSpPr>
        <p:spPr>
          <a:xfrm rot="20402482">
            <a:off x="1791924" y="3311993"/>
            <a:ext cx="612312" cy="55180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16" y="-337971"/>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49" presetClass="entr" presetSubtype="0" decel="10000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 calcmode="lin" valueType="num">
                                      <p:cBhvr>
                                        <p:cTn id="14" dur="500" fill="hold"/>
                                        <p:tgtEl>
                                          <p:spTgt spid="8"/>
                                        </p:tgtEl>
                                        <p:attrNameLst>
                                          <p:attrName>style.rotation</p:attrName>
                                        </p:attrNameLst>
                                      </p:cBhvr>
                                      <p:tavLst>
                                        <p:tav tm="0">
                                          <p:val>
                                            <p:fltVal val="360"/>
                                          </p:val>
                                        </p:tav>
                                        <p:tav tm="100000">
                                          <p:val>
                                            <p:fltVal val="0"/>
                                          </p:val>
                                        </p:tav>
                                      </p:tavLst>
                                    </p:anim>
                                    <p:animEffect transition="in" filter="fade">
                                      <p:cBhvr>
                                        <p:cTn id="15" dur="500"/>
                                        <p:tgtEl>
                                          <p:spTgt spid="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anim calcmode="lin" valueType="num">
                                      <p:cBhvr>
                                        <p:cTn id="34" dur="500" fill="hold"/>
                                        <p:tgtEl>
                                          <p:spTgt spid="20"/>
                                        </p:tgtEl>
                                        <p:attrNameLst>
                                          <p:attrName>ppt_x</p:attrName>
                                        </p:attrNameLst>
                                      </p:cBhvr>
                                      <p:tavLst>
                                        <p:tav tm="0">
                                          <p:val>
                                            <p:strVal val="#ppt_x"/>
                                          </p:val>
                                        </p:tav>
                                        <p:tav tm="100000">
                                          <p:val>
                                            <p:strVal val="#ppt_x"/>
                                          </p:val>
                                        </p:tav>
                                      </p:tavLst>
                                    </p:anim>
                                    <p:anim calcmode="lin" valueType="num">
                                      <p:cBhvr>
                                        <p:cTn id="35" dur="5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anim calcmode="lin" valueType="num">
                                      <p:cBhvr>
                                        <p:cTn id="39" dur="500" fill="hold"/>
                                        <p:tgtEl>
                                          <p:spTgt spid="23"/>
                                        </p:tgtEl>
                                        <p:attrNameLst>
                                          <p:attrName>ppt_x</p:attrName>
                                        </p:attrNameLst>
                                      </p:cBhvr>
                                      <p:tavLst>
                                        <p:tav tm="0">
                                          <p:val>
                                            <p:strVal val="#ppt_x"/>
                                          </p:val>
                                        </p:tav>
                                        <p:tav tm="100000">
                                          <p:val>
                                            <p:strVal val="#ppt_x"/>
                                          </p:val>
                                        </p:tav>
                                      </p:tavLst>
                                    </p:anim>
                                    <p:anim calcmode="lin" valueType="num">
                                      <p:cBhvr>
                                        <p:cTn id="40" dur="500" fill="hold"/>
                                        <p:tgtEl>
                                          <p:spTgt spid="23"/>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3" presetClass="entr" presetSubtype="16"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par>
                          <p:cTn id="50" fill="hold">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anim calcmode="lin" valueType="num">
                                      <p:cBhvr>
                                        <p:cTn id="54" dur="500" fill="hold"/>
                                        <p:tgtEl>
                                          <p:spTgt spid="21"/>
                                        </p:tgtEl>
                                        <p:attrNameLst>
                                          <p:attrName>ppt_x</p:attrName>
                                        </p:attrNameLst>
                                      </p:cBhvr>
                                      <p:tavLst>
                                        <p:tav tm="0">
                                          <p:val>
                                            <p:strVal val="#ppt_x"/>
                                          </p:val>
                                        </p:tav>
                                        <p:tav tm="100000">
                                          <p:val>
                                            <p:strVal val="#ppt_x"/>
                                          </p:val>
                                        </p:tav>
                                      </p:tavLst>
                                    </p:anim>
                                    <p:anim calcmode="lin" valueType="num">
                                      <p:cBhvr>
                                        <p:cTn id="55" dur="500" fill="hold"/>
                                        <p:tgtEl>
                                          <p:spTgt spid="2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anim calcmode="lin" valueType="num">
                                      <p:cBhvr>
                                        <p:cTn id="59" dur="500" fill="hold"/>
                                        <p:tgtEl>
                                          <p:spTgt spid="22"/>
                                        </p:tgtEl>
                                        <p:attrNameLst>
                                          <p:attrName>ppt_x</p:attrName>
                                        </p:attrNameLst>
                                      </p:cBhvr>
                                      <p:tavLst>
                                        <p:tav tm="0">
                                          <p:val>
                                            <p:strVal val="#ppt_x"/>
                                          </p:val>
                                        </p:tav>
                                        <p:tav tm="100000">
                                          <p:val>
                                            <p:strVal val="#ppt_x"/>
                                          </p:val>
                                        </p:tav>
                                      </p:tavLst>
                                    </p:anim>
                                    <p:anim calcmode="lin" valueType="num">
                                      <p:cBhvr>
                                        <p:cTn id="60"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P spid="20" grpId="0"/>
      <p:bldP spid="21" grpId="0"/>
      <p:bldP spid="22" grpId="0"/>
      <p:bldP spid="23" grpId="0"/>
      <p:bldP spid="24" grpId="0"/>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2724744" y="2600497"/>
            <a:ext cx="1826677" cy="1826677"/>
            <a:chOff x="3134771" y="3287805"/>
            <a:chExt cx="1826677" cy="1826677"/>
          </a:xfrm>
        </p:grpSpPr>
        <p:sp>
          <p:nvSpPr>
            <p:cNvPr id="8" name="泪滴形 7"/>
            <p:cNvSpPr/>
            <p:nvPr/>
          </p:nvSpPr>
          <p:spPr>
            <a:xfrm rot="2846852">
              <a:off x="3134771" y="3287805"/>
              <a:ext cx="1826677" cy="1826677"/>
            </a:xfrm>
            <a:prstGeom prst="teardrop">
              <a:avLst/>
            </a:prstGeom>
            <a:noFill/>
            <a:ln w="38100" cmpd="sng">
              <a:solidFill>
                <a:schemeClr val="accent2"/>
              </a:solidFill>
              <a:round/>
            </a:ln>
            <a:effectLst/>
          </p:spPr>
          <p:txBody>
            <a:bodyPr rtlCol="0" anchor="ctr"/>
            <a:lstStyle/>
            <a:p>
              <a:pPr algn="ctr" fontAlgn="auto">
                <a:spcBef>
                  <a:spcPts val="0"/>
                </a:spcBef>
                <a:spcAft>
                  <a:spcPts val="0"/>
                </a:spcAft>
              </a:pPr>
              <a:endParaRPr lang="en-US"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3"/>
            <p:cNvSpPr txBox="1"/>
            <p:nvPr/>
          </p:nvSpPr>
          <p:spPr>
            <a:xfrm flipH="1">
              <a:off x="3850511" y="3838711"/>
              <a:ext cx="943012" cy="83099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dirty="0" smtClean="0">
                  <a:ln w="18415" cmpd="sng">
                    <a:noFill/>
                    <a:prstDash val="solid"/>
                  </a:ln>
                  <a:solidFill>
                    <a:schemeClr val="tx1">
                      <a:lumMod val="65000"/>
                      <a:lumOff val="35000"/>
                    </a:schemeClr>
                  </a:solidFill>
                  <a:effectLst/>
                  <a:uLnTx/>
                  <a:uFillTx/>
                  <a:latin typeface="Arial" panose="020B0604020202020204" pitchFamily="34" charset="0"/>
                  <a:cs typeface="Times New Roman" panose="02020603050405020304" pitchFamily="18" charset="0"/>
                  <a:sym typeface="Arial" panose="020B0604020202020204" pitchFamily="34" charset="0"/>
                </a:rPr>
                <a:t>输入文本</a:t>
              </a:r>
              <a:endParaRPr kumimoji="0" lang="zh-CN" altLang="en-US" sz="2400" b="0" i="0" u="none" strike="noStrike" kern="0" cap="none" spc="0" normalizeH="0" baseline="0" noProof="0" dirty="0">
                <a:ln w="18415" cmpd="sng">
                  <a:noFill/>
                  <a:prstDash val="solid"/>
                </a:ln>
                <a:solidFill>
                  <a:schemeClr val="tx1">
                    <a:lumMod val="65000"/>
                    <a:lumOff val="35000"/>
                  </a:schemeClr>
                </a:solidFill>
                <a:effectLst/>
                <a:uLnTx/>
                <a:uFillTx/>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10" name="组合 9"/>
          <p:cNvGrpSpPr/>
          <p:nvPr/>
        </p:nvGrpSpPr>
        <p:grpSpPr>
          <a:xfrm>
            <a:off x="1020126" y="1765682"/>
            <a:ext cx="2434581" cy="2613788"/>
            <a:chOff x="1430153" y="2452990"/>
            <a:chExt cx="2434581" cy="2613788"/>
          </a:xfrm>
        </p:grpSpPr>
        <p:sp>
          <p:nvSpPr>
            <p:cNvPr id="11" name="泪滴形 10"/>
            <p:cNvSpPr/>
            <p:nvPr/>
          </p:nvSpPr>
          <p:spPr>
            <a:xfrm rot="16200000">
              <a:off x="1449241" y="2651285"/>
              <a:ext cx="2415493" cy="2415493"/>
            </a:xfrm>
            <a:prstGeom prst="teardrop">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i="0" u="none" strike="noStrike" kern="0" cap="none" spc="0" normalizeH="0" baseline="0" noProof="0" smtClean="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6"/>
            <p:cNvSpPr txBox="1"/>
            <p:nvPr/>
          </p:nvSpPr>
          <p:spPr>
            <a:xfrm rot="18848674" flipH="1">
              <a:off x="1207568" y="2675575"/>
              <a:ext cx="1153055" cy="707886"/>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smtClean="0">
                  <a:ln w="18415" cmpd="sng">
                    <a:noFill/>
                    <a:prstDash val="solid"/>
                  </a:ln>
                  <a:solidFill>
                    <a:schemeClr val="tx2"/>
                  </a:solidFill>
                  <a:effectLst/>
                  <a:uLnTx/>
                  <a:uFillTx/>
                  <a:latin typeface="Arial" panose="020B0604020202020204" pitchFamily="34" charset="0"/>
                  <a:cs typeface="Times New Roman" panose="02020603050405020304" pitchFamily="18" charset="0"/>
                  <a:sym typeface="Arial" panose="020B0604020202020204" pitchFamily="34" charset="0"/>
                </a:rPr>
                <a:t>02</a:t>
              </a:r>
              <a:endParaRPr kumimoji="0" lang="zh-CN" altLang="en-US" sz="4000" b="0" i="0" u="none" strike="noStrike" kern="0" cap="none" spc="0" normalizeH="0" baseline="0" noProof="0" dirty="0">
                <a:ln w="18415" cmpd="sng">
                  <a:noFill/>
                  <a:prstDash val="solid"/>
                </a:ln>
                <a:solidFill>
                  <a:schemeClr val="tx2"/>
                </a:solidFill>
                <a:effectLst/>
                <a:uLnTx/>
                <a:uFillTx/>
                <a:latin typeface="Arial" panose="020B0604020202020204" pitchFamily="34" charset="0"/>
                <a:cs typeface="Times New Roman" panose="02020603050405020304" pitchFamily="18" charset="0"/>
                <a:sym typeface="Arial" panose="020B0604020202020204" pitchFamily="34" charset="0"/>
              </a:endParaRPr>
            </a:p>
          </p:txBody>
        </p:sp>
        <p:sp>
          <p:nvSpPr>
            <p:cNvPr id="18" name="椭圆 15"/>
            <p:cNvSpPr/>
            <p:nvPr/>
          </p:nvSpPr>
          <p:spPr>
            <a:xfrm>
              <a:off x="1551216" y="2775025"/>
              <a:ext cx="2189028" cy="2189028"/>
            </a:xfrm>
            <a:custGeom>
              <a:avLst/>
              <a:gdLst/>
              <a:ahLst/>
              <a:cxnLst/>
              <a:rect l="l" t="t"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rot="18731526">
              <a:off x="1761655" y="3417359"/>
              <a:ext cx="1790664" cy="954107"/>
            </a:xfrm>
            <a:prstGeom prst="rect">
              <a:avLst/>
            </a:prstGeom>
            <a:noFill/>
          </p:spPr>
          <p:txBody>
            <a:bodyPr wrap="square" rtlCol="0">
              <a:spAutoFit/>
            </a:bodyPr>
            <a:lstStyle/>
            <a:p>
              <a:pPr algn="just">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6207236" y="1325366"/>
            <a:ext cx="1826677" cy="1826677"/>
            <a:chOff x="3134771" y="3287805"/>
            <a:chExt cx="1826677" cy="1826677"/>
          </a:xfrm>
        </p:grpSpPr>
        <p:sp>
          <p:nvSpPr>
            <p:cNvPr id="21" name="泪滴形 20"/>
            <p:cNvSpPr/>
            <p:nvPr/>
          </p:nvSpPr>
          <p:spPr>
            <a:xfrm rot="2846852">
              <a:off x="3134771" y="3287805"/>
              <a:ext cx="1826677" cy="1826677"/>
            </a:xfrm>
            <a:prstGeom prst="teardrop">
              <a:avLst/>
            </a:prstGeom>
            <a:noFill/>
            <a:ln w="38100" cmpd="sng">
              <a:solidFill>
                <a:schemeClr val="accent2"/>
              </a:solidFill>
              <a:round/>
            </a:ln>
            <a:effectLst/>
          </p:spPr>
          <p:txBody>
            <a:bodyPr rtlCol="0" anchor="ctr"/>
            <a:lstStyle/>
            <a:p>
              <a:pPr algn="ctr" fontAlgn="auto">
                <a:spcBef>
                  <a:spcPts val="0"/>
                </a:spcBef>
                <a:spcAft>
                  <a:spcPts val="0"/>
                </a:spcAft>
              </a:pPr>
              <a:endParaRPr lang="en-US"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1"/>
            <p:cNvSpPr txBox="1"/>
            <p:nvPr/>
          </p:nvSpPr>
          <p:spPr>
            <a:xfrm flipH="1">
              <a:off x="3850511" y="3838711"/>
              <a:ext cx="943012" cy="83099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lgn="ctr">
                <a:lnSpc>
                  <a:spcPct val="100000"/>
                </a:lnSpc>
                <a:defRPr/>
              </a:pPr>
              <a:r>
                <a:rPr lang="zh-CN" altLang="en-US" sz="2400" b="0" dirty="0">
                  <a:solidFill>
                    <a:schemeClr val="tx1">
                      <a:lumMod val="65000"/>
                      <a:lumOff val="35000"/>
                    </a:schemeClr>
                  </a:solidFill>
                  <a:latin typeface="Arial" panose="020B0604020202020204" pitchFamily="34" charset="0"/>
                  <a:cs typeface="Times New Roman" panose="02020603050405020304" pitchFamily="18" charset="0"/>
                  <a:sym typeface="Arial" panose="020B0604020202020204" pitchFamily="34" charset="0"/>
                </a:rPr>
                <a:t>输入文本</a:t>
              </a:r>
              <a:endParaRPr lang="zh-CN" altLang="en-US" sz="2400" b="0" dirty="0">
                <a:solidFill>
                  <a:schemeClr val="tx1">
                    <a:lumMod val="65000"/>
                    <a:lumOff val="35000"/>
                  </a:schemeClr>
                </a:solidFill>
                <a:latin typeface="Arial" panose="020B0604020202020204" pitchFamily="34" charset="0"/>
                <a:cs typeface="Times New Roman" panose="02020603050405020304" pitchFamily="18" charset="0"/>
                <a:sym typeface="Arial" panose="020B0604020202020204" pitchFamily="34" charset="0"/>
              </a:endParaRPr>
            </a:p>
          </p:txBody>
        </p:sp>
      </p:grpSp>
      <p:grpSp>
        <p:nvGrpSpPr>
          <p:cNvPr id="23" name="组合 22"/>
          <p:cNvGrpSpPr/>
          <p:nvPr/>
        </p:nvGrpSpPr>
        <p:grpSpPr>
          <a:xfrm>
            <a:off x="4502618" y="490551"/>
            <a:ext cx="2434581" cy="2613788"/>
            <a:chOff x="1430153" y="2452990"/>
            <a:chExt cx="2434581" cy="2613788"/>
          </a:xfrm>
        </p:grpSpPr>
        <p:sp>
          <p:nvSpPr>
            <p:cNvPr id="24" name="泪滴形 23"/>
            <p:cNvSpPr/>
            <p:nvPr/>
          </p:nvSpPr>
          <p:spPr>
            <a:xfrm rot="16200000">
              <a:off x="1449241" y="2651285"/>
              <a:ext cx="2415493" cy="2415493"/>
            </a:xfrm>
            <a:prstGeom prst="teardrop">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i="0" u="none" strike="noStrike" kern="0" cap="none" spc="0" normalizeH="0" baseline="0" noProof="0" smtClean="0">
                <a:ln>
                  <a:noFill/>
                </a:ln>
                <a:solidFill>
                  <a:sysClr val="window" lastClr="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4"/>
            <p:cNvSpPr txBox="1"/>
            <p:nvPr/>
          </p:nvSpPr>
          <p:spPr>
            <a:xfrm rot="18848674" flipH="1">
              <a:off x="1207568" y="2675575"/>
              <a:ext cx="1153055" cy="707886"/>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000" b="0" i="0" u="none" strike="noStrike" kern="0" cap="none" spc="0" normalizeH="0" baseline="0" noProof="0" dirty="0" smtClean="0">
                  <a:ln w="18415" cmpd="sng">
                    <a:noFill/>
                    <a:prstDash val="solid"/>
                  </a:ln>
                  <a:solidFill>
                    <a:schemeClr val="tx2"/>
                  </a:solidFill>
                  <a:effectLst/>
                  <a:uLnTx/>
                  <a:uFillTx/>
                  <a:latin typeface="Arial" panose="020B0604020202020204" pitchFamily="34" charset="0"/>
                  <a:cs typeface="Times New Roman" panose="02020603050405020304" pitchFamily="18" charset="0"/>
                  <a:sym typeface="Arial" panose="020B0604020202020204" pitchFamily="34" charset="0"/>
                </a:rPr>
                <a:t>01</a:t>
              </a:r>
              <a:endParaRPr kumimoji="0" lang="zh-CN" altLang="en-US" sz="4000" b="0" i="0" u="none" strike="noStrike" kern="0" cap="none" spc="0" normalizeH="0" baseline="0" noProof="0" dirty="0">
                <a:ln w="18415" cmpd="sng">
                  <a:noFill/>
                  <a:prstDash val="solid"/>
                </a:ln>
                <a:solidFill>
                  <a:schemeClr val="tx2"/>
                </a:solidFill>
                <a:effectLst/>
                <a:uLnTx/>
                <a:uFillTx/>
                <a:latin typeface="Arial" panose="020B0604020202020204" pitchFamily="34" charset="0"/>
                <a:cs typeface="Times New Roman" panose="02020603050405020304" pitchFamily="18" charset="0"/>
                <a:sym typeface="Arial" panose="020B0604020202020204" pitchFamily="34" charset="0"/>
              </a:endParaRPr>
            </a:p>
          </p:txBody>
        </p:sp>
        <p:sp>
          <p:nvSpPr>
            <p:cNvPr id="26" name="椭圆 15"/>
            <p:cNvSpPr/>
            <p:nvPr/>
          </p:nvSpPr>
          <p:spPr>
            <a:xfrm>
              <a:off x="1551216" y="2775025"/>
              <a:ext cx="2189028" cy="2189028"/>
            </a:xfrm>
            <a:custGeom>
              <a:avLst/>
              <a:gdLst/>
              <a:ahLst/>
              <a:cxnLst/>
              <a:rect l="l" t="t"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6"/>
            <p:cNvSpPr txBox="1"/>
            <p:nvPr/>
          </p:nvSpPr>
          <p:spPr>
            <a:xfrm rot="18731526">
              <a:off x="1761655" y="3417359"/>
              <a:ext cx="1790664" cy="954107"/>
            </a:xfrm>
            <a:prstGeom prst="rect">
              <a:avLst/>
            </a:prstGeom>
            <a:noFill/>
          </p:spPr>
          <p:txBody>
            <a:bodyPr wrap="square" rtlCol="0">
              <a:spAutoFit/>
            </a:bodyPr>
            <a:lstStyle/>
            <a:p>
              <a:pPr algn="just">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矩形 27"/>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9"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0-#ppt_w/2"/>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7" name="直接连接符 6"/>
          <p:cNvCxnSpPr/>
          <p:nvPr/>
        </p:nvCxnSpPr>
        <p:spPr>
          <a:xfrm>
            <a:off x="8039102" y="1500135"/>
            <a:ext cx="1102405" cy="0"/>
          </a:xfrm>
          <a:prstGeom prst="line">
            <a:avLst/>
          </a:prstGeom>
          <a:noFill/>
          <a:ln w="28575" cmpd="sng">
            <a:solidFill>
              <a:schemeClr val="accent2"/>
            </a:solidFill>
            <a:round/>
          </a:ln>
          <a:effectLst/>
        </p:spPr>
      </p:cxnSp>
      <p:cxnSp>
        <p:nvCxnSpPr>
          <p:cNvPr id="8" name="直接连接符 7"/>
          <p:cNvCxnSpPr/>
          <p:nvPr/>
        </p:nvCxnSpPr>
        <p:spPr>
          <a:xfrm>
            <a:off x="8049440" y="1500135"/>
            <a:ext cx="0" cy="972630"/>
          </a:xfrm>
          <a:prstGeom prst="line">
            <a:avLst/>
          </a:prstGeom>
          <a:noFill/>
          <a:ln w="28575" cmpd="sng">
            <a:solidFill>
              <a:schemeClr val="accent2"/>
            </a:solidFill>
            <a:round/>
          </a:ln>
          <a:effectLst/>
        </p:spPr>
      </p:cxnSp>
      <p:cxnSp>
        <p:nvCxnSpPr>
          <p:cNvPr id="9" name="直接连接符 8"/>
          <p:cNvCxnSpPr/>
          <p:nvPr/>
        </p:nvCxnSpPr>
        <p:spPr>
          <a:xfrm>
            <a:off x="6957373" y="2472766"/>
            <a:ext cx="1102405" cy="0"/>
          </a:xfrm>
          <a:prstGeom prst="line">
            <a:avLst/>
          </a:prstGeom>
          <a:noFill/>
          <a:ln w="28575" cmpd="sng">
            <a:solidFill>
              <a:schemeClr val="accent2"/>
            </a:solidFill>
            <a:round/>
          </a:ln>
          <a:effectLst/>
        </p:spPr>
      </p:cxnSp>
      <p:cxnSp>
        <p:nvCxnSpPr>
          <p:cNvPr id="10" name="直接连接符 9"/>
          <p:cNvCxnSpPr/>
          <p:nvPr/>
        </p:nvCxnSpPr>
        <p:spPr>
          <a:xfrm>
            <a:off x="6967711" y="2472766"/>
            <a:ext cx="0" cy="972630"/>
          </a:xfrm>
          <a:prstGeom prst="line">
            <a:avLst/>
          </a:prstGeom>
          <a:noFill/>
          <a:ln w="28575" cmpd="sng">
            <a:solidFill>
              <a:schemeClr val="accent2"/>
            </a:solidFill>
            <a:round/>
          </a:ln>
          <a:effectLst/>
        </p:spPr>
      </p:cxnSp>
      <p:cxnSp>
        <p:nvCxnSpPr>
          <p:cNvPr id="11" name="直接连接符 10"/>
          <p:cNvCxnSpPr/>
          <p:nvPr/>
        </p:nvCxnSpPr>
        <p:spPr>
          <a:xfrm>
            <a:off x="5880251" y="3445396"/>
            <a:ext cx="1102405" cy="0"/>
          </a:xfrm>
          <a:prstGeom prst="line">
            <a:avLst/>
          </a:prstGeom>
          <a:noFill/>
          <a:ln w="28575" cmpd="sng">
            <a:solidFill>
              <a:schemeClr val="accent2"/>
            </a:solidFill>
            <a:round/>
          </a:ln>
          <a:effectLst/>
        </p:spPr>
      </p:cxnSp>
      <p:cxnSp>
        <p:nvCxnSpPr>
          <p:cNvPr id="17" name="直接连接符 16"/>
          <p:cNvCxnSpPr/>
          <p:nvPr/>
        </p:nvCxnSpPr>
        <p:spPr>
          <a:xfrm>
            <a:off x="5890590" y="3445396"/>
            <a:ext cx="0" cy="972630"/>
          </a:xfrm>
          <a:prstGeom prst="line">
            <a:avLst/>
          </a:prstGeom>
          <a:noFill/>
          <a:ln w="28575" cmpd="sng">
            <a:solidFill>
              <a:schemeClr val="accent2"/>
            </a:solidFill>
            <a:round/>
          </a:ln>
          <a:effectLst/>
        </p:spPr>
      </p:cxnSp>
      <p:cxnSp>
        <p:nvCxnSpPr>
          <p:cNvPr id="18" name="直接连接符 17"/>
          <p:cNvCxnSpPr/>
          <p:nvPr/>
        </p:nvCxnSpPr>
        <p:spPr>
          <a:xfrm>
            <a:off x="4780280" y="4418026"/>
            <a:ext cx="1102405" cy="0"/>
          </a:xfrm>
          <a:prstGeom prst="line">
            <a:avLst/>
          </a:prstGeom>
          <a:noFill/>
          <a:ln w="28575" cmpd="sng">
            <a:solidFill>
              <a:schemeClr val="accent2"/>
            </a:solidFill>
            <a:round/>
          </a:ln>
          <a:effectLst/>
        </p:spPr>
      </p:cxnSp>
      <p:cxnSp>
        <p:nvCxnSpPr>
          <p:cNvPr id="19" name="直接连接符 18"/>
          <p:cNvCxnSpPr/>
          <p:nvPr/>
        </p:nvCxnSpPr>
        <p:spPr>
          <a:xfrm>
            <a:off x="4790619" y="4418026"/>
            <a:ext cx="0" cy="651100"/>
          </a:xfrm>
          <a:prstGeom prst="line">
            <a:avLst/>
          </a:prstGeom>
          <a:noFill/>
          <a:ln w="28575" cmpd="sng">
            <a:solidFill>
              <a:schemeClr val="accent2"/>
            </a:solidFill>
            <a:round/>
          </a:ln>
          <a:effectLst/>
        </p:spPr>
      </p:cxnSp>
      <p:grpSp>
        <p:nvGrpSpPr>
          <p:cNvPr id="20" name="组合 19"/>
          <p:cNvGrpSpPr/>
          <p:nvPr/>
        </p:nvGrpSpPr>
        <p:grpSpPr>
          <a:xfrm>
            <a:off x="8192977" y="778226"/>
            <a:ext cx="719989" cy="769441"/>
            <a:chOff x="8051785" y="944862"/>
            <a:chExt cx="826543" cy="883314"/>
          </a:xfrm>
        </p:grpSpPr>
        <p:sp>
          <p:nvSpPr>
            <p:cNvPr id="21" name="椭圆 20"/>
            <p:cNvSpPr/>
            <p:nvPr/>
          </p:nvSpPr>
          <p:spPr>
            <a:xfrm>
              <a:off x="8051785" y="947066"/>
              <a:ext cx="826543" cy="826543"/>
            </a:xfrm>
            <a:prstGeom prst="ellipse">
              <a:avLst/>
            </a:prstGeom>
            <a:noFill/>
            <a:ln w="12700" cmpd="sng">
              <a:solidFill>
                <a:schemeClr val="accent2"/>
              </a:solidFill>
              <a:round/>
            </a:ln>
            <a:effectLst/>
          </p:spPr>
          <p:txBody>
            <a:bodyPr rtlCol="0" anchor="ctr"/>
            <a:lstStyle/>
            <a:p>
              <a:pPr algn="ctr"/>
              <a:endParaRPr lang="zh-CN" altLang="en-US">
                <a:solidFill>
                  <a:srgbClr val="C898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a:off x="8139438" y="1034719"/>
              <a:ext cx="651236" cy="651236"/>
            </a:xfrm>
            <a:prstGeom prst="ellipse">
              <a:avLst/>
            </a:prstGeom>
            <a:solidFill>
              <a:schemeClr val="accent2"/>
            </a:solidFill>
            <a:ln w="28575" cmpd="sng">
              <a:solidFill>
                <a:schemeClr val="accent2"/>
              </a:solidFill>
              <a:round/>
            </a:ln>
            <a:effectLst/>
          </p:spPr>
          <p:txBody>
            <a:bodyPr rtlCol="0" anchor="ctr"/>
            <a:lstStyle/>
            <a:p>
              <a:pPr algn="ctr"/>
              <a:endParaRPr lang="zh-CN" altLang="en-US">
                <a:solidFill>
                  <a:srgbClr val="C898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2"/>
            <p:cNvSpPr txBox="1"/>
            <p:nvPr/>
          </p:nvSpPr>
          <p:spPr>
            <a:xfrm>
              <a:off x="8183451" y="944862"/>
              <a:ext cx="572683" cy="883314"/>
            </a:xfrm>
            <a:prstGeom prst="rect">
              <a:avLst/>
            </a:prstGeom>
            <a:noFill/>
          </p:spPr>
          <p:txBody>
            <a:bodyPr wrap="none" rtlCol="0">
              <a:spAutoFit/>
            </a:bodyPr>
            <a:lstStyle/>
            <a:p>
              <a:r>
                <a:rPr lang="en-US" altLang="zh-CN" sz="44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4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24" name="组合 23"/>
          <p:cNvGrpSpPr/>
          <p:nvPr/>
        </p:nvGrpSpPr>
        <p:grpSpPr>
          <a:xfrm>
            <a:off x="963924" y="924322"/>
            <a:ext cx="6993268" cy="461665"/>
            <a:chOff x="-247122" y="1112579"/>
            <a:chExt cx="8028228" cy="529989"/>
          </a:xfrm>
        </p:grpSpPr>
        <p:cxnSp>
          <p:nvCxnSpPr>
            <p:cNvPr id="25" name="直接箭头连接符 24"/>
            <p:cNvCxnSpPr/>
            <p:nvPr/>
          </p:nvCxnSpPr>
          <p:spPr>
            <a:xfrm>
              <a:off x="-81793" y="1622341"/>
              <a:ext cx="7862899" cy="0"/>
            </a:xfrm>
            <a:prstGeom prst="straightConnector1">
              <a:avLst/>
            </a:prstGeom>
            <a:ln w="12700">
              <a:solidFill>
                <a:schemeClr val="accent2"/>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247122" y="1112579"/>
              <a:ext cx="6788256" cy="529989"/>
              <a:chOff x="-247122" y="1122739"/>
              <a:chExt cx="6788256" cy="529989"/>
            </a:xfrm>
          </p:grpSpPr>
          <p:sp>
            <p:nvSpPr>
              <p:cNvPr id="27" name="TextBox 16"/>
              <p:cNvSpPr txBox="1"/>
              <p:nvPr/>
            </p:nvSpPr>
            <p:spPr>
              <a:xfrm>
                <a:off x="-247122" y="1168906"/>
                <a:ext cx="1293760" cy="423991"/>
              </a:xfrm>
              <a:prstGeom prst="rect">
                <a:avLst/>
              </a:prstGeom>
              <a:noFill/>
              <a:ln>
                <a:noFill/>
              </a:ln>
            </p:spPr>
            <p:txBody>
              <a:bodyPr wrap="square">
                <a:spAutoFit/>
              </a:bodyPr>
              <a:lstStyle>
                <a:defPPr>
                  <a:defRPr lang="zh-CN"/>
                </a:defPPr>
                <a:lvl1pPr algn="ctr">
                  <a:defRPr sz="1600">
                    <a:solidFill>
                      <a:srgbClr val="BCE8F2"/>
                    </a:solidFill>
                    <a:latin typeface="方正兰亭黑_GBK" panose="02000000000000000000" pitchFamily="2" charset="-122"/>
                    <a:ea typeface="方正兰亭黑_GBK" panose="02000000000000000000" pitchFamily="2" charset="-122"/>
                  </a:defRPr>
                </a:lvl1pPr>
                <a:lvl2pPr>
                  <a:defRPr sz="2800">
                    <a:latin typeface="Calibri" panose="020F0502020204030204" charset="0"/>
                  </a:defRPr>
                </a:lvl2pPr>
                <a:lvl3pPr>
                  <a:defRPr sz="2400">
                    <a:latin typeface="Calibri" panose="020F0502020204030204" charset="0"/>
                  </a:defRPr>
                </a:lvl3pPr>
                <a:lvl4pPr>
                  <a:defRPr sz="2000">
                    <a:latin typeface="Calibri" panose="020F0502020204030204" charset="0"/>
                  </a:defRPr>
                </a:lvl4pPr>
                <a:lvl5pPr>
                  <a:defRPr sz="2000">
                    <a:latin typeface="Calibri" panose="020F0502020204030204" charset="0"/>
                  </a:defRPr>
                </a:lvl5pPr>
                <a:lvl6pPr>
                  <a:buFont typeface="Arial" panose="020B0604020202020204" pitchFamily="34" charset="0"/>
                  <a:defRPr sz="2000">
                    <a:latin typeface="Calibri" panose="020F0502020204030204" charset="0"/>
                  </a:defRPr>
                </a:lvl6pPr>
                <a:lvl7pPr>
                  <a:buFont typeface="Arial" panose="020B0604020202020204" pitchFamily="34" charset="0"/>
                  <a:defRPr sz="2000">
                    <a:latin typeface="Calibri" panose="020F0502020204030204" charset="0"/>
                  </a:defRPr>
                </a:lvl7pPr>
                <a:lvl8pPr>
                  <a:buFont typeface="Arial" panose="020B0604020202020204" pitchFamily="34" charset="0"/>
                  <a:defRPr sz="2000">
                    <a:latin typeface="Calibri" panose="020F0502020204030204" charset="0"/>
                  </a:defRPr>
                </a:lvl8pPr>
                <a:lvl9pPr>
                  <a:buFont typeface="Arial" panose="020B0604020202020204" pitchFamily="34" charset="0"/>
                  <a:defRPr sz="2000">
                    <a:latin typeface="Calibri" panose="020F0502020204030204" charset="0"/>
                  </a:defRPr>
                </a:lvl9pPr>
              </a:lstStyle>
              <a:p>
                <a:r>
                  <a:rPr lang="zh-CN" altLang="en-US" sz="18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添加文本</a:t>
                </a:r>
                <a:endPar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7"/>
              <p:cNvSpPr txBox="1"/>
              <p:nvPr/>
            </p:nvSpPr>
            <p:spPr>
              <a:xfrm>
                <a:off x="1127649" y="1122739"/>
                <a:ext cx="5413485" cy="529989"/>
              </a:xfrm>
              <a:prstGeom prst="rect">
                <a:avLst/>
              </a:prstGeom>
              <a:noFill/>
            </p:spPr>
            <p:txBody>
              <a:bodyPr wrap="square" rtlCol="0">
                <a:spAutoFit/>
              </a:bodyPr>
              <a:lstStyle/>
              <a:p>
                <a:pPr algn="just">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9" name="组合 28"/>
          <p:cNvGrpSpPr/>
          <p:nvPr/>
        </p:nvGrpSpPr>
        <p:grpSpPr>
          <a:xfrm>
            <a:off x="7148581" y="1737003"/>
            <a:ext cx="719989" cy="769441"/>
            <a:chOff x="6852825" y="2045531"/>
            <a:chExt cx="826543" cy="883314"/>
          </a:xfrm>
        </p:grpSpPr>
        <p:sp>
          <p:nvSpPr>
            <p:cNvPr id="30" name="椭圆 29"/>
            <p:cNvSpPr/>
            <p:nvPr/>
          </p:nvSpPr>
          <p:spPr>
            <a:xfrm>
              <a:off x="6852825" y="2063640"/>
              <a:ext cx="826543" cy="826543"/>
            </a:xfrm>
            <a:prstGeom prst="ellipse">
              <a:avLst/>
            </a:prstGeom>
            <a:noFill/>
            <a:ln w="12700" cmpd="sng">
              <a:solidFill>
                <a:schemeClr val="accent2"/>
              </a:solidFill>
              <a:round/>
            </a:ln>
            <a:effectLst/>
          </p:spPr>
          <p:txBody>
            <a:bodyPr rtlCol="0" anchor="ctr"/>
            <a:lstStyle/>
            <a:p>
              <a:pPr algn="ctr"/>
              <a:endParaRPr lang="zh-CN" altLang="en-US">
                <a:solidFill>
                  <a:srgbClr val="C898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30"/>
            <p:cNvSpPr/>
            <p:nvPr/>
          </p:nvSpPr>
          <p:spPr>
            <a:xfrm>
              <a:off x="6940478" y="2151293"/>
              <a:ext cx="651236" cy="651236"/>
            </a:xfrm>
            <a:prstGeom prst="ellipse">
              <a:avLst/>
            </a:prstGeom>
            <a:solidFill>
              <a:schemeClr val="accent2"/>
            </a:solidFill>
            <a:ln w="28575" cmpd="sng">
              <a:solidFill>
                <a:schemeClr val="accent2"/>
              </a:solidFill>
              <a:round/>
            </a:ln>
            <a:effectLst/>
          </p:spPr>
          <p:txBody>
            <a:bodyPr rtlCol="0" anchor="ctr"/>
            <a:lstStyle/>
            <a:p>
              <a:pPr algn="ctr"/>
              <a:endParaRPr lang="zh-CN" altLang="en-US">
                <a:solidFill>
                  <a:srgbClr val="C898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21"/>
            <p:cNvSpPr txBox="1"/>
            <p:nvPr/>
          </p:nvSpPr>
          <p:spPr>
            <a:xfrm>
              <a:off x="6984492" y="2045531"/>
              <a:ext cx="572683" cy="883314"/>
            </a:xfrm>
            <a:prstGeom prst="rect">
              <a:avLst/>
            </a:prstGeom>
            <a:noFill/>
          </p:spPr>
          <p:txBody>
            <a:bodyPr wrap="none" rtlCol="0">
              <a:spAutoFit/>
            </a:bodyPr>
            <a:lstStyle/>
            <a:p>
              <a:r>
                <a:rPr lang="en-US" altLang="zh-CN" sz="44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4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33" name="组合 32"/>
          <p:cNvGrpSpPr/>
          <p:nvPr/>
        </p:nvGrpSpPr>
        <p:grpSpPr>
          <a:xfrm>
            <a:off x="1013408" y="1893995"/>
            <a:ext cx="5863664" cy="461665"/>
            <a:chOff x="-190315" y="2225758"/>
            <a:chExt cx="6731450" cy="529988"/>
          </a:xfrm>
        </p:grpSpPr>
        <p:cxnSp>
          <p:nvCxnSpPr>
            <p:cNvPr id="34" name="直接箭头连接符 33"/>
            <p:cNvCxnSpPr/>
            <p:nvPr/>
          </p:nvCxnSpPr>
          <p:spPr>
            <a:xfrm>
              <a:off x="-81793" y="2718598"/>
              <a:ext cx="6622928" cy="27439"/>
            </a:xfrm>
            <a:prstGeom prst="straightConnector1">
              <a:avLst/>
            </a:prstGeom>
            <a:ln w="12700">
              <a:solidFill>
                <a:schemeClr val="accent2"/>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190315" y="2225758"/>
              <a:ext cx="6070131" cy="529988"/>
              <a:chOff x="-190315" y="2246078"/>
              <a:chExt cx="6070131" cy="529988"/>
            </a:xfrm>
          </p:grpSpPr>
          <p:sp>
            <p:nvSpPr>
              <p:cNvPr id="36" name="TextBox 25"/>
              <p:cNvSpPr txBox="1"/>
              <p:nvPr/>
            </p:nvSpPr>
            <p:spPr>
              <a:xfrm>
                <a:off x="-190315" y="2292244"/>
                <a:ext cx="1308767" cy="423990"/>
              </a:xfrm>
              <a:prstGeom prst="rect">
                <a:avLst/>
              </a:prstGeom>
              <a:noFill/>
              <a:ln>
                <a:noFill/>
              </a:ln>
            </p:spPr>
            <p:txBody>
              <a:bodyPr wrap="square">
                <a:spAutoFit/>
              </a:bodyPr>
              <a:lstStyle>
                <a:defPPr>
                  <a:defRPr lang="zh-CN"/>
                </a:defPPr>
                <a:lvl1pPr algn="ctr">
                  <a:defRPr sz="1800">
                    <a:solidFill>
                      <a:srgbClr val="BCE8F2"/>
                    </a:solidFill>
                    <a:latin typeface="方正兰亭黑_GBK" panose="02000000000000000000" pitchFamily="2" charset="-122"/>
                    <a:ea typeface="方正兰亭黑_GBK" panose="02000000000000000000" pitchFamily="2" charset="-122"/>
                  </a:defRPr>
                </a:lvl1pPr>
                <a:lvl2pPr>
                  <a:defRPr sz="2800">
                    <a:latin typeface="Calibri" panose="020F0502020204030204" charset="0"/>
                  </a:defRPr>
                </a:lvl2pPr>
                <a:lvl3pPr>
                  <a:defRPr sz="2400">
                    <a:latin typeface="Calibri" panose="020F0502020204030204" charset="0"/>
                  </a:defRPr>
                </a:lvl3pPr>
                <a:lvl4pPr>
                  <a:defRPr sz="2000">
                    <a:latin typeface="Calibri" panose="020F0502020204030204" charset="0"/>
                  </a:defRPr>
                </a:lvl4pPr>
                <a:lvl5pPr>
                  <a:defRPr sz="2000">
                    <a:latin typeface="Calibri" panose="020F0502020204030204" charset="0"/>
                  </a:defRPr>
                </a:lvl5pPr>
                <a:lvl6pPr>
                  <a:buFont typeface="Arial" panose="020B0604020202020204" pitchFamily="34" charset="0"/>
                  <a:defRPr sz="2000">
                    <a:latin typeface="Calibri" panose="020F0502020204030204" charset="0"/>
                  </a:defRPr>
                </a:lvl6pPr>
                <a:lvl7pPr>
                  <a:buFont typeface="Arial" panose="020B0604020202020204" pitchFamily="34" charset="0"/>
                  <a:defRPr sz="2000">
                    <a:latin typeface="Calibri" panose="020F0502020204030204" charset="0"/>
                  </a:defRPr>
                </a:lvl7pPr>
                <a:lvl8pPr>
                  <a:buFont typeface="Arial" panose="020B0604020202020204" pitchFamily="34" charset="0"/>
                  <a:defRPr sz="2000">
                    <a:latin typeface="Calibri" panose="020F0502020204030204" charset="0"/>
                  </a:defRPr>
                </a:lvl8pPr>
                <a:lvl9pPr>
                  <a:buFont typeface="Arial" panose="020B0604020202020204" pitchFamily="34" charset="0"/>
                  <a:defRPr sz="2000">
                    <a:latin typeface="Calibri" panose="020F0502020204030204" charset="0"/>
                  </a:defRPr>
                </a:lvl9p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添加文本</a:t>
                </a: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26"/>
              <p:cNvSpPr txBox="1"/>
              <p:nvPr/>
            </p:nvSpPr>
            <p:spPr>
              <a:xfrm>
                <a:off x="1127648" y="2246078"/>
                <a:ext cx="4752168" cy="529988"/>
              </a:xfrm>
              <a:prstGeom prst="rect">
                <a:avLst/>
              </a:prstGeom>
              <a:noFill/>
            </p:spPr>
            <p:txBody>
              <a:bodyPr wrap="square" rtlCol="0">
                <a:spAutoFit/>
              </a:bodyPr>
              <a:lstStyle/>
              <a:p>
                <a:pPr algn="just">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单击此处添加文字阐述，添加简短问题说明文字，具体说明文字在此处添加此处。</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8" name="组合 37"/>
          <p:cNvGrpSpPr/>
          <p:nvPr/>
        </p:nvGrpSpPr>
        <p:grpSpPr>
          <a:xfrm>
            <a:off x="6064017" y="2687801"/>
            <a:ext cx="719989" cy="769441"/>
            <a:chOff x="5607753" y="3137044"/>
            <a:chExt cx="826543" cy="883314"/>
          </a:xfrm>
        </p:grpSpPr>
        <p:sp>
          <p:nvSpPr>
            <p:cNvPr id="39" name="椭圆 38"/>
            <p:cNvSpPr/>
            <p:nvPr/>
          </p:nvSpPr>
          <p:spPr>
            <a:xfrm>
              <a:off x="5607753" y="3170764"/>
              <a:ext cx="826543" cy="826543"/>
            </a:xfrm>
            <a:prstGeom prst="ellipse">
              <a:avLst/>
            </a:prstGeom>
            <a:noFill/>
            <a:ln w="12700" cmpd="sng">
              <a:solidFill>
                <a:schemeClr val="accent2"/>
              </a:solidFill>
              <a:round/>
            </a:ln>
            <a:effectLst/>
          </p:spPr>
          <p:txBody>
            <a:bodyPr rtlCol="0" anchor="ctr"/>
            <a:lstStyle/>
            <a:p>
              <a:pPr algn="ctr"/>
              <a:endParaRPr lang="zh-CN" altLang="en-US">
                <a:solidFill>
                  <a:srgbClr val="C898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椭圆 39"/>
            <p:cNvSpPr/>
            <p:nvPr/>
          </p:nvSpPr>
          <p:spPr>
            <a:xfrm>
              <a:off x="5695406" y="3258417"/>
              <a:ext cx="651236" cy="651236"/>
            </a:xfrm>
            <a:prstGeom prst="ellipse">
              <a:avLst/>
            </a:prstGeom>
            <a:solidFill>
              <a:schemeClr val="accent2"/>
            </a:solidFill>
            <a:ln w="28575" cmpd="sng">
              <a:solidFill>
                <a:schemeClr val="accent2"/>
              </a:solidFill>
              <a:round/>
            </a:ln>
            <a:effectLst/>
          </p:spPr>
          <p:txBody>
            <a:bodyPr rtlCol="0" anchor="ctr"/>
            <a:lstStyle/>
            <a:p>
              <a:pPr algn="ctr"/>
              <a:endParaRPr lang="zh-CN" altLang="en-US">
                <a:solidFill>
                  <a:srgbClr val="C898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30"/>
            <p:cNvSpPr txBox="1"/>
            <p:nvPr/>
          </p:nvSpPr>
          <p:spPr>
            <a:xfrm>
              <a:off x="5739420" y="3137044"/>
              <a:ext cx="572683" cy="883314"/>
            </a:xfrm>
            <a:prstGeom prst="rect">
              <a:avLst/>
            </a:prstGeom>
            <a:noFill/>
          </p:spPr>
          <p:txBody>
            <a:bodyPr wrap="none" rtlCol="0">
              <a:spAutoFit/>
            </a:bodyPr>
            <a:lstStyle/>
            <a:p>
              <a:r>
                <a:rPr lang="en-US" altLang="zh-CN" sz="44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4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42" name="组合 41"/>
          <p:cNvGrpSpPr/>
          <p:nvPr/>
        </p:nvGrpSpPr>
        <p:grpSpPr>
          <a:xfrm>
            <a:off x="1009722" y="2853234"/>
            <a:ext cx="4787229" cy="463799"/>
            <a:chOff x="-194546" y="3326958"/>
            <a:chExt cx="5495709" cy="532438"/>
          </a:xfrm>
        </p:grpSpPr>
        <p:cxnSp>
          <p:nvCxnSpPr>
            <p:cNvPr id="43" name="直接箭头连接符 42"/>
            <p:cNvCxnSpPr/>
            <p:nvPr/>
          </p:nvCxnSpPr>
          <p:spPr>
            <a:xfrm>
              <a:off x="-81794" y="3817703"/>
              <a:ext cx="5382957" cy="41693"/>
            </a:xfrm>
            <a:prstGeom prst="straightConnector1">
              <a:avLst/>
            </a:prstGeom>
            <a:ln w="12700">
              <a:solidFill>
                <a:schemeClr val="accent2"/>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194546" y="3326958"/>
              <a:ext cx="4834392" cy="529988"/>
              <a:chOff x="-194546" y="3296478"/>
              <a:chExt cx="4834392" cy="529988"/>
            </a:xfrm>
          </p:grpSpPr>
          <p:sp>
            <p:nvSpPr>
              <p:cNvPr id="45" name="TextBox 34"/>
              <p:cNvSpPr txBox="1"/>
              <p:nvPr/>
            </p:nvSpPr>
            <p:spPr>
              <a:xfrm>
                <a:off x="-194546" y="3342645"/>
                <a:ext cx="1308768" cy="423990"/>
              </a:xfrm>
              <a:prstGeom prst="rect">
                <a:avLst/>
              </a:prstGeom>
              <a:noFill/>
              <a:ln>
                <a:noFill/>
              </a:ln>
            </p:spPr>
            <p:txBody>
              <a:bodyPr wrap="square">
                <a:spAutoFit/>
              </a:bodyPr>
              <a:lstStyle>
                <a:defPPr>
                  <a:defRPr lang="zh-CN"/>
                </a:defPPr>
                <a:lvl1pPr algn="ctr">
                  <a:defRPr sz="1800">
                    <a:solidFill>
                      <a:srgbClr val="BCE8F2"/>
                    </a:solidFill>
                    <a:latin typeface="方正兰亭黑_GBK" panose="02000000000000000000" pitchFamily="2" charset="-122"/>
                    <a:ea typeface="方正兰亭黑_GBK" panose="02000000000000000000" pitchFamily="2" charset="-122"/>
                  </a:defRPr>
                </a:lvl1pPr>
                <a:lvl2pPr>
                  <a:defRPr sz="2800">
                    <a:latin typeface="Calibri" panose="020F0502020204030204" charset="0"/>
                  </a:defRPr>
                </a:lvl2pPr>
                <a:lvl3pPr>
                  <a:defRPr sz="2400">
                    <a:latin typeface="Calibri" panose="020F0502020204030204" charset="0"/>
                  </a:defRPr>
                </a:lvl3pPr>
                <a:lvl4pPr>
                  <a:defRPr sz="2000">
                    <a:latin typeface="Calibri" panose="020F0502020204030204" charset="0"/>
                  </a:defRPr>
                </a:lvl4pPr>
                <a:lvl5pPr>
                  <a:defRPr sz="2000">
                    <a:latin typeface="Calibri" panose="020F0502020204030204" charset="0"/>
                  </a:defRPr>
                </a:lvl5pPr>
                <a:lvl6pPr>
                  <a:buFont typeface="Arial" panose="020B0604020202020204" pitchFamily="34" charset="0"/>
                  <a:defRPr sz="2000">
                    <a:latin typeface="Calibri" panose="020F0502020204030204" charset="0"/>
                  </a:defRPr>
                </a:lvl6pPr>
                <a:lvl7pPr>
                  <a:buFont typeface="Arial" panose="020B0604020202020204" pitchFamily="34" charset="0"/>
                  <a:defRPr sz="2000">
                    <a:latin typeface="Calibri" panose="020F0502020204030204" charset="0"/>
                  </a:defRPr>
                </a:lvl7pPr>
                <a:lvl8pPr>
                  <a:buFont typeface="Arial" panose="020B0604020202020204" pitchFamily="34" charset="0"/>
                  <a:defRPr sz="2000">
                    <a:latin typeface="Calibri" panose="020F0502020204030204" charset="0"/>
                  </a:defRPr>
                </a:lvl8pPr>
                <a:lvl9pPr>
                  <a:buFont typeface="Arial" panose="020B0604020202020204" pitchFamily="34" charset="0"/>
                  <a:defRPr sz="2000">
                    <a:latin typeface="Calibri" panose="020F0502020204030204" charset="0"/>
                  </a:defRPr>
                </a:lvl9p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添加文本</a:t>
                </a: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35"/>
              <p:cNvSpPr txBox="1"/>
              <p:nvPr/>
            </p:nvSpPr>
            <p:spPr>
              <a:xfrm>
                <a:off x="1127650" y="3296478"/>
                <a:ext cx="3512196" cy="529988"/>
              </a:xfrm>
              <a:prstGeom prst="rect">
                <a:avLst/>
              </a:prstGeom>
              <a:noFill/>
            </p:spPr>
            <p:txBody>
              <a:bodyPr wrap="square" rtlCol="0">
                <a:spAutoFit/>
              </a:bodyPr>
              <a:lstStyle/>
              <a:p>
                <a:pPr algn="just">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单击此处添加文字阐述，添加简短问题说明</a:t>
                </a:r>
                <a:r>
                  <a:rPr lang="zh-CN" altLang="en-US" sz="12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7" name="组合 46"/>
          <p:cNvGrpSpPr/>
          <p:nvPr/>
        </p:nvGrpSpPr>
        <p:grpSpPr>
          <a:xfrm>
            <a:off x="4979454" y="3672021"/>
            <a:ext cx="719989" cy="769441"/>
            <a:chOff x="4362681" y="4266924"/>
            <a:chExt cx="826543" cy="883314"/>
          </a:xfrm>
          <a:effectLst/>
        </p:grpSpPr>
        <p:sp>
          <p:nvSpPr>
            <p:cNvPr id="48" name="椭圆 47"/>
            <p:cNvSpPr/>
            <p:nvPr/>
          </p:nvSpPr>
          <p:spPr>
            <a:xfrm>
              <a:off x="4362681" y="4300937"/>
              <a:ext cx="826543" cy="826543"/>
            </a:xfrm>
            <a:prstGeom prst="ellipse">
              <a:avLst/>
            </a:prstGeom>
            <a:noFill/>
            <a:ln w="12700" cmpd="sng">
              <a:solidFill>
                <a:schemeClr val="accent2"/>
              </a:solidFill>
              <a:round/>
            </a:ln>
            <a:effectLst/>
          </p:spPr>
          <p:txBody>
            <a:bodyPr rtlCol="0" anchor="ctr"/>
            <a:lstStyle/>
            <a:p>
              <a:pPr algn="ctr"/>
              <a:endParaRPr lang="zh-CN" altLang="en-US">
                <a:solidFill>
                  <a:srgbClr val="C898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4450337" y="4388590"/>
              <a:ext cx="651237" cy="651236"/>
            </a:xfrm>
            <a:prstGeom prst="ellipse">
              <a:avLst/>
            </a:prstGeom>
            <a:solidFill>
              <a:schemeClr val="accent2"/>
            </a:solidFill>
            <a:ln w="28575" cmpd="sng">
              <a:solidFill>
                <a:schemeClr val="accent2"/>
              </a:solidFill>
              <a:round/>
            </a:ln>
            <a:effectLst/>
          </p:spPr>
          <p:txBody>
            <a:bodyPr rtlCol="0" anchor="ctr"/>
            <a:lstStyle/>
            <a:p>
              <a:pPr algn="ctr"/>
              <a:endParaRPr lang="zh-CN" altLang="en-US" dirty="0">
                <a:solidFill>
                  <a:srgbClr val="C89800"/>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50" name="TextBox 39"/>
            <p:cNvSpPr txBox="1"/>
            <p:nvPr/>
          </p:nvSpPr>
          <p:spPr>
            <a:xfrm>
              <a:off x="4494348" y="4266924"/>
              <a:ext cx="572683" cy="883314"/>
            </a:xfrm>
            <a:prstGeom prst="rect">
              <a:avLst/>
            </a:prstGeom>
            <a:noFill/>
          </p:spPr>
          <p:txBody>
            <a:bodyPr wrap="none" rtlCol="0">
              <a:spAutoFit/>
            </a:bodyPr>
            <a:lstStyle/>
            <a:p>
              <a:r>
                <a:rPr lang="en-US" altLang="zh-CN" sz="44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4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51" name="组合 50"/>
          <p:cNvGrpSpPr/>
          <p:nvPr/>
        </p:nvGrpSpPr>
        <p:grpSpPr>
          <a:xfrm>
            <a:off x="1009722" y="3899895"/>
            <a:ext cx="3707110" cy="389979"/>
            <a:chOff x="-194546" y="4528518"/>
            <a:chExt cx="4255739" cy="447693"/>
          </a:xfrm>
        </p:grpSpPr>
        <p:cxnSp>
          <p:nvCxnSpPr>
            <p:cNvPr id="52" name="直接箭头连接符 51"/>
            <p:cNvCxnSpPr/>
            <p:nvPr/>
          </p:nvCxnSpPr>
          <p:spPr>
            <a:xfrm>
              <a:off x="-103106" y="4976211"/>
              <a:ext cx="4164299" cy="0"/>
            </a:xfrm>
            <a:prstGeom prst="straightConnector1">
              <a:avLst/>
            </a:prstGeom>
            <a:ln w="12700">
              <a:solidFill>
                <a:schemeClr val="accent2"/>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nvGrpSpPr>
            <p:cNvPr id="53" name="组合 52"/>
            <p:cNvGrpSpPr/>
            <p:nvPr/>
          </p:nvGrpSpPr>
          <p:grpSpPr>
            <a:xfrm>
              <a:off x="-194546" y="4528518"/>
              <a:ext cx="3594421" cy="423991"/>
              <a:chOff x="-194546" y="4498038"/>
              <a:chExt cx="3594421" cy="423991"/>
            </a:xfrm>
          </p:grpSpPr>
          <p:sp>
            <p:nvSpPr>
              <p:cNvPr id="54" name="TextBox 43"/>
              <p:cNvSpPr txBox="1"/>
              <p:nvPr/>
            </p:nvSpPr>
            <p:spPr>
              <a:xfrm>
                <a:off x="-194546" y="4498038"/>
                <a:ext cx="1308768" cy="423991"/>
              </a:xfrm>
              <a:prstGeom prst="rect">
                <a:avLst/>
              </a:prstGeom>
              <a:noFill/>
              <a:ln>
                <a:noFill/>
              </a:ln>
            </p:spPr>
            <p:txBody>
              <a:bodyPr wrap="square">
                <a:spAutoFit/>
              </a:bodyPr>
              <a:lstStyle>
                <a:defPPr>
                  <a:defRPr lang="zh-CN"/>
                </a:defPPr>
                <a:lvl1pPr algn="ctr">
                  <a:defRPr sz="1800">
                    <a:solidFill>
                      <a:srgbClr val="BCE8F2"/>
                    </a:solidFill>
                    <a:latin typeface="方正兰亭黑_GBK" panose="02000000000000000000" pitchFamily="2" charset="-122"/>
                    <a:ea typeface="方正兰亭黑_GBK" panose="02000000000000000000" pitchFamily="2" charset="-122"/>
                  </a:defRPr>
                </a:lvl1pPr>
                <a:lvl2pPr>
                  <a:defRPr sz="2800">
                    <a:latin typeface="Calibri" panose="020F0502020204030204" charset="0"/>
                  </a:defRPr>
                </a:lvl2pPr>
                <a:lvl3pPr>
                  <a:defRPr sz="2400">
                    <a:latin typeface="Calibri" panose="020F0502020204030204" charset="0"/>
                  </a:defRPr>
                </a:lvl3pPr>
                <a:lvl4pPr>
                  <a:defRPr sz="2000">
                    <a:latin typeface="Calibri" panose="020F0502020204030204" charset="0"/>
                  </a:defRPr>
                </a:lvl4pPr>
                <a:lvl5pPr>
                  <a:defRPr sz="2000">
                    <a:latin typeface="Calibri" panose="020F0502020204030204" charset="0"/>
                  </a:defRPr>
                </a:lvl5pPr>
                <a:lvl6pPr>
                  <a:buFont typeface="Arial" panose="020B0604020202020204" pitchFamily="34" charset="0"/>
                  <a:defRPr sz="2000">
                    <a:latin typeface="Calibri" panose="020F0502020204030204" charset="0"/>
                  </a:defRPr>
                </a:lvl6pPr>
                <a:lvl7pPr>
                  <a:buFont typeface="Arial" panose="020B0604020202020204" pitchFamily="34" charset="0"/>
                  <a:defRPr sz="2000">
                    <a:latin typeface="Calibri" panose="020F0502020204030204" charset="0"/>
                  </a:defRPr>
                </a:lvl7pPr>
                <a:lvl8pPr>
                  <a:buFont typeface="Arial" panose="020B0604020202020204" pitchFamily="34" charset="0"/>
                  <a:defRPr sz="2000">
                    <a:latin typeface="Calibri" panose="020F0502020204030204" charset="0"/>
                  </a:defRPr>
                </a:lvl8pPr>
                <a:lvl9pPr>
                  <a:buFont typeface="Arial" panose="020B0604020202020204" pitchFamily="34" charset="0"/>
                  <a:defRPr sz="2000">
                    <a:latin typeface="Calibri" panose="020F0502020204030204" charset="0"/>
                  </a:defRPr>
                </a:lvl9p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添加文本</a:t>
                </a: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44"/>
              <p:cNvSpPr txBox="1"/>
              <p:nvPr/>
            </p:nvSpPr>
            <p:spPr>
              <a:xfrm>
                <a:off x="1166050" y="4551037"/>
                <a:ext cx="2233825" cy="317993"/>
              </a:xfrm>
              <a:prstGeom prst="rect">
                <a:avLst/>
              </a:prstGeom>
              <a:noFill/>
            </p:spPr>
            <p:txBody>
              <a:bodyPr wrap="square" rtlCol="0">
                <a:spAutoFit/>
              </a:bodyPr>
              <a:lstStyle/>
              <a:p>
                <a:pPr algn="just">
                  <a:defRPr/>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单击此处添加文字</a:t>
                </a:r>
                <a:r>
                  <a:rPr lang="zh-CN" altLang="en-US" sz="12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阐述。</a:t>
                </a:r>
                <a:endParaRPr lang="en-US" altLang="zh-CN"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6" name="矩形 55"/>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3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300"/>
                                        <p:tgtEl>
                                          <p:spTgt spid="1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300"/>
                                        <p:tgtEl>
                                          <p:spTgt spid="1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300"/>
                                        <p:tgtEl>
                                          <p:spTgt spid="1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300"/>
                                        <p:tgtEl>
                                          <p:spTgt spid="1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300"/>
                                        <p:tgtEl>
                                          <p:spTgt spid="9"/>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300"/>
                                        <p:tgtEl>
                                          <p:spTgt spid="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300"/>
                                        <p:tgtEl>
                                          <p:spTgt spid="7"/>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par>
                                <p:cTn id="42" presetID="2" presetClass="entr" presetSubtype="8"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0-#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500" fill="hold"/>
                                        <p:tgtEl>
                                          <p:spTgt spid="29"/>
                                        </p:tgtEl>
                                        <p:attrNameLst>
                                          <p:attrName>ppt_w</p:attrName>
                                        </p:attrNameLst>
                                      </p:cBhvr>
                                      <p:tavLst>
                                        <p:tav tm="0">
                                          <p:val>
                                            <p:fltVal val="0"/>
                                          </p:val>
                                        </p:tav>
                                        <p:tav tm="100000">
                                          <p:val>
                                            <p:strVal val="#ppt_w"/>
                                          </p:val>
                                        </p:tav>
                                      </p:tavLst>
                                    </p:anim>
                                    <p:anim calcmode="lin" valueType="num">
                                      <p:cBhvr>
                                        <p:cTn id="50" dur="500" fill="hold"/>
                                        <p:tgtEl>
                                          <p:spTgt spid="29"/>
                                        </p:tgtEl>
                                        <p:attrNameLst>
                                          <p:attrName>ppt_h</p:attrName>
                                        </p:attrNameLst>
                                      </p:cBhvr>
                                      <p:tavLst>
                                        <p:tav tm="0">
                                          <p:val>
                                            <p:fltVal val="0"/>
                                          </p:val>
                                        </p:tav>
                                        <p:tav tm="100000">
                                          <p:val>
                                            <p:strVal val="#ppt_h"/>
                                          </p:val>
                                        </p:tav>
                                      </p:tavLst>
                                    </p:anim>
                                    <p:animEffect transition="in" filter="fade">
                                      <p:cBhvr>
                                        <p:cTn id="51" dur="500"/>
                                        <p:tgtEl>
                                          <p:spTgt spid="29"/>
                                        </p:tgtEl>
                                      </p:cBhvr>
                                    </p:animEffect>
                                  </p:childTnLst>
                                </p:cTn>
                              </p:par>
                              <p:par>
                                <p:cTn id="52" presetID="2" presetClass="entr" presetSubtype="8" fill="hold" nodeType="with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500" fill="hold"/>
                                        <p:tgtEl>
                                          <p:spTgt spid="33"/>
                                        </p:tgtEl>
                                        <p:attrNameLst>
                                          <p:attrName>ppt_x</p:attrName>
                                        </p:attrNameLst>
                                      </p:cBhvr>
                                      <p:tavLst>
                                        <p:tav tm="0">
                                          <p:val>
                                            <p:strVal val="0-#ppt_w/2"/>
                                          </p:val>
                                        </p:tav>
                                        <p:tav tm="100000">
                                          <p:val>
                                            <p:strVal val="#ppt_x"/>
                                          </p:val>
                                        </p:tav>
                                      </p:tavLst>
                                    </p:anim>
                                    <p:anim calcmode="lin" valueType="num">
                                      <p:cBhvr additive="base">
                                        <p:cTn id="55" dur="500" fill="hold"/>
                                        <p:tgtEl>
                                          <p:spTgt spid="33"/>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Effect transition="in" filter="fade">
                                      <p:cBhvr>
                                        <p:cTn id="61" dur="500"/>
                                        <p:tgtEl>
                                          <p:spTgt spid="38"/>
                                        </p:tgtEl>
                                      </p:cBhvr>
                                    </p:animEffect>
                                  </p:childTnLst>
                                </p:cTn>
                              </p:par>
                              <p:par>
                                <p:cTn id="62" presetID="2" presetClass="entr" presetSubtype="8"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500" fill="hold"/>
                                        <p:tgtEl>
                                          <p:spTgt spid="42"/>
                                        </p:tgtEl>
                                        <p:attrNameLst>
                                          <p:attrName>ppt_x</p:attrName>
                                        </p:attrNameLst>
                                      </p:cBhvr>
                                      <p:tavLst>
                                        <p:tav tm="0">
                                          <p:val>
                                            <p:strVal val="0-#ppt_w/2"/>
                                          </p:val>
                                        </p:tav>
                                        <p:tav tm="100000">
                                          <p:val>
                                            <p:strVal val="#ppt_x"/>
                                          </p:val>
                                        </p:tav>
                                      </p:tavLst>
                                    </p:anim>
                                    <p:anim calcmode="lin" valueType="num">
                                      <p:cBhvr additive="base">
                                        <p:cTn id="65" dur="500" fill="hold"/>
                                        <p:tgtEl>
                                          <p:spTgt spid="42"/>
                                        </p:tgtEl>
                                        <p:attrNameLst>
                                          <p:attrName>ppt_y</p:attrName>
                                        </p:attrNameLst>
                                      </p:cBhvr>
                                      <p:tavLst>
                                        <p:tav tm="0">
                                          <p:val>
                                            <p:strVal val="#ppt_y"/>
                                          </p:val>
                                        </p:tav>
                                        <p:tav tm="100000">
                                          <p:val>
                                            <p:strVal val="#ppt_y"/>
                                          </p:val>
                                        </p:tav>
                                      </p:tavLst>
                                    </p:anim>
                                  </p:childTnLst>
                                </p:cTn>
                              </p:par>
                            </p:childTnLst>
                          </p:cTn>
                        </p:par>
                        <p:par>
                          <p:cTn id="66" fill="hold">
                            <p:stCondLst>
                              <p:cond delay="5500"/>
                            </p:stCondLst>
                            <p:childTnLst>
                              <p:par>
                                <p:cTn id="67" presetID="53" presetClass="entr" presetSubtype="16" fill="hold" nodeType="afterEffect">
                                  <p:stCondLst>
                                    <p:cond delay="0"/>
                                  </p:stCondLst>
                                  <p:childTnLst>
                                    <p:set>
                                      <p:cBhvr>
                                        <p:cTn id="68" dur="1" fill="hold">
                                          <p:stCondLst>
                                            <p:cond delay="0"/>
                                          </p:stCondLst>
                                        </p:cTn>
                                        <p:tgtEl>
                                          <p:spTgt spid="47"/>
                                        </p:tgtEl>
                                        <p:attrNameLst>
                                          <p:attrName>style.visibility</p:attrName>
                                        </p:attrNameLst>
                                      </p:cBhvr>
                                      <p:to>
                                        <p:strVal val="visible"/>
                                      </p:to>
                                    </p:set>
                                    <p:anim calcmode="lin" valueType="num">
                                      <p:cBhvr>
                                        <p:cTn id="69" dur="500" fill="hold"/>
                                        <p:tgtEl>
                                          <p:spTgt spid="47"/>
                                        </p:tgtEl>
                                        <p:attrNameLst>
                                          <p:attrName>ppt_w</p:attrName>
                                        </p:attrNameLst>
                                      </p:cBhvr>
                                      <p:tavLst>
                                        <p:tav tm="0">
                                          <p:val>
                                            <p:fltVal val="0"/>
                                          </p:val>
                                        </p:tav>
                                        <p:tav tm="100000">
                                          <p:val>
                                            <p:strVal val="#ppt_w"/>
                                          </p:val>
                                        </p:tav>
                                      </p:tavLst>
                                    </p:anim>
                                    <p:anim calcmode="lin" valueType="num">
                                      <p:cBhvr>
                                        <p:cTn id="70" dur="500" fill="hold"/>
                                        <p:tgtEl>
                                          <p:spTgt spid="47"/>
                                        </p:tgtEl>
                                        <p:attrNameLst>
                                          <p:attrName>ppt_h</p:attrName>
                                        </p:attrNameLst>
                                      </p:cBhvr>
                                      <p:tavLst>
                                        <p:tav tm="0">
                                          <p:val>
                                            <p:fltVal val="0"/>
                                          </p:val>
                                        </p:tav>
                                        <p:tav tm="100000">
                                          <p:val>
                                            <p:strVal val="#ppt_h"/>
                                          </p:val>
                                        </p:tav>
                                      </p:tavLst>
                                    </p:anim>
                                    <p:animEffect transition="in" filter="fade">
                                      <p:cBhvr>
                                        <p:cTn id="71" dur="500"/>
                                        <p:tgtEl>
                                          <p:spTgt spid="47"/>
                                        </p:tgtEl>
                                      </p:cBhvr>
                                    </p:animEffect>
                                  </p:childTnLst>
                                </p:cTn>
                              </p:par>
                              <p:par>
                                <p:cTn id="72" presetID="2" presetClass="entr" presetSubtype="8" fill="hold" nodeType="withEffect">
                                  <p:stCondLst>
                                    <p:cond delay="0"/>
                                  </p:stCondLst>
                                  <p:childTnLst>
                                    <p:set>
                                      <p:cBhvr>
                                        <p:cTn id="73" dur="1" fill="hold">
                                          <p:stCondLst>
                                            <p:cond delay="0"/>
                                          </p:stCondLst>
                                        </p:cTn>
                                        <p:tgtEl>
                                          <p:spTgt spid="51"/>
                                        </p:tgtEl>
                                        <p:attrNameLst>
                                          <p:attrName>style.visibility</p:attrName>
                                        </p:attrNameLst>
                                      </p:cBhvr>
                                      <p:to>
                                        <p:strVal val="visible"/>
                                      </p:to>
                                    </p:set>
                                    <p:anim calcmode="lin" valueType="num">
                                      <p:cBhvr additive="base">
                                        <p:cTn id="74" dur="500" fill="hold"/>
                                        <p:tgtEl>
                                          <p:spTgt spid="51"/>
                                        </p:tgtEl>
                                        <p:attrNameLst>
                                          <p:attrName>ppt_x</p:attrName>
                                        </p:attrNameLst>
                                      </p:cBhvr>
                                      <p:tavLst>
                                        <p:tav tm="0">
                                          <p:val>
                                            <p:strVal val="0-#ppt_w/2"/>
                                          </p:val>
                                        </p:tav>
                                        <p:tav tm="100000">
                                          <p:val>
                                            <p:strVal val="#ppt_x"/>
                                          </p:val>
                                        </p:tav>
                                      </p:tavLst>
                                    </p:anim>
                                    <p:anim calcmode="lin" valueType="num">
                                      <p:cBhvr additive="base">
                                        <p:cTn id="75"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3"/>
          <p:cNvSpPr txBox="1">
            <a:spLocks noChangeArrowheads="1"/>
          </p:cNvSpPr>
          <p:nvPr/>
        </p:nvSpPr>
        <p:spPr bwMode="auto">
          <a:xfrm>
            <a:off x="3931283" y="1274010"/>
            <a:ext cx="140235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en-US" altLang="zh-CN" sz="6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6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2846844" y="2364299"/>
            <a:ext cx="3725465" cy="461665"/>
          </a:xfrm>
          <a:prstGeom prst="rect">
            <a:avLst/>
          </a:prstGeom>
          <a:noFill/>
        </p:spPr>
        <p:txBody>
          <a:bodyPr>
            <a:spAutoFit/>
          </a:bodyPr>
          <a:lstStyle/>
          <a:p>
            <a:pPr algn="ctr">
              <a:defRPr/>
            </a:pPr>
            <a:r>
              <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单击此处添加名称</a:t>
            </a:r>
            <a:endPar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3257405" y="2799366"/>
            <a:ext cx="2904343" cy="581698"/>
          </a:xfrm>
          <a:prstGeom prst="rect">
            <a:avLst/>
          </a:prstGeom>
          <a:noFill/>
        </p:spPr>
        <p:txBody>
          <a:bodyPr wrap="square" lIns="0" tIns="0" rIns="0" bIns="0">
            <a:spAutoFit/>
          </a:bodyPr>
          <a:lstStyle/>
          <a:p>
            <a:pPr algn="ctr" defTabSz="912495">
              <a:lnSpc>
                <a:spcPct val="120000"/>
              </a:lnSpc>
              <a:spcBef>
                <a:spcPct val="20000"/>
              </a:spcBef>
              <a:defRPr/>
            </a:pPr>
            <a:r>
              <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endPar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Oval 35"/>
          <p:cNvSpPr>
            <a:spLocks noChangeAspect="1"/>
          </p:cNvSpPr>
          <p:nvPr/>
        </p:nvSpPr>
        <p:spPr>
          <a:xfrm>
            <a:off x="1414651" y="1384684"/>
            <a:ext cx="1265307" cy="12654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36"/>
          <p:cNvSpPr>
            <a:spLocks noChangeAspect="1"/>
          </p:cNvSpPr>
          <p:nvPr/>
        </p:nvSpPr>
        <p:spPr>
          <a:xfrm>
            <a:off x="1103561" y="1447856"/>
            <a:ext cx="467359" cy="4674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38"/>
          <p:cNvSpPr>
            <a:spLocks noChangeAspect="1"/>
          </p:cNvSpPr>
          <p:nvPr/>
        </p:nvSpPr>
        <p:spPr>
          <a:xfrm>
            <a:off x="3075532" y="1172088"/>
            <a:ext cx="438459" cy="438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5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2</a:t>
            </a:r>
            <a:endParaRPr lang="en-AU" sz="15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39"/>
          <p:cNvSpPr>
            <a:spLocks noChangeAspect="1"/>
          </p:cNvSpPr>
          <p:nvPr/>
        </p:nvSpPr>
        <p:spPr>
          <a:xfrm>
            <a:off x="2710678" y="1925557"/>
            <a:ext cx="891891" cy="89200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41"/>
          <p:cNvSpPr>
            <a:spLocks noChangeAspect="1"/>
          </p:cNvSpPr>
          <p:nvPr/>
        </p:nvSpPr>
        <p:spPr>
          <a:xfrm>
            <a:off x="1806586" y="2858649"/>
            <a:ext cx="975741" cy="9758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43"/>
          <p:cNvSpPr>
            <a:spLocks noChangeAspect="1"/>
          </p:cNvSpPr>
          <p:nvPr/>
        </p:nvSpPr>
        <p:spPr>
          <a:xfrm rot="10800000" flipV="1">
            <a:off x="2605041" y="3423220"/>
            <a:ext cx="411242" cy="4112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2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4</a:t>
            </a:r>
            <a:endParaRPr lang="en-US" sz="120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45"/>
          <p:cNvSpPr>
            <a:spLocks noChangeAspect="1"/>
          </p:cNvSpPr>
          <p:nvPr/>
        </p:nvSpPr>
        <p:spPr>
          <a:xfrm>
            <a:off x="3106264" y="2790483"/>
            <a:ext cx="1265307" cy="12654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47"/>
          <p:cNvSpPr>
            <a:spLocks noChangeAspect="1"/>
          </p:cNvSpPr>
          <p:nvPr/>
        </p:nvSpPr>
        <p:spPr>
          <a:xfrm>
            <a:off x="3553863" y="1282925"/>
            <a:ext cx="1064598" cy="106473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50"/>
          <p:cNvSpPr>
            <a:spLocks noChangeAspect="1"/>
          </p:cNvSpPr>
          <p:nvPr/>
        </p:nvSpPr>
        <p:spPr>
          <a:xfrm>
            <a:off x="4009746" y="2639670"/>
            <a:ext cx="361826" cy="361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AU"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32"/>
          <p:cNvSpPr txBox="1"/>
          <p:nvPr/>
        </p:nvSpPr>
        <p:spPr>
          <a:xfrm>
            <a:off x="1584387" y="1844888"/>
            <a:ext cx="925364" cy="6165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a:t>
            </a:r>
            <a:endParaRPr 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3"/>
          <p:cNvSpPr txBox="1"/>
          <p:nvPr/>
        </p:nvSpPr>
        <p:spPr>
          <a:xfrm>
            <a:off x="1584178" y="1672966"/>
            <a:ext cx="924147" cy="15230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825"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AU" sz="8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33"/>
          <p:cNvSpPr txBox="1"/>
          <p:nvPr/>
        </p:nvSpPr>
        <p:spPr>
          <a:xfrm>
            <a:off x="2823431" y="2234942"/>
            <a:ext cx="666384" cy="25636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9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AU" sz="19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32"/>
          <p:cNvSpPr txBox="1"/>
          <p:nvPr/>
        </p:nvSpPr>
        <p:spPr>
          <a:xfrm>
            <a:off x="3350301" y="3257610"/>
            <a:ext cx="770043" cy="6165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a:t>
            </a:r>
            <a:endParaRPr 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 Placeholder 33"/>
          <p:cNvSpPr txBox="1"/>
          <p:nvPr/>
        </p:nvSpPr>
        <p:spPr>
          <a:xfrm>
            <a:off x="3272431" y="3085687"/>
            <a:ext cx="924147" cy="15230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825" b="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AU" sz="82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 Placeholder 32"/>
          <p:cNvSpPr txBox="1"/>
          <p:nvPr/>
        </p:nvSpPr>
        <p:spPr>
          <a:xfrm>
            <a:off x="1983056" y="3089344"/>
            <a:ext cx="621167" cy="6165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2"/>
          <p:cNvSpPr txBox="1"/>
          <p:nvPr/>
        </p:nvSpPr>
        <p:spPr>
          <a:xfrm>
            <a:off x="3767263" y="1515910"/>
            <a:ext cx="621167" cy="61652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endParaRPr lang="en-US" sz="7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Text Placeholder 32"/>
          <p:cNvSpPr txBox="1"/>
          <p:nvPr/>
        </p:nvSpPr>
        <p:spPr>
          <a:xfrm>
            <a:off x="5185153" y="2708948"/>
            <a:ext cx="2853158" cy="137535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r>
              <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buFont typeface="Wingdings" panose="05000000000000000000" pitchFamily="2" charset="2"/>
              <a:buChar char="ü"/>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buFont typeface="Wingdings" panose="05000000000000000000" pitchFamily="2" charset="2"/>
              <a:buChar char="ü"/>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r>
              <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buFont typeface="Wingdings" panose="05000000000000000000" pitchFamily="2" charset="2"/>
              <a:buChar char="ü"/>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r>
              <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buFont typeface="Wingdings" panose="05000000000000000000" pitchFamily="2" charset="2"/>
              <a:buChar char="ü"/>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buFont typeface="Wingdings" panose="05000000000000000000" pitchFamily="2" charset="2"/>
              <a:buChar char="ü"/>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单击此处添加副标题或详细文本描述</a:t>
            </a:r>
            <a:r>
              <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buFont typeface="Wingdings" panose="05000000000000000000" pitchFamily="2" charset="2"/>
              <a:buChar char="ü"/>
            </a:pPr>
            <a:endPar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 Placeholder 33"/>
          <p:cNvSpPr txBox="1"/>
          <p:nvPr/>
        </p:nvSpPr>
        <p:spPr>
          <a:xfrm>
            <a:off x="5185154" y="1225891"/>
            <a:ext cx="2853157" cy="3847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25" b="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AU" sz="112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2"/>
          <p:cNvSpPr txBox="1"/>
          <p:nvPr/>
        </p:nvSpPr>
        <p:spPr>
          <a:xfrm>
            <a:off x="5185153" y="1516065"/>
            <a:ext cx="2853158" cy="127441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a:p>
            <a:pPr marL="0" indent="0">
              <a:lnSpc>
                <a:spcPct val="120000"/>
              </a:lnSpc>
              <a:buNone/>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此处添加详细文本描述，建议与标题相关并符合整体语言风格，语言描述尽量简洁生动。尽量将每页幻灯片的字数控制在</a:t>
            </a:r>
            <a:r>
              <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200</a:t>
            </a: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字以内，据统计每页幻灯片的最好控制在</a:t>
            </a:r>
            <a:r>
              <a:rPr lang="en-US" altLang="zh-CN"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分钟之内。</a:t>
            </a:r>
            <a:endPar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30"/>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randombar(horizontal)">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randombar(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randombar(horizontal)">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7" grpId="0" animBg="1"/>
      <p:bldP spid="18" grpId="0" animBg="1"/>
      <p:bldP spid="19" grpId="0" animBg="1"/>
      <p:bldP spid="20" grpId="0" animBg="1"/>
      <p:bldP spid="27" grpId="0"/>
      <p:bldP spid="28" grpId="0"/>
      <p:bldP spid="29" grpId="0"/>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5"/>
          <p:cNvSpPr/>
          <p:nvPr/>
        </p:nvSpPr>
        <p:spPr bwMode="auto">
          <a:xfrm>
            <a:off x="916184" y="1188060"/>
            <a:ext cx="2124640" cy="240263"/>
          </a:xfrm>
          <a:prstGeom prst="rect">
            <a:avLst/>
          </a:prstGeom>
          <a:solidFill>
            <a:schemeClr val="accent1"/>
          </a:solidFill>
          <a:ln>
            <a:noFill/>
          </a:ln>
        </p:spPr>
        <p:txBody>
          <a:bodyPr lIns="144000" tIns="38100" rIns="38100" bIns="381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defTabSz="913765" eaLnBrk="1" fontAlgn="base" hangingPunct="1">
              <a:spcBef>
                <a:spcPct val="0"/>
              </a:spcBef>
              <a:spcAft>
                <a:spcPct val="0"/>
              </a:spcAft>
              <a:defRPr/>
            </a:pPr>
            <a:r>
              <a:rPr lang="zh-CN" altLang="en-US" sz="1200" kern="0" dirty="0">
                <a:solidFill>
                  <a:prstClr val="white"/>
                </a:solidFill>
                <a:latin typeface="Arial" panose="020B0604020202020204" pitchFamily="34" charset="0"/>
                <a:ea typeface="微软雅黑" panose="020B0503020204020204" pitchFamily="34" charset="-122"/>
                <a:sym typeface="Arial" panose="020B0604020202020204" pitchFamily="34" charset="0"/>
              </a:rPr>
              <a:t>这里点击填写标题</a:t>
            </a:r>
            <a:endParaRPr lang="zh-CN" altLang="en-US" sz="12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6"/>
          <p:cNvSpPr/>
          <p:nvPr/>
        </p:nvSpPr>
        <p:spPr bwMode="auto">
          <a:xfrm>
            <a:off x="916184" y="2218262"/>
            <a:ext cx="2124640" cy="239271"/>
          </a:xfrm>
          <a:prstGeom prst="rect">
            <a:avLst/>
          </a:prstGeom>
          <a:solidFill>
            <a:schemeClr val="accent2"/>
          </a:solidFill>
          <a:ln>
            <a:noFill/>
          </a:ln>
        </p:spPr>
        <p:txBody>
          <a:bodyPr lIns="144000" tIns="38100" rIns="38100" bIns="381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defTabSz="913765" eaLnBrk="1" fontAlgn="base" hangingPunct="1">
              <a:spcBef>
                <a:spcPct val="0"/>
              </a:spcBef>
              <a:spcAft>
                <a:spcPct val="0"/>
              </a:spcAft>
              <a:defRPr/>
            </a:pPr>
            <a:r>
              <a:rPr lang="zh-CN" altLang="en-US" sz="1200" kern="0" dirty="0">
                <a:solidFill>
                  <a:prstClr val="white"/>
                </a:solidFill>
                <a:latin typeface="Arial" panose="020B0604020202020204" pitchFamily="34" charset="0"/>
                <a:ea typeface="微软雅黑" panose="020B0503020204020204" pitchFamily="34" charset="-122"/>
                <a:sym typeface="Arial" panose="020B0604020202020204" pitchFamily="34" charset="0"/>
              </a:rPr>
              <a:t>这里点击填写标题</a:t>
            </a:r>
            <a:endParaRPr lang="zh-CN" altLang="en-US" sz="12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7"/>
          <p:cNvSpPr/>
          <p:nvPr/>
        </p:nvSpPr>
        <p:spPr bwMode="auto">
          <a:xfrm>
            <a:off x="916184" y="3247472"/>
            <a:ext cx="2124640" cy="240263"/>
          </a:xfrm>
          <a:prstGeom prst="rect">
            <a:avLst/>
          </a:prstGeom>
          <a:solidFill>
            <a:schemeClr val="accent1"/>
          </a:solidFill>
          <a:ln>
            <a:noFill/>
          </a:ln>
        </p:spPr>
        <p:txBody>
          <a:bodyPr lIns="144000" tIns="38100" rIns="38100" bIns="381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defTabSz="913765" eaLnBrk="1" fontAlgn="base" hangingPunct="1">
              <a:spcBef>
                <a:spcPct val="0"/>
              </a:spcBef>
              <a:spcAft>
                <a:spcPct val="0"/>
              </a:spcAft>
              <a:defRPr/>
            </a:pPr>
            <a:r>
              <a:rPr lang="zh-CN" altLang="en-US" sz="1200" kern="0" dirty="0">
                <a:solidFill>
                  <a:prstClr val="white"/>
                </a:solidFill>
                <a:latin typeface="Arial" panose="020B0604020202020204" pitchFamily="34" charset="0"/>
                <a:ea typeface="微软雅黑" panose="020B0503020204020204" pitchFamily="34" charset="-122"/>
                <a:sym typeface="Arial" panose="020B0604020202020204" pitchFamily="34" charset="0"/>
              </a:rPr>
              <a:t>这里点击填写标题</a:t>
            </a:r>
            <a:endParaRPr lang="zh-CN" altLang="en-US" sz="12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8"/>
          <p:cNvSpPr/>
          <p:nvPr/>
        </p:nvSpPr>
        <p:spPr bwMode="auto">
          <a:xfrm>
            <a:off x="3513408" y="1198981"/>
            <a:ext cx="4686122" cy="2792810"/>
          </a:xfrm>
          <a:prstGeom prst="rect">
            <a:avLst/>
          </a:prstGeom>
          <a:blipFill>
            <a:blip r:embed="rId1"/>
            <a:stretch>
              <a:fillRect/>
            </a:stretch>
          </a:blipFill>
          <a:ln w="63500">
            <a:solidFill>
              <a:srgbClr val="FFFFFF"/>
            </a:solidFill>
            <a:miter lim="800000"/>
          </a:ln>
          <a:effectLst>
            <a:outerShdw blurRad="38100" dist="23000" dir="5400000" algn="ctr" rotWithShape="0">
              <a:srgbClr val="2462AD">
                <a:alpha val="14998"/>
              </a:srgbClr>
            </a:outerShdw>
          </a:effectLst>
        </p:spPr>
        <p:txBody>
          <a:bodyPr lIns="38100" tIns="38100" rIns="38100" bIns="38100" anchor="ctr"/>
          <a:lstStyle/>
          <a:p>
            <a:pPr defTabSz="913765" fontAlgn="base">
              <a:spcBef>
                <a:spcPct val="0"/>
              </a:spcBef>
              <a:spcAft>
                <a:spcPct val="0"/>
              </a:spcAft>
              <a:defRPr/>
            </a:pPr>
            <a:endParaRPr lang="en-US" altLang="zh-CN" sz="120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926721" y="1493576"/>
            <a:ext cx="2016018" cy="553998"/>
          </a:xfrm>
          <a:prstGeom prst="rect">
            <a:avLst/>
          </a:prstGeom>
        </p:spPr>
        <p:txBody>
          <a:bodyPr wrap="square">
            <a:spAutoFit/>
          </a:bodyPr>
          <a:lstStyle/>
          <a:p>
            <a:pPr algn="just" defTabSz="913765" fontAlgn="base">
              <a:lnSpc>
                <a:spcPts val="1200"/>
              </a:lnSpc>
              <a:spcBef>
                <a:spcPct val="0"/>
              </a:spcBef>
              <a:spcAft>
                <a:spcPct val="0"/>
              </a:spcAft>
            </a:pPr>
            <a:r>
              <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rPr>
              <a:t>随着计算机技术的发展及印刷技术的进步，平面设计在视觉感观领域的表现和应用也越来越丰富。</a:t>
            </a:r>
            <a:endPar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952053" y="2562663"/>
            <a:ext cx="2016018" cy="553998"/>
          </a:xfrm>
          <a:prstGeom prst="rect">
            <a:avLst/>
          </a:prstGeom>
        </p:spPr>
        <p:txBody>
          <a:bodyPr wrap="square">
            <a:spAutoFit/>
          </a:bodyPr>
          <a:lstStyle/>
          <a:p>
            <a:pPr algn="just" defTabSz="913765" fontAlgn="base">
              <a:lnSpc>
                <a:spcPts val="1200"/>
              </a:lnSpc>
              <a:spcBef>
                <a:spcPct val="0"/>
              </a:spcBef>
              <a:spcAft>
                <a:spcPct val="0"/>
              </a:spcAft>
            </a:pPr>
            <a:r>
              <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rPr>
              <a:t>随着计算机技术的发展及印刷技术的进步，平面设计在视觉感观领域的表现和应用也越来越丰富。</a:t>
            </a:r>
            <a:endPar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952053" y="3581808"/>
            <a:ext cx="2016018" cy="553998"/>
          </a:xfrm>
          <a:prstGeom prst="rect">
            <a:avLst/>
          </a:prstGeom>
        </p:spPr>
        <p:txBody>
          <a:bodyPr wrap="square">
            <a:spAutoFit/>
          </a:bodyPr>
          <a:lstStyle/>
          <a:p>
            <a:pPr algn="just" defTabSz="913765" fontAlgn="base">
              <a:lnSpc>
                <a:spcPts val="1200"/>
              </a:lnSpc>
              <a:spcBef>
                <a:spcPct val="0"/>
              </a:spcBef>
              <a:spcAft>
                <a:spcPct val="0"/>
              </a:spcAft>
            </a:pPr>
            <a:r>
              <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rPr>
              <a:t>随着计算机技术的发展及印刷技术的进步，平面设计在视觉感观领域的表现和应用也越来越丰富。</a:t>
            </a:r>
            <a:endParaRPr lang="zh-CN" altLang="en-US" sz="10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20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40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4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80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 Placeholder 32"/>
          <p:cNvSpPr txBox="1"/>
          <p:nvPr/>
        </p:nvSpPr>
        <p:spPr>
          <a:xfrm>
            <a:off x="1049026" y="1975427"/>
            <a:ext cx="1534548"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buNone/>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 Placeholder 33"/>
          <p:cNvSpPr txBox="1"/>
          <p:nvPr/>
        </p:nvSpPr>
        <p:spPr>
          <a:xfrm>
            <a:off x="1345983" y="1769093"/>
            <a:ext cx="1237592" cy="23776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050" b="1">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AU" sz="1050"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97"/>
          <p:cNvSpPr>
            <a:spLocks noChangeAspect="1"/>
          </p:cNvSpPr>
          <p:nvPr/>
        </p:nvSpPr>
        <p:spPr>
          <a:xfrm>
            <a:off x="2743659" y="1757131"/>
            <a:ext cx="497268" cy="4973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 Placeholder 32"/>
          <p:cNvSpPr txBox="1"/>
          <p:nvPr/>
        </p:nvSpPr>
        <p:spPr>
          <a:xfrm>
            <a:off x="1049026" y="3298109"/>
            <a:ext cx="1534548"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buNone/>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 Placeholder 33"/>
          <p:cNvSpPr txBox="1"/>
          <p:nvPr/>
        </p:nvSpPr>
        <p:spPr>
          <a:xfrm>
            <a:off x="1345983" y="3091773"/>
            <a:ext cx="1237592" cy="23914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050" b="1">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AU"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100"/>
          <p:cNvSpPr>
            <a:spLocks noChangeAspect="1"/>
          </p:cNvSpPr>
          <p:nvPr/>
        </p:nvSpPr>
        <p:spPr>
          <a:xfrm>
            <a:off x="2743659" y="3071934"/>
            <a:ext cx="497268" cy="4973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2"/>
          <p:cNvSpPr txBox="1"/>
          <p:nvPr/>
        </p:nvSpPr>
        <p:spPr>
          <a:xfrm>
            <a:off x="6522670" y="1972985"/>
            <a:ext cx="1564281"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3"/>
          <p:cNvSpPr txBox="1"/>
          <p:nvPr/>
        </p:nvSpPr>
        <p:spPr>
          <a:xfrm>
            <a:off x="6522673" y="1766650"/>
            <a:ext cx="1564279" cy="24020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b="1">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AU" sz="1050" dirty="0">
              <a:solidFill>
                <a:schemeClr val="accent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105"/>
          <p:cNvSpPr>
            <a:spLocks noChangeAspect="1"/>
          </p:cNvSpPr>
          <p:nvPr/>
        </p:nvSpPr>
        <p:spPr>
          <a:xfrm>
            <a:off x="5863304" y="1754689"/>
            <a:ext cx="497268" cy="49733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AU" sz="135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32"/>
          <p:cNvSpPr txBox="1"/>
          <p:nvPr/>
        </p:nvSpPr>
        <p:spPr>
          <a:xfrm>
            <a:off x="6522670" y="3278270"/>
            <a:ext cx="1564281"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zh-CN" alt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rPr>
              <a:t>此处添加详细文本描述，建议与标题相关并符合整体语言风格，语言描述尽量简洁生动。</a:t>
            </a:r>
            <a:endParaRPr lang="en-US" sz="675" dirty="0">
              <a:solidFill>
                <a:srgbClr val="7F7F7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3"/>
          <p:cNvSpPr txBox="1"/>
          <p:nvPr/>
        </p:nvSpPr>
        <p:spPr>
          <a:xfrm>
            <a:off x="6522672" y="3071934"/>
            <a:ext cx="1172697" cy="23914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b="1">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en-AU" sz="1050" dirty="0">
              <a:solidFill>
                <a:schemeClr val="accent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Oval 108"/>
          <p:cNvSpPr>
            <a:spLocks noChangeAspect="1"/>
          </p:cNvSpPr>
          <p:nvPr/>
        </p:nvSpPr>
        <p:spPr>
          <a:xfrm>
            <a:off x="5863304" y="3052095"/>
            <a:ext cx="497268" cy="49733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Block Arc 83"/>
          <p:cNvSpPr/>
          <p:nvPr/>
        </p:nvSpPr>
        <p:spPr>
          <a:xfrm>
            <a:off x="3662794" y="1101299"/>
            <a:ext cx="1820045" cy="1820281"/>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Block Arc 85"/>
          <p:cNvSpPr/>
          <p:nvPr/>
        </p:nvSpPr>
        <p:spPr>
          <a:xfrm flipV="1">
            <a:off x="3662794" y="2408410"/>
            <a:ext cx="1820045" cy="1820281"/>
          </a:xfrm>
          <a:prstGeom prst="blockArc">
            <a:avLst>
              <a:gd name="adj1" fmla="val 10799501"/>
              <a:gd name="adj2" fmla="val 2383"/>
              <a:gd name="adj3" fmla="val 289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5"/>
          <p:cNvSpPr txBox="1"/>
          <p:nvPr/>
        </p:nvSpPr>
        <p:spPr>
          <a:xfrm>
            <a:off x="3755335" y="1674578"/>
            <a:ext cx="386644" cy="300082"/>
          </a:xfrm>
          <a:prstGeom prst="rect">
            <a:avLst/>
          </a:prstGeom>
          <a:noFill/>
        </p:spPr>
        <p:txBody>
          <a:bodyPr wrap="none" rtlCol="0">
            <a:spAutoFit/>
          </a:bodyPr>
          <a:lstStyle/>
          <a:p>
            <a:pPr algn="ctr"/>
            <a:r>
              <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45"/>
          <p:cNvSpPr txBox="1"/>
          <p:nvPr/>
        </p:nvSpPr>
        <p:spPr>
          <a:xfrm>
            <a:off x="3755335" y="3358012"/>
            <a:ext cx="386644" cy="300082"/>
          </a:xfrm>
          <a:prstGeom prst="rect">
            <a:avLst/>
          </a:prstGeom>
          <a:noFill/>
        </p:spPr>
        <p:txBody>
          <a:bodyPr wrap="none" rtlCol="0">
            <a:spAutoFit/>
          </a:bodyPr>
          <a:lstStyle/>
          <a:p>
            <a:pPr algn="ctr"/>
            <a:r>
              <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
          <p:cNvGrpSpPr/>
          <p:nvPr/>
        </p:nvGrpSpPr>
        <p:grpSpPr>
          <a:xfrm>
            <a:off x="3662794" y="1101298"/>
            <a:ext cx="1820045" cy="3127392"/>
            <a:chOff x="4882480" y="1687748"/>
            <a:chExt cx="2427042" cy="4169856"/>
          </a:xfrm>
        </p:grpSpPr>
        <p:sp>
          <p:nvSpPr>
            <p:cNvPr id="29" name="Block Arc 32"/>
            <p:cNvSpPr/>
            <p:nvPr/>
          </p:nvSpPr>
          <p:spPr>
            <a:xfrm flipH="1" flipV="1">
              <a:off x="4882480" y="1687748"/>
              <a:ext cx="2427042" cy="2427041"/>
            </a:xfrm>
            <a:prstGeom prst="blockArc">
              <a:avLst>
                <a:gd name="adj1" fmla="val 16207320"/>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Block Arc 84"/>
            <p:cNvSpPr/>
            <p:nvPr/>
          </p:nvSpPr>
          <p:spPr>
            <a:xfrm>
              <a:off x="4882480" y="3430563"/>
              <a:ext cx="2427042" cy="2427041"/>
            </a:xfrm>
            <a:prstGeom prst="blockArc">
              <a:avLst>
                <a:gd name="adj1" fmla="val 16191736"/>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46"/>
            <p:cNvSpPr txBox="1"/>
            <p:nvPr/>
          </p:nvSpPr>
          <p:spPr>
            <a:xfrm>
              <a:off x="6670992" y="4198755"/>
              <a:ext cx="515592" cy="400109"/>
            </a:xfrm>
            <a:prstGeom prst="rect">
              <a:avLst/>
            </a:prstGeom>
            <a:noFill/>
          </p:spPr>
          <p:txBody>
            <a:bodyPr wrap="none" rtlCol="0">
              <a:spAutoFit/>
            </a:bodyPr>
            <a:lstStyle/>
            <a:p>
              <a:pPr algn="ctr"/>
              <a:r>
                <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1"/>
          <p:cNvGrpSpPr/>
          <p:nvPr/>
        </p:nvGrpSpPr>
        <p:grpSpPr>
          <a:xfrm>
            <a:off x="3662794" y="1101298"/>
            <a:ext cx="1820045" cy="3127392"/>
            <a:chOff x="4882480" y="1687748"/>
            <a:chExt cx="2427042" cy="4169856"/>
          </a:xfrm>
        </p:grpSpPr>
        <p:sp>
          <p:nvSpPr>
            <p:cNvPr id="33" name="Block Arc 30"/>
            <p:cNvSpPr/>
            <p:nvPr/>
          </p:nvSpPr>
          <p:spPr>
            <a:xfrm flipH="1">
              <a:off x="4882480" y="3430563"/>
              <a:ext cx="2427042" cy="2427041"/>
            </a:xfrm>
            <a:prstGeom prst="blockArc">
              <a:avLst>
                <a:gd name="adj1" fmla="val 16207320"/>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Block Arc 31"/>
            <p:cNvSpPr/>
            <p:nvPr/>
          </p:nvSpPr>
          <p:spPr>
            <a:xfrm flipV="1">
              <a:off x="4882480" y="1687748"/>
              <a:ext cx="2427042" cy="2427041"/>
            </a:xfrm>
            <a:prstGeom prst="blockArc">
              <a:avLst>
                <a:gd name="adj1" fmla="val 16191736"/>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44"/>
            <p:cNvSpPr txBox="1"/>
            <p:nvPr/>
          </p:nvSpPr>
          <p:spPr>
            <a:xfrm>
              <a:off x="6670992" y="2966825"/>
              <a:ext cx="515592" cy="400109"/>
            </a:xfrm>
            <a:prstGeom prst="rect">
              <a:avLst/>
            </a:prstGeom>
            <a:noFill/>
          </p:spPr>
          <p:txBody>
            <a:bodyPr wrap="none" rtlCol="0">
              <a:spAutoFit/>
            </a:bodyPr>
            <a:lstStyle/>
            <a:p>
              <a:pPr algn="ctr"/>
              <a:r>
                <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13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6" name="Freeform 142"/>
          <p:cNvSpPr/>
          <p:nvPr/>
        </p:nvSpPr>
        <p:spPr bwMode="auto">
          <a:xfrm>
            <a:off x="6002342" y="3205580"/>
            <a:ext cx="219196" cy="178959"/>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68580" tIns="34290" rIns="68580" bIns="34290" numCol="1" anchor="t" anchorCtr="0" compatLnSpc="1"/>
          <a:lstStyle/>
          <a:p>
            <a:endParaRPr 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149"/>
          <p:cNvSpPr/>
          <p:nvPr/>
        </p:nvSpPr>
        <p:spPr bwMode="auto">
          <a:xfrm>
            <a:off x="2873110" y="3205582"/>
            <a:ext cx="230379" cy="22593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68580" tIns="34290" rIns="68580" bIns="34290" numCol="1" anchor="t" anchorCtr="0" compatLnSpc="1"/>
          <a:lstStyle/>
          <a:p>
            <a:endParaRPr 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组合 37"/>
          <p:cNvGrpSpPr/>
          <p:nvPr/>
        </p:nvGrpSpPr>
        <p:grpSpPr>
          <a:xfrm>
            <a:off x="5995070" y="1930653"/>
            <a:ext cx="233735" cy="145404"/>
            <a:chOff x="8292784" y="1202455"/>
            <a:chExt cx="311687" cy="193872"/>
          </a:xfrm>
        </p:grpSpPr>
        <p:sp>
          <p:nvSpPr>
            <p:cNvPr id="39"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68580" tIns="34290" rIns="68580" bIns="34290" numCol="1" anchor="t" anchorCtr="0" compatLnSpc="1"/>
            <a:lstStyle/>
            <a:p>
              <a:endParaRPr 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68580" tIns="34290" rIns="68580" bIns="34290" numCol="1" anchor="t" anchorCtr="0" compatLnSpc="1"/>
            <a:lstStyle/>
            <a:p>
              <a:endParaRPr lang="en-US" sz="135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Freeform 116"/>
          <p:cNvSpPr>
            <a:spLocks noEditPoints="1"/>
          </p:cNvSpPr>
          <p:nvPr/>
        </p:nvSpPr>
        <p:spPr bwMode="auto">
          <a:xfrm>
            <a:off x="2864722" y="1886749"/>
            <a:ext cx="247155" cy="21810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68580" tIns="34290" rIns="68580" bIns="34290" numCol="1" anchor="t" anchorCtr="0" compatLnSpc="1"/>
          <a:lstStyle/>
          <a:p>
            <a:endParaRPr lang="en-US" sz="135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矩形 41"/>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up)">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left)">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down)">
                                      <p:cBhvr>
                                        <p:cTn id="25" dur="500"/>
                                        <p:tgtEl>
                                          <p:spTgt spid="28"/>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500"/>
                                        <p:tgtEl>
                                          <p:spTgt spid="8"/>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randombar(horizontal)">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randombar(horizontal)">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randombar(horizontal)">
                                      <p:cBhvr>
                                        <p:cTn id="52" dur="500"/>
                                        <p:tgtEl>
                                          <p:spTgt spid="10"/>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randombar(horizontal)">
                                      <p:cBhvr>
                                        <p:cTn id="55" dur="500"/>
                                        <p:tgtEl>
                                          <p:spTgt spid="11"/>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randombar(horizontal)">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randombar(horizontal)">
                                      <p:cBhvr>
                                        <p:cTn id="63" dur="500"/>
                                        <p:tgtEl>
                                          <p:spTgt spid="2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randombar(horizontal)">
                                      <p:cBhvr>
                                        <p:cTn id="66" dur="500"/>
                                        <p:tgtEl>
                                          <p:spTgt spid="22"/>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randombar(horizontal)">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p:bldP spid="11" grpId="0"/>
      <p:bldP spid="17" grpId="0" animBg="1"/>
      <p:bldP spid="18" grpId="0"/>
      <p:bldP spid="19" grpId="0"/>
      <p:bldP spid="20" grpId="0" animBg="1"/>
      <p:bldP spid="21" grpId="0"/>
      <p:bldP spid="22" grpId="0"/>
      <p:bldP spid="23" grpId="0" animBg="1"/>
      <p:bldP spid="24" grpId="0" animBg="1"/>
      <p:bldP spid="25"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六边形 6"/>
          <p:cNvSpPr/>
          <p:nvPr/>
        </p:nvSpPr>
        <p:spPr>
          <a:xfrm rot="16200000">
            <a:off x="923299" y="2597236"/>
            <a:ext cx="1224087" cy="1055247"/>
          </a:xfrm>
          <a:prstGeom prst="hexag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六边形 7"/>
          <p:cNvSpPr/>
          <p:nvPr/>
        </p:nvSpPr>
        <p:spPr>
          <a:xfrm rot="16200000">
            <a:off x="2986989" y="1349243"/>
            <a:ext cx="1224092" cy="1055250"/>
          </a:xfrm>
          <a:prstGeom prst="hexag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六边形 8"/>
          <p:cNvSpPr/>
          <p:nvPr/>
        </p:nvSpPr>
        <p:spPr>
          <a:xfrm rot="16200000">
            <a:off x="5050684" y="2380998"/>
            <a:ext cx="1224089" cy="1055249"/>
          </a:xfrm>
          <a:prstGeom prst="hexag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六边形 9"/>
          <p:cNvSpPr/>
          <p:nvPr/>
        </p:nvSpPr>
        <p:spPr>
          <a:xfrm rot="16200000">
            <a:off x="6994985" y="1157179"/>
            <a:ext cx="1224090" cy="1055249"/>
          </a:xfrm>
          <a:prstGeom prst="hexag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1" name="直接连接符 10"/>
          <p:cNvCxnSpPr>
            <a:stCxn id="7" idx="1"/>
            <a:endCxn id="8" idx="4"/>
          </p:cNvCxnSpPr>
          <p:nvPr/>
        </p:nvCxnSpPr>
        <p:spPr>
          <a:xfrm flipV="1">
            <a:off x="2062969" y="2225100"/>
            <a:ext cx="1008444" cy="55152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stCxn id="8" idx="2"/>
            <a:endCxn id="9" idx="5"/>
          </p:cNvCxnSpPr>
          <p:nvPr/>
        </p:nvCxnSpPr>
        <p:spPr>
          <a:xfrm>
            <a:off x="4126663" y="2225103"/>
            <a:ext cx="1008443" cy="33529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9" idx="1"/>
            <a:endCxn id="10" idx="4"/>
          </p:cNvCxnSpPr>
          <p:nvPr/>
        </p:nvCxnSpPr>
        <p:spPr>
          <a:xfrm flipV="1">
            <a:off x="6190355" y="2033037"/>
            <a:ext cx="889052" cy="52735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9" name="文本框 7"/>
          <p:cNvSpPr txBox="1">
            <a:spLocks noChangeArrowheads="1"/>
          </p:cNvSpPr>
          <p:nvPr/>
        </p:nvSpPr>
        <p:spPr bwMode="auto">
          <a:xfrm>
            <a:off x="332659" y="1242478"/>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100" b="1" dirty="0">
                <a:solidFill>
                  <a:schemeClr val="tx1">
                    <a:lumMod val="50000"/>
                    <a:lumOff val="50000"/>
                  </a:schemeClr>
                </a:solidFill>
                <a:latin typeface="Arial" panose="020B0604020202020204" pitchFamily="34" charset="0"/>
                <a:sym typeface="Arial" panose="020B0604020202020204" pitchFamily="34" charset="0"/>
              </a:rPr>
              <a:t>添加文本信息</a:t>
            </a:r>
            <a:endParaRPr lang="en-US" altLang="zh-CN" sz="1100" b="1" dirty="0">
              <a:solidFill>
                <a:schemeClr val="tx1">
                  <a:lumMod val="50000"/>
                  <a:lumOff val="50000"/>
                </a:schemeClr>
              </a:solidFill>
              <a:latin typeface="Arial" panose="020B0604020202020204" pitchFamily="34" charset="0"/>
              <a:sym typeface="Arial" panose="020B0604020202020204" pitchFamily="34" charset="0"/>
            </a:endParaRPr>
          </a:p>
          <a:p>
            <a:pPr algn="ctr">
              <a:lnSpc>
                <a:spcPct val="150000"/>
              </a:lnSpc>
              <a:spcBef>
                <a:spcPts val="300"/>
              </a:spcBef>
            </a:pPr>
            <a:r>
              <a:rPr lang="zh-CN" altLang="en-US" sz="1000" dirty="0">
                <a:solidFill>
                  <a:schemeClr val="tx1">
                    <a:lumMod val="50000"/>
                    <a:lumOff val="50000"/>
                  </a:schemeClr>
                </a:solidFill>
                <a:latin typeface="Arial" panose="020B0604020202020204" pitchFamily="34" charset="0"/>
                <a:sym typeface="Arial" panose="020B0604020202020204" pitchFamily="34" charset="0"/>
              </a:rPr>
              <a:t>此处添加说明文字添加说明文字添加说明文字此处添加说明文字此处添加说明文字此处添加说明文字</a:t>
            </a:r>
            <a:endParaRPr lang="zh-CN" altLang="en-US" sz="1000" dirty="0">
              <a:solidFill>
                <a:schemeClr val="tx1">
                  <a:lumMod val="50000"/>
                  <a:lumOff val="50000"/>
                </a:schemeClr>
              </a:solidFill>
              <a:latin typeface="Arial" panose="020B0604020202020204" pitchFamily="34" charset="0"/>
              <a:sym typeface="Arial" panose="020B0604020202020204" pitchFamily="34" charset="0"/>
            </a:endParaRPr>
          </a:p>
        </p:txBody>
      </p:sp>
      <p:sp>
        <p:nvSpPr>
          <p:cNvPr id="20" name="文本框 7"/>
          <p:cNvSpPr txBox="1">
            <a:spLocks noChangeArrowheads="1"/>
          </p:cNvSpPr>
          <p:nvPr/>
        </p:nvSpPr>
        <p:spPr bwMode="auto">
          <a:xfrm>
            <a:off x="2420348" y="2682263"/>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100" b="1" dirty="0">
                <a:solidFill>
                  <a:schemeClr val="tx1">
                    <a:lumMod val="50000"/>
                    <a:lumOff val="50000"/>
                  </a:schemeClr>
                </a:solidFill>
                <a:latin typeface="Arial" panose="020B0604020202020204" pitchFamily="34" charset="0"/>
                <a:sym typeface="Arial" panose="020B0604020202020204" pitchFamily="34" charset="0"/>
              </a:rPr>
              <a:t>添加文本信息</a:t>
            </a:r>
            <a:endParaRPr lang="en-US" altLang="zh-CN" sz="1100" b="1" dirty="0">
              <a:solidFill>
                <a:schemeClr val="tx1">
                  <a:lumMod val="50000"/>
                  <a:lumOff val="50000"/>
                </a:schemeClr>
              </a:solidFill>
              <a:latin typeface="Arial" panose="020B0604020202020204" pitchFamily="34" charset="0"/>
              <a:sym typeface="Arial" panose="020B0604020202020204" pitchFamily="34" charset="0"/>
            </a:endParaRPr>
          </a:p>
          <a:p>
            <a:pPr algn="ctr">
              <a:lnSpc>
                <a:spcPct val="150000"/>
              </a:lnSpc>
              <a:spcBef>
                <a:spcPts val="300"/>
              </a:spcBef>
            </a:pPr>
            <a:r>
              <a:rPr lang="zh-CN" altLang="en-US" sz="1000" dirty="0">
                <a:solidFill>
                  <a:schemeClr val="tx1">
                    <a:lumMod val="50000"/>
                    <a:lumOff val="50000"/>
                  </a:schemeClr>
                </a:solidFill>
                <a:latin typeface="Arial" panose="020B0604020202020204" pitchFamily="34" charset="0"/>
                <a:sym typeface="Arial" panose="020B0604020202020204" pitchFamily="34" charset="0"/>
              </a:rPr>
              <a:t>此处添加说明文字添加说明文字添加说明文字此处添加说明文字此处添加说明文字此处添加说明文字</a:t>
            </a:r>
            <a:endParaRPr lang="zh-CN" altLang="en-US" sz="1000" dirty="0">
              <a:solidFill>
                <a:schemeClr val="tx1">
                  <a:lumMod val="50000"/>
                  <a:lumOff val="50000"/>
                </a:schemeClr>
              </a:solidFill>
              <a:latin typeface="Arial" panose="020B0604020202020204" pitchFamily="34" charset="0"/>
              <a:sym typeface="Arial" panose="020B0604020202020204" pitchFamily="34" charset="0"/>
            </a:endParaRPr>
          </a:p>
        </p:txBody>
      </p:sp>
      <p:sp>
        <p:nvSpPr>
          <p:cNvPr id="21" name="文本框 7"/>
          <p:cNvSpPr txBox="1">
            <a:spLocks noChangeArrowheads="1"/>
          </p:cNvSpPr>
          <p:nvPr/>
        </p:nvSpPr>
        <p:spPr bwMode="auto">
          <a:xfrm>
            <a:off x="4427209" y="1073032"/>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100" b="1" dirty="0">
                <a:solidFill>
                  <a:schemeClr val="tx1">
                    <a:lumMod val="50000"/>
                    <a:lumOff val="50000"/>
                  </a:schemeClr>
                </a:solidFill>
                <a:latin typeface="Arial" panose="020B0604020202020204" pitchFamily="34" charset="0"/>
                <a:sym typeface="Arial" panose="020B0604020202020204" pitchFamily="34" charset="0"/>
              </a:rPr>
              <a:t>添加文本信息</a:t>
            </a:r>
            <a:endParaRPr lang="en-US" altLang="zh-CN" sz="1100" b="1" dirty="0">
              <a:solidFill>
                <a:schemeClr val="tx1">
                  <a:lumMod val="50000"/>
                  <a:lumOff val="50000"/>
                </a:schemeClr>
              </a:solidFill>
              <a:latin typeface="Arial" panose="020B0604020202020204" pitchFamily="34" charset="0"/>
              <a:sym typeface="Arial" panose="020B0604020202020204" pitchFamily="34" charset="0"/>
            </a:endParaRPr>
          </a:p>
          <a:p>
            <a:pPr algn="ctr">
              <a:lnSpc>
                <a:spcPct val="150000"/>
              </a:lnSpc>
              <a:spcBef>
                <a:spcPts val="300"/>
              </a:spcBef>
            </a:pPr>
            <a:r>
              <a:rPr lang="zh-CN" altLang="en-US" sz="1000" dirty="0">
                <a:solidFill>
                  <a:schemeClr val="tx1">
                    <a:lumMod val="50000"/>
                    <a:lumOff val="50000"/>
                  </a:schemeClr>
                </a:solidFill>
                <a:latin typeface="Arial" panose="020B0604020202020204" pitchFamily="34" charset="0"/>
                <a:sym typeface="Arial" panose="020B0604020202020204" pitchFamily="34" charset="0"/>
              </a:rPr>
              <a:t>此处添加说明文字添加说明文字添加说明文字此处添加说明文字此处添加说明文字此处添加说明文字</a:t>
            </a:r>
            <a:endParaRPr lang="zh-CN" altLang="en-US" sz="1000" dirty="0">
              <a:solidFill>
                <a:schemeClr val="tx1">
                  <a:lumMod val="50000"/>
                  <a:lumOff val="50000"/>
                </a:schemeClr>
              </a:solidFill>
              <a:latin typeface="Arial" panose="020B0604020202020204" pitchFamily="34" charset="0"/>
              <a:sym typeface="Arial" panose="020B0604020202020204" pitchFamily="34" charset="0"/>
            </a:endParaRPr>
          </a:p>
        </p:txBody>
      </p:sp>
      <p:sp>
        <p:nvSpPr>
          <p:cNvPr id="22" name="文本框 7"/>
          <p:cNvSpPr txBox="1">
            <a:spLocks noChangeArrowheads="1"/>
          </p:cNvSpPr>
          <p:nvPr/>
        </p:nvSpPr>
        <p:spPr bwMode="auto">
          <a:xfrm>
            <a:off x="6451745" y="2512817"/>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100" b="1" dirty="0">
                <a:solidFill>
                  <a:schemeClr val="tx1">
                    <a:lumMod val="50000"/>
                    <a:lumOff val="50000"/>
                  </a:schemeClr>
                </a:solidFill>
                <a:latin typeface="Arial" panose="020B0604020202020204" pitchFamily="34" charset="0"/>
                <a:sym typeface="Arial" panose="020B0604020202020204" pitchFamily="34" charset="0"/>
              </a:rPr>
              <a:t>添加文本信息</a:t>
            </a:r>
            <a:endParaRPr lang="en-US" altLang="zh-CN" sz="1100" b="1" dirty="0">
              <a:solidFill>
                <a:schemeClr val="tx1">
                  <a:lumMod val="50000"/>
                  <a:lumOff val="50000"/>
                </a:schemeClr>
              </a:solidFill>
              <a:latin typeface="Arial" panose="020B0604020202020204" pitchFamily="34" charset="0"/>
              <a:sym typeface="Arial" panose="020B0604020202020204" pitchFamily="34" charset="0"/>
            </a:endParaRPr>
          </a:p>
          <a:p>
            <a:pPr algn="ctr">
              <a:lnSpc>
                <a:spcPct val="150000"/>
              </a:lnSpc>
              <a:spcBef>
                <a:spcPts val="300"/>
              </a:spcBef>
            </a:pPr>
            <a:r>
              <a:rPr lang="zh-CN" altLang="en-US" sz="1000" dirty="0">
                <a:solidFill>
                  <a:schemeClr val="tx1">
                    <a:lumMod val="50000"/>
                    <a:lumOff val="50000"/>
                  </a:schemeClr>
                </a:solidFill>
                <a:latin typeface="Arial" panose="020B0604020202020204" pitchFamily="34" charset="0"/>
                <a:sym typeface="Arial" panose="020B0604020202020204" pitchFamily="34" charset="0"/>
              </a:rPr>
              <a:t>此处添加说明文字添加说明文字添加说明文字此处添加说明文字此处添加说明文字此处添加说明文字</a:t>
            </a:r>
            <a:endParaRPr lang="zh-CN" altLang="en-US" sz="1000" dirty="0">
              <a:solidFill>
                <a:schemeClr val="tx1">
                  <a:lumMod val="50000"/>
                  <a:lumOff val="50000"/>
                </a:schemeClr>
              </a:solidFill>
              <a:latin typeface="Arial" panose="020B0604020202020204" pitchFamily="34" charset="0"/>
              <a:sym typeface="Arial" panose="020B0604020202020204" pitchFamily="34" charset="0"/>
            </a:endParaRPr>
          </a:p>
        </p:txBody>
      </p:sp>
      <p:sp>
        <p:nvSpPr>
          <p:cNvPr id="23" name="KSO_Shape"/>
          <p:cNvSpPr/>
          <p:nvPr/>
        </p:nvSpPr>
        <p:spPr bwMode="auto">
          <a:xfrm>
            <a:off x="1314674" y="2876825"/>
            <a:ext cx="441341" cy="441341"/>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KSO_Shape"/>
          <p:cNvSpPr/>
          <p:nvPr/>
        </p:nvSpPr>
        <p:spPr>
          <a:xfrm rot="2075794">
            <a:off x="3465633" y="1574816"/>
            <a:ext cx="266810" cy="604097"/>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KSO_Shape"/>
          <p:cNvSpPr/>
          <p:nvPr/>
        </p:nvSpPr>
        <p:spPr bwMode="auto">
          <a:xfrm>
            <a:off x="5506059" y="2670561"/>
            <a:ext cx="316624" cy="476125"/>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accent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KSO_Shape"/>
          <p:cNvSpPr/>
          <p:nvPr/>
        </p:nvSpPr>
        <p:spPr bwMode="auto">
          <a:xfrm>
            <a:off x="7377951" y="1455346"/>
            <a:ext cx="458155" cy="458920"/>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400" fill="hold"/>
                                        <p:tgtEl>
                                          <p:spTgt spid="7"/>
                                        </p:tgtEl>
                                        <p:attrNameLst>
                                          <p:attrName>ppt_w</p:attrName>
                                        </p:attrNameLst>
                                      </p:cBhvr>
                                      <p:tavLst>
                                        <p:tav tm="0">
                                          <p:val>
                                            <p:strVal val="4*#ppt_w"/>
                                          </p:val>
                                        </p:tav>
                                        <p:tav tm="100000">
                                          <p:val>
                                            <p:strVal val="#ppt_w"/>
                                          </p:val>
                                        </p:tav>
                                      </p:tavLst>
                                    </p:anim>
                                    <p:anim calcmode="lin" valueType="num">
                                      <p:cBhvr>
                                        <p:cTn id="8" dur="400" fill="hold"/>
                                        <p:tgtEl>
                                          <p:spTgt spid="7"/>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500"/>
                            </p:stCondLst>
                            <p:childTnLst>
                              <p:par>
                                <p:cTn id="15" presetID="23" presetClass="entr" presetSubtype="3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400" fill="hold"/>
                                        <p:tgtEl>
                                          <p:spTgt spid="8"/>
                                        </p:tgtEl>
                                        <p:attrNameLst>
                                          <p:attrName>ppt_w</p:attrName>
                                        </p:attrNameLst>
                                      </p:cBhvr>
                                      <p:tavLst>
                                        <p:tav tm="0">
                                          <p:val>
                                            <p:strVal val="4*#ppt_w"/>
                                          </p:val>
                                        </p:tav>
                                        <p:tav tm="100000">
                                          <p:val>
                                            <p:strVal val="#ppt_w"/>
                                          </p:val>
                                        </p:tav>
                                      </p:tavLst>
                                    </p:anim>
                                    <p:anim calcmode="lin" valueType="num">
                                      <p:cBhvr>
                                        <p:cTn id="18" dur="400" fill="hold"/>
                                        <p:tgtEl>
                                          <p:spTgt spid="8"/>
                                        </p:tgtEl>
                                        <p:attrNameLst>
                                          <p:attrName>ppt_h</p:attrName>
                                        </p:attrNameLst>
                                      </p:cBhvr>
                                      <p:tavLst>
                                        <p:tav tm="0">
                                          <p:val>
                                            <p:strVal val="4*#ppt_h"/>
                                          </p:val>
                                        </p:tav>
                                        <p:tav tm="100000">
                                          <p:val>
                                            <p:strVal val="#ppt_h"/>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1000"/>
                            </p:stCondLst>
                            <p:childTnLst>
                              <p:par>
                                <p:cTn id="25" presetID="23" presetClass="entr" presetSubtype="3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400" fill="hold"/>
                                        <p:tgtEl>
                                          <p:spTgt spid="9"/>
                                        </p:tgtEl>
                                        <p:attrNameLst>
                                          <p:attrName>ppt_w</p:attrName>
                                        </p:attrNameLst>
                                      </p:cBhvr>
                                      <p:tavLst>
                                        <p:tav tm="0">
                                          <p:val>
                                            <p:strVal val="4*#ppt_w"/>
                                          </p:val>
                                        </p:tav>
                                        <p:tav tm="100000">
                                          <p:val>
                                            <p:strVal val="#ppt_w"/>
                                          </p:val>
                                        </p:tav>
                                      </p:tavLst>
                                    </p:anim>
                                    <p:anim calcmode="lin" valueType="num">
                                      <p:cBhvr>
                                        <p:cTn id="28" dur="400" fill="hold"/>
                                        <p:tgtEl>
                                          <p:spTgt spid="9"/>
                                        </p:tgtEl>
                                        <p:attrNameLst>
                                          <p:attrName>ppt_h</p:attrName>
                                        </p:attrNameLst>
                                      </p:cBhvr>
                                      <p:tavLst>
                                        <p:tav tm="0">
                                          <p:val>
                                            <p:strVal val="4*#ppt_h"/>
                                          </p:val>
                                        </p:tav>
                                        <p:tav tm="100000">
                                          <p:val>
                                            <p:strVal val="#ppt_h"/>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1500"/>
                            </p:stCondLst>
                            <p:childTnLst>
                              <p:par>
                                <p:cTn id="35" presetID="23" presetClass="entr" presetSubtype="32"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400" fill="hold"/>
                                        <p:tgtEl>
                                          <p:spTgt spid="10"/>
                                        </p:tgtEl>
                                        <p:attrNameLst>
                                          <p:attrName>ppt_w</p:attrName>
                                        </p:attrNameLst>
                                      </p:cBhvr>
                                      <p:tavLst>
                                        <p:tav tm="0">
                                          <p:val>
                                            <p:strVal val="4*#ppt_w"/>
                                          </p:val>
                                        </p:tav>
                                        <p:tav tm="100000">
                                          <p:val>
                                            <p:strVal val="#ppt_w"/>
                                          </p:val>
                                        </p:tav>
                                      </p:tavLst>
                                    </p:anim>
                                    <p:anim calcmode="lin" valueType="num">
                                      <p:cBhvr>
                                        <p:cTn id="38" dur="400" fill="hold"/>
                                        <p:tgtEl>
                                          <p:spTgt spid="10"/>
                                        </p:tgtEl>
                                        <p:attrNameLst>
                                          <p:attrName>ppt_h</p:attrName>
                                        </p:attrNameLst>
                                      </p:cBhvr>
                                      <p:tavLst>
                                        <p:tav tm="0">
                                          <p:val>
                                            <p:strVal val="4*#ppt_h"/>
                                          </p:val>
                                        </p:tav>
                                        <p:tav tm="100000">
                                          <p:val>
                                            <p:strVal val="#ppt_h"/>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500"/>
                                        <p:tgtEl>
                                          <p:spTgt spid="11"/>
                                        </p:tgtEl>
                                      </p:cBhvr>
                                    </p:animEffect>
                                  </p:childTnLst>
                                </p:cTn>
                              </p:par>
                              <p:par>
                                <p:cTn id="48" presetID="22" presetClass="entr" presetSubtype="4"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wipe(down)">
                                      <p:cBhvr>
                                        <p:cTn id="50" dur="500"/>
                                        <p:tgtEl>
                                          <p:spTgt spid="17"/>
                                        </p:tgtEl>
                                      </p:cBhvr>
                                    </p:animEffect>
                                  </p:childTnLst>
                                </p:cTn>
                              </p:par>
                              <p:par>
                                <p:cTn id="51" presetID="22" presetClass="entr" presetSubtype="4"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down)">
                                      <p:cBhvr>
                                        <p:cTn id="53" dur="500"/>
                                        <p:tgtEl>
                                          <p:spTgt spid="18"/>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down)">
                                      <p:cBhvr>
                                        <p:cTn id="57" dur="500"/>
                                        <p:tgtEl>
                                          <p:spTgt spid="19"/>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up)">
                                      <p:cBhvr>
                                        <p:cTn id="61" dur="500"/>
                                        <p:tgtEl>
                                          <p:spTgt spid="20"/>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down)">
                                      <p:cBhvr>
                                        <p:cTn id="65" dur="500"/>
                                        <p:tgtEl>
                                          <p:spTgt spid="21"/>
                                        </p:tgtEl>
                                      </p:cBhvr>
                                    </p:animEffect>
                                  </p:childTnLst>
                                </p:cTn>
                              </p:par>
                            </p:childTnLst>
                          </p:cTn>
                        </p:par>
                        <p:par>
                          <p:cTn id="66" fill="hold">
                            <p:stCondLst>
                              <p:cond delay="4000"/>
                            </p:stCondLst>
                            <p:childTnLst>
                              <p:par>
                                <p:cTn id="67" presetID="22" presetClass="entr" presetSubtype="1" fill="hold" grpId="0"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9" grpId="0"/>
      <p:bldP spid="20" grpId="0"/>
      <p:bldP spid="21" grpId="0"/>
      <p:bldP spid="22" grpId="0"/>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Shape 514"/>
          <p:cNvSpPr/>
          <p:nvPr/>
        </p:nvSpPr>
        <p:spPr>
          <a:xfrm>
            <a:off x="6988920" y="1268630"/>
            <a:ext cx="1267977" cy="2086824"/>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accent3"/>
          </a:solidFill>
          <a:ln w="12700">
            <a:noFill/>
            <a:miter lim="400000"/>
          </a:ln>
        </p:spPr>
        <p:txBody>
          <a:bodyPr lIns="13426" tIns="13426" rIns="13426" bIns="13426"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Shape 515"/>
          <p:cNvSpPr/>
          <p:nvPr/>
        </p:nvSpPr>
        <p:spPr>
          <a:xfrm>
            <a:off x="3813667" y="3182522"/>
            <a:ext cx="1210103" cy="172933"/>
          </a:xfrm>
          <a:prstGeom prst="rect">
            <a:avLst/>
          </a:prstGeom>
          <a:solidFill>
            <a:schemeClr val="accent3"/>
          </a:solidFill>
          <a:ln w="12700">
            <a:noFill/>
            <a:miter lim="400000"/>
          </a:ln>
        </p:spPr>
        <p:txBody>
          <a:bodyPr lIns="13426" tIns="13426" rIns="13426" bIns="13426"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Shape 516"/>
          <p:cNvSpPr/>
          <p:nvPr/>
        </p:nvSpPr>
        <p:spPr>
          <a:xfrm>
            <a:off x="5023773" y="3182522"/>
            <a:ext cx="1969825" cy="172933"/>
          </a:xfrm>
          <a:prstGeom prst="rect">
            <a:avLst/>
          </a:prstGeom>
          <a:solidFill>
            <a:schemeClr val="accent3"/>
          </a:solidFill>
          <a:ln w="12700">
            <a:noFill/>
            <a:miter lim="400000"/>
          </a:ln>
        </p:spPr>
        <p:txBody>
          <a:bodyPr lIns="13426" tIns="13426" rIns="13426" bIns="13426"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Shape 517"/>
          <p:cNvSpPr/>
          <p:nvPr/>
        </p:nvSpPr>
        <p:spPr>
          <a:xfrm>
            <a:off x="1783045" y="1268632"/>
            <a:ext cx="1562947" cy="1043413"/>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accent3"/>
          </a:solidFill>
          <a:ln w="12700">
            <a:noFill/>
            <a:miter lim="400000"/>
          </a:ln>
        </p:spPr>
        <p:txBody>
          <a:bodyPr lIns="13426" tIns="13426" rIns="13426" bIns="13426"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Shape 518"/>
          <p:cNvSpPr/>
          <p:nvPr/>
        </p:nvSpPr>
        <p:spPr>
          <a:xfrm>
            <a:off x="3341316" y="1268630"/>
            <a:ext cx="1820662" cy="172933"/>
          </a:xfrm>
          <a:prstGeom prst="rect">
            <a:avLst/>
          </a:prstGeom>
          <a:solidFill>
            <a:schemeClr val="accent3"/>
          </a:solidFill>
          <a:ln w="12700">
            <a:noFill/>
            <a:miter lim="400000"/>
          </a:ln>
        </p:spPr>
        <p:txBody>
          <a:bodyPr lIns="13426" tIns="13426" rIns="13426" bIns="13426"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Shape 519"/>
          <p:cNvSpPr/>
          <p:nvPr/>
        </p:nvSpPr>
        <p:spPr>
          <a:xfrm>
            <a:off x="5157303" y="1268630"/>
            <a:ext cx="1836293" cy="172933"/>
          </a:xfrm>
          <a:prstGeom prst="rect">
            <a:avLst/>
          </a:prstGeom>
          <a:solidFill>
            <a:schemeClr val="accent3"/>
          </a:solidFill>
          <a:ln w="12700">
            <a:noFill/>
            <a:miter lim="400000"/>
          </a:ln>
        </p:spPr>
        <p:txBody>
          <a:bodyPr lIns="13426" tIns="13426" rIns="13426" bIns="13426" anchor="ct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Shape 546"/>
          <p:cNvSpPr/>
          <p:nvPr/>
        </p:nvSpPr>
        <p:spPr>
          <a:xfrm>
            <a:off x="1783559" y="2312045"/>
            <a:ext cx="165438" cy="2408692"/>
          </a:xfrm>
          <a:prstGeom prst="rect">
            <a:avLst/>
          </a:prstGeom>
          <a:solidFill>
            <a:schemeClr val="accent3"/>
          </a:solidFill>
          <a:ln w="12700">
            <a:noFill/>
            <a:miter lim="400000"/>
          </a:ln>
        </p:spPr>
        <p:txBody>
          <a:bodyPr lIns="0" tIns="0" rIns="0" bIns="0" anchor="ctr"/>
          <a:lstStyle/>
          <a:p>
            <a:pPr lvl="0">
              <a:defRPr sz="3200"/>
            </a:pPr>
            <a:endParaRPr sz="2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59"/>
          <p:cNvGrpSpPr/>
          <p:nvPr/>
        </p:nvGrpSpPr>
        <p:grpSpPr>
          <a:xfrm>
            <a:off x="6212667" y="3040052"/>
            <a:ext cx="1515255" cy="1153028"/>
            <a:chOff x="16516498" y="9245600"/>
            <a:chExt cx="4116217" cy="3066913"/>
          </a:xfrm>
        </p:grpSpPr>
        <p:sp>
          <p:nvSpPr>
            <p:cNvPr id="20" name="Shape 529"/>
            <p:cNvSpPr/>
            <p:nvPr/>
          </p:nvSpPr>
          <p:spPr>
            <a:xfrm>
              <a:off x="16516498" y="10871692"/>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标</a:t>
              </a:r>
              <a:r>
                <a:rPr lang="zh-CN" altLang="en-US"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题</a:t>
              </a:r>
              <a:endParaRPr lang="en-US" altLang="zh-CN"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ctr">
                <a:lnSpc>
                  <a:spcPct val="110000"/>
                </a:lnSpc>
                <a:defRPr sz="1800"/>
              </a:pPr>
              <a:r>
                <a:rPr lang="zh-CN" altLang="en-US" sz="900" kern="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7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21" name="Group 533"/>
            <p:cNvGrpSpPr/>
            <p:nvPr/>
          </p:nvGrpSpPr>
          <p:grpSpPr>
            <a:xfrm>
              <a:off x="18034263" y="9245600"/>
              <a:ext cx="1252278" cy="1252278"/>
              <a:chOff x="0" y="0"/>
              <a:chExt cx="1252277" cy="1252277"/>
            </a:xfrm>
          </p:grpSpPr>
          <p:sp>
            <p:nvSpPr>
              <p:cNvPr id="22"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1"/>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4" name="组合 58"/>
          <p:cNvGrpSpPr/>
          <p:nvPr/>
        </p:nvGrpSpPr>
        <p:grpSpPr>
          <a:xfrm>
            <a:off x="6212667" y="1111093"/>
            <a:ext cx="1515255" cy="1109566"/>
            <a:chOff x="16516498" y="4114800"/>
            <a:chExt cx="4116217" cy="2951306"/>
          </a:xfrm>
        </p:grpSpPr>
        <p:sp>
          <p:nvSpPr>
            <p:cNvPr id="25" name="Shape 526"/>
            <p:cNvSpPr/>
            <p:nvPr/>
          </p:nvSpPr>
          <p:spPr>
            <a:xfrm>
              <a:off x="16516498" y="5625287"/>
              <a:ext cx="4116217" cy="1440819"/>
            </a:xfrm>
            <a:prstGeom prst="rect">
              <a:avLst/>
            </a:prstGeom>
            <a:ln w="12700">
              <a:miter lim="400000"/>
            </a:ln>
          </p:spPr>
          <p:txBody>
            <a:bodyPr lIns="0" tIns="0" rIns="0" bIns="0">
              <a:spAutoFit/>
            </a:bodyPr>
            <a:lstStyle/>
            <a:p>
              <a:pPr lvl="0" algn="ctr">
                <a:lnSpc>
                  <a:spcPct val="110000"/>
                </a:lnSpc>
                <a:defRPr sz="1800"/>
              </a:pPr>
              <a:r>
                <a:rPr lang="zh-CN" altLang="en-US" sz="1400" b="1">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标</a:t>
              </a:r>
              <a:r>
                <a:rPr lang="zh-CN" altLang="en-US"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题</a:t>
              </a:r>
              <a:endParaRPr lang="en-US" altLang="zh-CN"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ctr">
                <a:lnSpc>
                  <a:spcPct val="110000"/>
                </a:lnSpc>
                <a:defRPr sz="1800"/>
              </a:pPr>
              <a:r>
                <a:rPr lang="zh-CN" altLang="en-US" sz="900" kern="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7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26" name="Group 536"/>
            <p:cNvGrpSpPr/>
            <p:nvPr/>
          </p:nvGrpSpPr>
          <p:grpSpPr>
            <a:xfrm>
              <a:off x="18034263" y="4114800"/>
              <a:ext cx="1252278" cy="1252285"/>
              <a:chOff x="0" y="0"/>
              <a:chExt cx="1252277" cy="1252283"/>
            </a:xfrm>
          </p:grpSpPr>
          <p:sp>
            <p:nvSpPr>
              <p:cNvPr id="2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2"/>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9" name="组合 56"/>
          <p:cNvGrpSpPr/>
          <p:nvPr/>
        </p:nvGrpSpPr>
        <p:grpSpPr>
          <a:xfrm>
            <a:off x="2584758" y="1111094"/>
            <a:ext cx="1515255" cy="1079153"/>
            <a:chOff x="6661225" y="4114800"/>
            <a:chExt cx="4116217" cy="2870415"/>
          </a:xfrm>
        </p:grpSpPr>
        <p:sp>
          <p:nvSpPr>
            <p:cNvPr id="30" name="Shape 525"/>
            <p:cNvSpPr/>
            <p:nvPr/>
          </p:nvSpPr>
          <p:spPr>
            <a:xfrm>
              <a:off x="6661225" y="5544394"/>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标题</a:t>
              </a:r>
              <a:endParaRPr 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7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1" name="Group 539"/>
            <p:cNvGrpSpPr/>
            <p:nvPr/>
          </p:nvGrpSpPr>
          <p:grpSpPr>
            <a:xfrm>
              <a:off x="8115563" y="4114800"/>
              <a:ext cx="1252290" cy="1252285"/>
              <a:chOff x="0" y="0"/>
              <a:chExt cx="1252289" cy="1252283"/>
            </a:xfrm>
          </p:grpSpPr>
          <p:sp>
            <p:nvSpPr>
              <p:cNvPr id="32"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2"/>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4" name="组合 60"/>
          <p:cNvGrpSpPr/>
          <p:nvPr/>
        </p:nvGrpSpPr>
        <p:grpSpPr>
          <a:xfrm>
            <a:off x="4402830" y="3040056"/>
            <a:ext cx="1515255" cy="1153025"/>
            <a:chOff x="11600048" y="9245600"/>
            <a:chExt cx="4116217" cy="3066905"/>
          </a:xfrm>
        </p:grpSpPr>
        <p:sp>
          <p:nvSpPr>
            <p:cNvPr id="35" name="Shape 527"/>
            <p:cNvSpPr/>
            <p:nvPr/>
          </p:nvSpPr>
          <p:spPr>
            <a:xfrm>
              <a:off x="11600048" y="10871684"/>
              <a:ext cx="4116217" cy="1440821"/>
            </a:xfrm>
            <a:prstGeom prst="rect">
              <a:avLst/>
            </a:prstGeom>
            <a:ln w="12700">
              <a:miter lim="400000"/>
            </a:ln>
          </p:spPr>
          <p:txBody>
            <a:bodyPr lIns="0" tIns="0" rIns="0" bIns="0">
              <a:spAutoFit/>
            </a:bodyPr>
            <a:lstStyle/>
            <a:p>
              <a:pPr lvl="0" algn="ctr">
                <a:lnSpc>
                  <a:spcPct val="110000"/>
                </a:lnSpc>
                <a:defRPr sz="1800"/>
              </a:pPr>
              <a:r>
                <a:rPr lang="zh-CN" altLang="en-US" sz="1400" b="1">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标</a:t>
              </a:r>
              <a:r>
                <a:rPr lang="zh-CN" altLang="en-US"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题</a:t>
              </a:r>
              <a:endParaRPr lang="en-US" altLang="zh-CN"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ctr">
                <a:lnSpc>
                  <a:spcPct val="110000"/>
                </a:lnSpc>
                <a:defRPr sz="1800"/>
              </a:pPr>
              <a:r>
                <a:rPr lang="zh-CN" altLang="en-US" sz="900" kern="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900" dirty="0">
                <a:solidFill>
                  <a:schemeClr val="bg1">
                    <a:lumMod val="6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6" name="Group 542"/>
            <p:cNvGrpSpPr/>
            <p:nvPr/>
          </p:nvGrpSpPr>
          <p:grpSpPr>
            <a:xfrm>
              <a:off x="13068563" y="9245600"/>
              <a:ext cx="1252278" cy="1252278"/>
              <a:chOff x="0" y="0"/>
              <a:chExt cx="1252277" cy="1252277"/>
            </a:xfrm>
          </p:grpSpPr>
          <p:sp>
            <p:nvSpPr>
              <p:cNvPr id="37"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2"/>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9" name="组合 57"/>
          <p:cNvGrpSpPr/>
          <p:nvPr/>
        </p:nvGrpSpPr>
        <p:grpSpPr>
          <a:xfrm>
            <a:off x="4402831" y="1111094"/>
            <a:ext cx="1515255" cy="1109564"/>
            <a:chOff x="11600049" y="4114800"/>
            <a:chExt cx="4116217" cy="2951302"/>
          </a:xfrm>
        </p:grpSpPr>
        <p:sp>
          <p:nvSpPr>
            <p:cNvPr id="40" name="Shape 524"/>
            <p:cNvSpPr/>
            <p:nvPr/>
          </p:nvSpPr>
          <p:spPr>
            <a:xfrm>
              <a:off x="11600049" y="5625282"/>
              <a:ext cx="4116217" cy="1440820"/>
            </a:xfrm>
            <a:prstGeom prst="rect">
              <a:avLst/>
            </a:prstGeom>
            <a:ln w="12700">
              <a:miter lim="400000"/>
            </a:ln>
          </p:spPr>
          <p:txBody>
            <a:bodyPr lIns="0" tIns="0" rIns="0" bIns="0">
              <a:spAutoFit/>
            </a:bodyPr>
            <a:lstStyle/>
            <a:p>
              <a:pPr lvl="0" algn="ctr">
                <a:lnSpc>
                  <a:spcPct val="110000"/>
                </a:lnSpc>
                <a:defRPr sz="1800"/>
              </a:pPr>
              <a:r>
                <a:rPr lang="zh-CN" altLang="en-US" sz="1400" b="1">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标</a:t>
              </a:r>
              <a:r>
                <a:rPr lang="zh-CN" altLang="en-US"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题</a:t>
              </a:r>
              <a:endParaRPr lang="en-US" altLang="zh-CN"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ctr">
                <a:lnSpc>
                  <a:spcPct val="110000"/>
                </a:lnSpc>
                <a:defRPr sz="1800"/>
              </a:pPr>
              <a:r>
                <a:rPr lang="zh-CN" altLang="en-US" sz="900" kern="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7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1" name="Group 545"/>
            <p:cNvGrpSpPr/>
            <p:nvPr/>
          </p:nvGrpSpPr>
          <p:grpSpPr>
            <a:xfrm>
              <a:off x="13068563" y="4114800"/>
              <a:ext cx="1252278" cy="1252285"/>
              <a:chOff x="0" y="0"/>
              <a:chExt cx="1252277" cy="1252283"/>
            </a:xfrm>
          </p:grpSpPr>
          <p:sp>
            <p:nvSpPr>
              <p:cNvPr id="42"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3"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4" name="组合 55"/>
          <p:cNvGrpSpPr/>
          <p:nvPr/>
        </p:nvGrpSpPr>
        <p:grpSpPr>
          <a:xfrm>
            <a:off x="708014" y="2244890"/>
            <a:ext cx="1388843" cy="846386"/>
            <a:chOff x="1581848" y="7286171"/>
            <a:chExt cx="3772817" cy="2251279"/>
          </a:xfrm>
        </p:grpSpPr>
        <p:sp>
          <p:nvSpPr>
            <p:cNvPr id="45" name="Shape 530"/>
            <p:cNvSpPr/>
            <p:nvPr/>
          </p:nvSpPr>
          <p:spPr>
            <a:xfrm>
              <a:off x="1581848" y="7286171"/>
              <a:ext cx="2251980" cy="2251279"/>
            </a:xfrm>
            <a:prstGeom prst="rect">
              <a:avLst/>
            </a:prstGeom>
            <a:ln w="12700">
              <a:miter lim="400000"/>
            </a:ln>
          </p:spPr>
          <p:txBody>
            <a:bodyPr lIns="0" tIns="0" rIns="0" bIns="0">
              <a:spAutoFit/>
            </a:bodyPr>
            <a:lstStyle/>
            <a:p>
              <a:pPr lvl="0" algn="r">
                <a:lnSpc>
                  <a:spcPct val="110000"/>
                </a:lnSpc>
                <a:defRPr sz="1800"/>
              </a:pPr>
              <a:r>
                <a:rPr lang="zh-CN" altLang="en-US" sz="1400" b="1">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标</a:t>
              </a:r>
              <a:r>
                <a:rPr lang="zh-CN" altLang="en-US"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题</a:t>
              </a:r>
              <a:endParaRPr lang="en-US" altLang="zh-CN"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900" kern="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sz="900" dirty="0">
                <a:solidFill>
                  <a:schemeClr val="bg1">
                    <a:lumMod val="6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46" name="Group 549"/>
            <p:cNvGrpSpPr/>
            <p:nvPr/>
          </p:nvGrpSpPr>
          <p:grpSpPr>
            <a:xfrm>
              <a:off x="4102363" y="7289800"/>
              <a:ext cx="1252302" cy="1252284"/>
              <a:chOff x="0" y="0"/>
              <a:chExt cx="1252301" cy="1252283"/>
            </a:xfrm>
          </p:grpSpPr>
          <p:sp>
            <p:nvSpPr>
              <p:cNvPr id="47"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2974" tIns="32974" rIns="32974" bIns="32974" numCol="1" anchor="ctr">
                <a:noAutofit/>
              </a:bodyPr>
              <a:lstStyle/>
              <a:p>
                <a:pPr defTabSz="16065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9" name="组合 61"/>
          <p:cNvGrpSpPr/>
          <p:nvPr/>
        </p:nvGrpSpPr>
        <p:grpSpPr>
          <a:xfrm>
            <a:off x="2736393" y="2770044"/>
            <a:ext cx="1515255" cy="1620713"/>
            <a:chOff x="6645500" y="8544464"/>
            <a:chExt cx="4116217" cy="4310895"/>
          </a:xfrm>
        </p:grpSpPr>
        <p:sp>
          <p:nvSpPr>
            <p:cNvPr id="50" name="Shape 528"/>
            <p:cNvSpPr/>
            <p:nvPr/>
          </p:nvSpPr>
          <p:spPr>
            <a:xfrm>
              <a:off x="6645500" y="11414539"/>
              <a:ext cx="4116217" cy="1440820"/>
            </a:xfrm>
            <a:prstGeom prst="rect">
              <a:avLst/>
            </a:prstGeom>
            <a:ln w="12700">
              <a:miter lim="400000"/>
            </a:ln>
          </p:spPr>
          <p:txBody>
            <a:bodyPr lIns="0" tIns="0" rIns="0" bIns="0">
              <a:spAutoFit/>
            </a:bodyPr>
            <a:lstStyle/>
            <a:p>
              <a:pPr lvl="0" algn="ctr">
                <a:lnSpc>
                  <a:spcPct val="110000"/>
                </a:lnSpc>
                <a:defRPr sz="1800"/>
              </a:pPr>
              <a:r>
                <a:rPr lang="zh-CN" altLang="en-US" sz="1400" b="1">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标</a:t>
              </a:r>
              <a:r>
                <a:rPr lang="zh-CN" altLang="en-US"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题</a:t>
              </a:r>
              <a:endParaRPr lang="en-US" altLang="zh-CN" sz="1400" b="1" smtClean="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ctr">
                <a:lnSpc>
                  <a:spcPct val="110000"/>
                </a:lnSpc>
                <a:defRPr sz="1800"/>
              </a:pPr>
              <a:r>
                <a:rPr lang="zh-CN" altLang="en-US" sz="900" kern="1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zh-CN" altLang="en-US" sz="10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1" name="05_How We Work_Done.jpg"/>
            <p:cNvPicPr/>
            <p:nvPr/>
          </p:nvPicPr>
          <p:blipFill>
            <a:blip r:embed="rId1" cstate="print">
              <a:extLst>
                <a:ext uri="{28A0092B-C50C-407E-A947-70E740481C1C}">
                  <a14:useLocalDpi xmlns:a14="http://schemas.microsoft.com/office/drawing/2010/main" val="0"/>
                </a:ext>
              </a:extLst>
            </a:blip>
            <a:stretch>
              <a:fillRect/>
            </a:stretch>
          </p:blipFill>
          <p:spPr>
            <a:xfrm>
              <a:off x="7414419" y="8544464"/>
              <a:ext cx="2654697" cy="2654697"/>
            </a:xfrm>
            <a:prstGeom prst="roundRect">
              <a:avLst>
                <a:gd name="adj" fmla="val 13617"/>
              </a:avLst>
            </a:prstGeom>
            <a:solidFill>
              <a:srgbClr val="FFFFFF">
                <a:shade val="85000"/>
              </a:srgbClr>
            </a:solidFill>
            <a:ln>
              <a:noFill/>
            </a:ln>
            <a:effectLst/>
          </p:spPr>
        </p:pic>
      </p:grpSp>
      <p:sp>
        <p:nvSpPr>
          <p:cNvPr id="52" name="矩形 51"/>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1000"/>
                                        <p:tgtEl>
                                          <p:spTgt spid="18"/>
                                        </p:tgtEl>
                                      </p:cBhvr>
                                    </p:animEffect>
                                  </p:childTnLst>
                                </p:cTn>
                              </p:par>
                              <p:par>
                                <p:cTn id="8" presetID="53" presetClass="entr" presetSubtype="16" fill="hold" nodeType="withEffect">
                                  <p:stCondLst>
                                    <p:cond delay="500"/>
                                  </p:stCondLst>
                                  <p:childTnLst>
                                    <p:set>
                                      <p:cBhvr>
                                        <p:cTn id="9" dur="1" fill="hold">
                                          <p:stCondLst>
                                            <p:cond delay="0"/>
                                          </p:stCondLst>
                                        </p:cTn>
                                        <p:tgtEl>
                                          <p:spTgt spid="44"/>
                                        </p:tgtEl>
                                        <p:attrNameLst>
                                          <p:attrName>style.visibility</p:attrName>
                                        </p:attrNameLst>
                                      </p:cBhvr>
                                      <p:to>
                                        <p:strVal val="visible"/>
                                      </p:to>
                                    </p:set>
                                    <p:anim calcmode="lin" valueType="num">
                                      <p:cBhvr>
                                        <p:cTn id="10" dur="500" fill="hold"/>
                                        <p:tgtEl>
                                          <p:spTgt spid="44"/>
                                        </p:tgtEl>
                                        <p:attrNameLst>
                                          <p:attrName>ppt_w</p:attrName>
                                        </p:attrNameLst>
                                      </p:cBhvr>
                                      <p:tavLst>
                                        <p:tav tm="0">
                                          <p:val>
                                            <p:fltVal val="0"/>
                                          </p:val>
                                        </p:tav>
                                        <p:tav tm="100000">
                                          <p:val>
                                            <p:strVal val="#ppt_w"/>
                                          </p:val>
                                        </p:tav>
                                      </p:tavLst>
                                    </p:anim>
                                    <p:anim calcmode="lin" valueType="num">
                                      <p:cBhvr>
                                        <p:cTn id="11" dur="500" fill="hold"/>
                                        <p:tgtEl>
                                          <p:spTgt spid="44"/>
                                        </p:tgtEl>
                                        <p:attrNameLst>
                                          <p:attrName>ppt_h</p:attrName>
                                        </p:attrNameLst>
                                      </p:cBhvr>
                                      <p:tavLst>
                                        <p:tav tm="0">
                                          <p:val>
                                            <p:fltVal val="0"/>
                                          </p:val>
                                        </p:tav>
                                        <p:tav tm="100000">
                                          <p:val>
                                            <p:strVal val="#ppt_h"/>
                                          </p:val>
                                        </p:tav>
                                      </p:tavLst>
                                    </p:anim>
                                    <p:animEffect transition="in" filter="fade">
                                      <p:cBhvr>
                                        <p:cTn id="12" dur="500"/>
                                        <p:tgtEl>
                                          <p:spTgt spid="44"/>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1000"/>
                                        <p:tgtEl>
                                          <p:spTgt spid="10"/>
                                        </p:tgtEl>
                                      </p:cBhvr>
                                    </p:animEffect>
                                  </p:childTnLst>
                                </p:cTn>
                              </p:par>
                              <p:par>
                                <p:cTn id="17" presetID="53" presetClass="entr" presetSubtype="16" fill="hold"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ppt_w</p:attrName>
                                        </p:attrNameLst>
                                      </p:cBhvr>
                                      <p:tavLst>
                                        <p:tav tm="0">
                                          <p:val>
                                            <p:fltVal val="0"/>
                                          </p:val>
                                        </p:tav>
                                        <p:tav tm="100000">
                                          <p:val>
                                            <p:strVal val="#ppt_w"/>
                                          </p:val>
                                        </p:tav>
                                      </p:tavLst>
                                    </p:anim>
                                    <p:anim calcmode="lin" valueType="num">
                                      <p:cBhvr>
                                        <p:cTn id="20" dur="500" fill="hold"/>
                                        <p:tgtEl>
                                          <p:spTgt spid="29"/>
                                        </p:tgtEl>
                                        <p:attrNameLst>
                                          <p:attrName>ppt_h</p:attrName>
                                        </p:attrNameLst>
                                      </p:cBhvr>
                                      <p:tavLst>
                                        <p:tav tm="0">
                                          <p:val>
                                            <p:fltVal val="0"/>
                                          </p:val>
                                        </p:tav>
                                        <p:tav tm="100000">
                                          <p:val>
                                            <p:strVal val="#ppt_h"/>
                                          </p:val>
                                        </p:tav>
                                      </p:tavLst>
                                    </p:anim>
                                    <p:animEffect transition="in" filter="fade">
                                      <p:cBhvr>
                                        <p:cTn id="21" dur="500"/>
                                        <p:tgtEl>
                                          <p:spTgt spid="2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1000"/>
                                        <p:tgtEl>
                                          <p:spTgt spid="11"/>
                                        </p:tgtEl>
                                      </p:cBhvr>
                                    </p:animEffect>
                                  </p:childTnLst>
                                </p:cTn>
                              </p:par>
                              <p:par>
                                <p:cTn id="26" presetID="53" presetClass="entr" presetSubtype="16" fill="hold" nodeType="withEffect">
                                  <p:stCondLst>
                                    <p:cond delay="50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1000"/>
                                        <p:tgtEl>
                                          <p:spTgt spid="17"/>
                                        </p:tgtEl>
                                      </p:cBhvr>
                                    </p:animEffect>
                                  </p:childTnLst>
                                </p:cTn>
                              </p:par>
                              <p:par>
                                <p:cTn id="35" presetID="53" presetClass="entr" presetSubtype="16" fill="hold"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1000"/>
                                        <p:tgtEl>
                                          <p:spTgt spid="7"/>
                                        </p:tgtEl>
                                      </p:cBhvr>
                                    </p:animEffect>
                                  </p:childTnLst>
                                </p:cTn>
                              </p:par>
                              <p:par>
                                <p:cTn id="44" presetID="53" presetClass="entr" presetSubtype="16" fill="hold" nodeType="withEffect">
                                  <p:stCondLst>
                                    <p:cond delay="500"/>
                                  </p:stCondLst>
                                  <p:childTnLst>
                                    <p:set>
                                      <p:cBhvr>
                                        <p:cTn id="45" dur="1" fill="hold">
                                          <p:stCondLst>
                                            <p:cond delay="0"/>
                                          </p:stCondLst>
                                        </p:cTn>
                                        <p:tgtEl>
                                          <p:spTgt spid="19"/>
                                        </p:tgtEl>
                                        <p:attrNameLst>
                                          <p:attrName>style.visibility</p:attrName>
                                        </p:attrNameLst>
                                      </p:cBhvr>
                                      <p:to>
                                        <p:strVal val="visible"/>
                                      </p:to>
                                    </p:set>
                                    <p:anim calcmode="lin" valueType="num">
                                      <p:cBhvr>
                                        <p:cTn id="46" dur="500" fill="hold"/>
                                        <p:tgtEl>
                                          <p:spTgt spid="19"/>
                                        </p:tgtEl>
                                        <p:attrNameLst>
                                          <p:attrName>ppt_w</p:attrName>
                                        </p:attrNameLst>
                                      </p:cBhvr>
                                      <p:tavLst>
                                        <p:tav tm="0">
                                          <p:val>
                                            <p:fltVal val="0"/>
                                          </p:val>
                                        </p:tav>
                                        <p:tav tm="100000">
                                          <p:val>
                                            <p:strVal val="#ppt_w"/>
                                          </p:val>
                                        </p:tav>
                                      </p:tavLst>
                                    </p:anim>
                                    <p:anim calcmode="lin" valueType="num">
                                      <p:cBhvr>
                                        <p:cTn id="47" dur="500" fill="hold"/>
                                        <p:tgtEl>
                                          <p:spTgt spid="19"/>
                                        </p:tgtEl>
                                        <p:attrNameLst>
                                          <p:attrName>ppt_h</p:attrName>
                                        </p:attrNameLst>
                                      </p:cBhvr>
                                      <p:tavLst>
                                        <p:tav tm="0">
                                          <p:val>
                                            <p:fltVal val="0"/>
                                          </p:val>
                                        </p:tav>
                                        <p:tav tm="100000">
                                          <p:val>
                                            <p:strVal val="#ppt_h"/>
                                          </p:val>
                                        </p:tav>
                                      </p:tavLst>
                                    </p:anim>
                                    <p:animEffect transition="in" filter="fade">
                                      <p:cBhvr>
                                        <p:cTn id="48" dur="500"/>
                                        <p:tgtEl>
                                          <p:spTgt spid="19"/>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right)">
                                      <p:cBhvr>
                                        <p:cTn id="52" dur="1000"/>
                                        <p:tgtEl>
                                          <p:spTgt spid="9"/>
                                        </p:tgtEl>
                                      </p:cBhvr>
                                    </p:animEffect>
                                  </p:childTnLst>
                                </p:cTn>
                              </p:par>
                              <p:par>
                                <p:cTn id="53" presetID="53" presetClass="entr" presetSubtype="16" fill="hold" nodeType="withEffect">
                                  <p:stCondLst>
                                    <p:cond delay="5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childTnLst>
                          </p:cTn>
                        </p:par>
                        <p:par>
                          <p:cTn id="58" fill="hold">
                            <p:stCondLst>
                              <p:cond delay="6000"/>
                            </p:stCondLst>
                            <p:childTnLst>
                              <p:par>
                                <p:cTn id="59" presetID="22" presetClass="entr" presetSubtype="2"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wipe(right)">
                                      <p:cBhvr>
                                        <p:cTn id="61" dur="1000"/>
                                        <p:tgtEl>
                                          <p:spTgt spid="8"/>
                                        </p:tgtEl>
                                      </p:cBhvr>
                                    </p:animEffect>
                                  </p:childTnLst>
                                </p:cTn>
                              </p:par>
                              <p:par>
                                <p:cTn id="62" presetID="53" presetClass="entr" presetSubtype="16" fill="hold" nodeType="withEffect">
                                  <p:stCondLst>
                                    <p:cond delay="500"/>
                                  </p:stCondLst>
                                  <p:childTnLst>
                                    <p:set>
                                      <p:cBhvr>
                                        <p:cTn id="63" dur="1" fill="hold">
                                          <p:stCondLst>
                                            <p:cond delay="0"/>
                                          </p:stCondLst>
                                        </p:cTn>
                                        <p:tgtEl>
                                          <p:spTgt spid="49"/>
                                        </p:tgtEl>
                                        <p:attrNameLst>
                                          <p:attrName>style.visibility</p:attrName>
                                        </p:attrNameLst>
                                      </p:cBhvr>
                                      <p:to>
                                        <p:strVal val="visible"/>
                                      </p:to>
                                    </p:set>
                                    <p:anim calcmode="lin" valueType="num">
                                      <p:cBhvr>
                                        <p:cTn id="64" dur="500" fill="hold"/>
                                        <p:tgtEl>
                                          <p:spTgt spid="49"/>
                                        </p:tgtEl>
                                        <p:attrNameLst>
                                          <p:attrName>ppt_w</p:attrName>
                                        </p:attrNameLst>
                                      </p:cBhvr>
                                      <p:tavLst>
                                        <p:tav tm="0">
                                          <p:val>
                                            <p:fltVal val="0"/>
                                          </p:val>
                                        </p:tav>
                                        <p:tav tm="100000">
                                          <p:val>
                                            <p:strVal val="#ppt_w"/>
                                          </p:val>
                                        </p:tav>
                                      </p:tavLst>
                                    </p:anim>
                                    <p:anim calcmode="lin" valueType="num">
                                      <p:cBhvr>
                                        <p:cTn id="65" dur="500" fill="hold"/>
                                        <p:tgtEl>
                                          <p:spTgt spid="49"/>
                                        </p:tgtEl>
                                        <p:attrNameLst>
                                          <p:attrName>ppt_h</p:attrName>
                                        </p:attrNameLst>
                                      </p:cBhvr>
                                      <p:tavLst>
                                        <p:tav tm="0">
                                          <p:val>
                                            <p:fltVal val="0"/>
                                          </p:val>
                                        </p:tav>
                                        <p:tav tm="100000">
                                          <p:val>
                                            <p:strVal val="#ppt_h"/>
                                          </p:val>
                                        </p:tav>
                                      </p:tavLst>
                                    </p:anim>
                                    <p:animEffect transition="in" filter="fade">
                                      <p:cBhvr>
                                        <p:cTn id="6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7" grpId="0" animBg="1"/>
      <p:bldP spid="1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3260668" y="1308280"/>
            <a:ext cx="2707331" cy="2831936"/>
            <a:chOff x="4346468" y="1966933"/>
            <a:chExt cx="3609775" cy="3775915"/>
          </a:xfrm>
        </p:grpSpPr>
        <p:grpSp>
          <p:nvGrpSpPr>
            <p:cNvPr id="8" name="组合 7"/>
            <p:cNvGrpSpPr/>
            <p:nvPr/>
          </p:nvGrpSpPr>
          <p:grpSpPr>
            <a:xfrm>
              <a:off x="4346468" y="1966933"/>
              <a:ext cx="3609775" cy="3775915"/>
              <a:chOff x="4442002" y="1666683"/>
              <a:chExt cx="3609775" cy="3775915"/>
            </a:xfrm>
          </p:grpSpPr>
          <p:sp>
            <p:nvSpPr>
              <p:cNvPr id="10" name="AutoShape 286"/>
              <p:cNvSpPr/>
              <p:nvPr/>
            </p:nvSpPr>
            <p:spPr bwMode="auto">
              <a:xfrm>
                <a:off x="6312339" y="1666683"/>
                <a:ext cx="1437365" cy="1220880"/>
              </a:xfrm>
              <a:custGeom>
                <a:avLst/>
                <a:gdLst/>
                <a:ahLst/>
                <a:cxnLst/>
                <a:rect l="0" t="0" r="r" b="b"/>
                <a:pathLst>
                  <a:path w="21458" h="21246">
                    <a:moveTo>
                      <a:pt x="12562" y="20852"/>
                    </a:moveTo>
                    <a:lnTo>
                      <a:pt x="20998" y="15182"/>
                    </a:lnTo>
                    <a:cubicBezTo>
                      <a:pt x="21463" y="14870"/>
                      <a:pt x="21600" y="14162"/>
                      <a:pt x="21297" y="13646"/>
                    </a:cubicBezTo>
                    <a:cubicBezTo>
                      <a:pt x="16781" y="5972"/>
                      <a:pt x="9426" y="742"/>
                      <a:pt x="994" y="3"/>
                    </a:cubicBezTo>
                    <a:cubicBezTo>
                      <a:pt x="458" y="-44"/>
                      <a:pt x="0" y="447"/>
                      <a:pt x="0" y="1072"/>
                    </a:cubicBezTo>
                    <a:lnTo>
                      <a:pt x="0" y="12411"/>
                    </a:lnTo>
                    <a:cubicBezTo>
                      <a:pt x="0" y="13814"/>
                      <a:pt x="846" y="15011"/>
                      <a:pt x="2023" y="15315"/>
                    </a:cubicBezTo>
                    <a:cubicBezTo>
                      <a:pt x="4902" y="16059"/>
                      <a:pt x="7451" y="17818"/>
                      <a:pt x="9380" y="20255"/>
                    </a:cubicBezTo>
                    <a:cubicBezTo>
                      <a:pt x="10200" y="21292"/>
                      <a:pt x="11514" y="21556"/>
                      <a:pt x="12562" y="20852"/>
                    </a:cubicBezTo>
                    <a:close/>
                    <a:moveTo>
                      <a:pt x="12562" y="20852"/>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11" name="AutoShape 287"/>
              <p:cNvSpPr/>
              <p:nvPr/>
            </p:nvSpPr>
            <p:spPr bwMode="auto">
              <a:xfrm>
                <a:off x="6314856" y="4063131"/>
                <a:ext cx="1434848" cy="1220880"/>
              </a:xfrm>
              <a:custGeom>
                <a:avLst/>
                <a:gdLst/>
                <a:ahLst/>
                <a:cxnLst/>
                <a:rect l="0" t="0" r="r" b="b"/>
                <a:pathLst>
                  <a:path w="21458" h="21246">
                    <a:moveTo>
                      <a:pt x="0" y="8835"/>
                    </a:moveTo>
                    <a:lnTo>
                      <a:pt x="0" y="20174"/>
                    </a:lnTo>
                    <a:cubicBezTo>
                      <a:pt x="0" y="20799"/>
                      <a:pt x="458" y="21290"/>
                      <a:pt x="994" y="21243"/>
                    </a:cubicBezTo>
                    <a:cubicBezTo>
                      <a:pt x="9426" y="20504"/>
                      <a:pt x="16780" y="15274"/>
                      <a:pt x="21297" y="7600"/>
                    </a:cubicBezTo>
                    <a:cubicBezTo>
                      <a:pt x="21600" y="7084"/>
                      <a:pt x="21462" y="6377"/>
                      <a:pt x="20998" y="6064"/>
                    </a:cubicBezTo>
                    <a:lnTo>
                      <a:pt x="12562" y="394"/>
                    </a:lnTo>
                    <a:cubicBezTo>
                      <a:pt x="11514" y="-310"/>
                      <a:pt x="10199" y="-46"/>
                      <a:pt x="9379" y="990"/>
                    </a:cubicBezTo>
                    <a:cubicBezTo>
                      <a:pt x="7451" y="3428"/>
                      <a:pt x="4901" y="5187"/>
                      <a:pt x="2023" y="5931"/>
                    </a:cubicBezTo>
                    <a:cubicBezTo>
                      <a:pt x="846" y="6235"/>
                      <a:pt x="0" y="7432"/>
                      <a:pt x="0" y="8835"/>
                    </a:cubicBezTo>
                    <a:close/>
                    <a:moveTo>
                      <a:pt x="0" y="8835"/>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17" name="AutoShape 288"/>
              <p:cNvSpPr/>
              <p:nvPr/>
            </p:nvSpPr>
            <p:spPr bwMode="auto">
              <a:xfrm>
                <a:off x="4442002" y="2653456"/>
                <a:ext cx="911255" cy="1638747"/>
              </a:xfrm>
              <a:custGeom>
                <a:avLst/>
                <a:gdLst/>
                <a:ahLst/>
                <a:cxnLst/>
                <a:rect l="0" t="0" r="r" b="b"/>
                <a:pathLst>
                  <a:path w="21228" h="21348">
                    <a:moveTo>
                      <a:pt x="20038" y="10674"/>
                    </a:moveTo>
                    <a:cubicBezTo>
                      <a:pt x="20038" y="9387"/>
                      <a:pt x="20388" y="8146"/>
                      <a:pt x="21039" y="6979"/>
                    </a:cubicBezTo>
                    <a:cubicBezTo>
                      <a:pt x="21600" y="5971"/>
                      <a:pt x="20886" y="4879"/>
                      <a:pt x="19256" y="4351"/>
                    </a:cubicBezTo>
                    <a:lnTo>
                      <a:pt x="6147" y="107"/>
                    </a:lnTo>
                    <a:cubicBezTo>
                      <a:pt x="5426" y="-126"/>
                      <a:pt x="4502" y="34"/>
                      <a:pt x="4141" y="455"/>
                    </a:cubicBezTo>
                    <a:cubicBezTo>
                      <a:pt x="1488" y="3547"/>
                      <a:pt x="0" y="7013"/>
                      <a:pt x="0" y="10674"/>
                    </a:cubicBezTo>
                    <a:cubicBezTo>
                      <a:pt x="0" y="14335"/>
                      <a:pt x="1488" y="17801"/>
                      <a:pt x="4141" y="20893"/>
                    </a:cubicBezTo>
                    <a:cubicBezTo>
                      <a:pt x="4502" y="21314"/>
                      <a:pt x="5426" y="21474"/>
                      <a:pt x="6147" y="21241"/>
                    </a:cubicBezTo>
                    <a:lnTo>
                      <a:pt x="19255" y="16997"/>
                    </a:lnTo>
                    <a:cubicBezTo>
                      <a:pt x="20886" y="16469"/>
                      <a:pt x="21600" y="15377"/>
                      <a:pt x="21038" y="14369"/>
                    </a:cubicBezTo>
                    <a:cubicBezTo>
                      <a:pt x="20388" y="13202"/>
                      <a:pt x="20038" y="11961"/>
                      <a:pt x="20038" y="10674"/>
                    </a:cubicBezTo>
                    <a:close/>
                    <a:moveTo>
                      <a:pt x="20038" y="10674"/>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18" name="AutoShape 289"/>
              <p:cNvSpPr/>
              <p:nvPr/>
            </p:nvSpPr>
            <p:spPr bwMode="auto">
              <a:xfrm>
                <a:off x="4744076" y="4063131"/>
                <a:ext cx="1434848" cy="1220880"/>
              </a:xfrm>
              <a:custGeom>
                <a:avLst/>
                <a:gdLst/>
                <a:ahLst/>
                <a:cxnLst/>
                <a:rect l="0" t="0" r="r" b="b"/>
                <a:pathLst>
                  <a:path w="21458" h="21246">
                    <a:moveTo>
                      <a:pt x="8896" y="394"/>
                    </a:moveTo>
                    <a:lnTo>
                      <a:pt x="460" y="6064"/>
                    </a:lnTo>
                    <a:cubicBezTo>
                      <a:pt x="-5" y="6376"/>
                      <a:pt x="-142" y="7084"/>
                      <a:pt x="161" y="7600"/>
                    </a:cubicBezTo>
                    <a:cubicBezTo>
                      <a:pt x="4677" y="15274"/>
                      <a:pt x="12032" y="20504"/>
                      <a:pt x="20464" y="21243"/>
                    </a:cubicBezTo>
                    <a:cubicBezTo>
                      <a:pt x="21000" y="21290"/>
                      <a:pt x="21458" y="20799"/>
                      <a:pt x="21458" y="20174"/>
                    </a:cubicBezTo>
                    <a:lnTo>
                      <a:pt x="21458" y="8834"/>
                    </a:lnTo>
                    <a:cubicBezTo>
                      <a:pt x="21458" y="7431"/>
                      <a:pt x="20612" y="6234"/>
                      <a:pt x="19435" y="5931"/>
                    </a:cubicBezTo>
                    <a:cubicBezTo>
                      <a:pt x="16556" y="5187"/>
                      <a:pt x="14007" y="3428"/>
                      <a:pt x="12078" y="990"/>
                    </a:cubicBezTo>
                    <a:cubicBezTo>
                      <a:pt x="11258" y="-46"/>
                      <a:pt x="9944" y="-310"/>
                      <a:pt x="8896" y="394"/>
                    </a:cubicBezTo>
                    <a:close/>
                    <a:moveTo>
                      <a:pt x="8896" y="394"/>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19" name="AutoShape 290"/>
              <p:cNvSpPr/>
              <p:nvPr/>
            </p:nvSpPr>
            <p:spPr bwMode="auto">
              <a:xfrm>
                <a:off x="7140522" y="2653456"/>
                <a:ext cx="911255" cy="1638747"/>
              </a:xfrm>
              <a:custGeom>
                <a:avLst/>
                <a:gdLst/>
                <a:ahLst/>
                <a:cxnLst/>
                <a:rect l="0" t="0" r="r" b="b"/>
                <a:pathLst>
                  <a:path w="21228" h="21348">
                    <a:moveTo>
                      <a:pt x="1191" y="10674"/>
                    </a:moveTo>
                    <a:cubicBezTo>
                      <a:pt x="1191" y="11961"/>
                      <a:pt x="840" y="13202"/>
                      <a:pt x="190" y="14369"/>
                    </a:cubicBezTo>
                    <a:cubicBezTo>
                      <a:pt x="-372" y="15377"/>
                      <a:pt x="342" y="16469"/>
                      <a:pt x="1973" y="16997"/>
                    </a:cubicBezTo>
                    <a:lnTo>
                      <a:pt x="15081" y="21241"/>
                    </a:lnTo>
                    <a:cubicBezTo>
                      <a:pt x="15802" y="21474"/>
                      <a:pt x="16726" y="21314"/>
                      <a:pt x="17087" y="20893"/>
                    </a:cubicBezTo>
                    <a:cubicBezTo>
                      <a:pt x="19740" y="17801"/>
                      <a:pt x="21228" y="14335"/>
                      <a:pt x="21228" y="10674"/>
                    </a:cubicBezTo>
                    <a:cubicBezTo>
                      <a:pt x="21228" y="7013"/>
                      <a:pt x="19740" y="3547"/>
                      <a:pt x="17087" y="455"/>
                    </a:cubicBezTo>
                    <a:cubicBezTo>
                      <a:pt x="16726" y="34"/>
                      <a:pt x="15802" y="-126"/>
                      <a:pt x="15081" y="107"/>
                    </a:cubicBezTo>
                    <a:lnTo>
                      <a:pt x="1972" y="4351"/>
                    </a:lnTo>
                    <a:cubicBezTo>
                      <a:pt x="341" y="4878"/>
                      <a:pt x="-372" y="5971"/>
                      <a:pt x="189" y="6978"/>
                    </a:cubicBezTo>
                    <a:cubicBezTo>
                      <a:pt x="840" y="8145"/>
                      <a:pt x="1191" y="9386"/>
                      <a:pt x="1191" y="10674"/>
                    </a:cubicBezTo>
                    <a:close/>
                    <a:moveTo>
                      <a:pt x="1191" y="10674"/>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20" name="AutoShape 291"/>
              <p:cNvSpPr/>
              <p:nvPr/>
            </p:nvSpPr>
            <p:spPr bwMode="auto">
              <a:xfrm>
                <a:off x="4744076" y="1666683"/>
                <a:ext cx="1434848" cy="1220880"/>
              </a:xfrm>
              <a:custGeom>
                <a:avLst/>
                <a:gdLst/>
                <a:ahLst/>
                <a:cxnLst/>
                <a:rect l="0" t="0" r="r" b="b"/>
                <a:pathLst>
                  <a:path w="21458" h="21246">
                    <a:moveTo>
                      <a:pt x="21458" y="12411"/>
                    </a:moveTo>
                    <a:lnTo>
                      <a:pt x="21458" y="1072"/>
                    </a:lnTo>
                    <a:cubicBezTo>
                      <a:pt x="21458" y="447"/>
                      <a:pt x="21000" y="-44"/>
                      <a:pt x="20464" y="3"/>
                    </a:cubicBezTo>
                    <a:cubicBezTo>
                      <a:pt x="12032" y="742"/>
                      <a:pt x="4677" y="5972"/>
                      <a:pt x="161" y="13646"/>
                    </a:cubicBezTo>
                    <a:cubicBezTo>
                      <a:pt x="-142" y="14162"/>
                      <a:pt x="-5" y="14870"/>
                      <a:pt x="460" y="15182"/>
                    </a:cubicBezTo>
                    <a:lnTo>
                      <a:pt x="8896" y="20852"/>
                    </a:lnTo>
                    <a:cubicBezTo>
                      <a:pt x="9944" y="21556"/>
                      <a:pt x="11258" y="21292"/>
                      <a:pt x="12078" y="20256"/>
                    </a:cubicBezTo>
                    <a:cubicBezTo>
                      <a:pt x="14006" y="17818"/>
                      <a:pt x="16556" y="16059"/>
                      <a:pt x="19435" y="15315"/>
                    </a:cubicBezTo>
                    <a:cubicBezTo>
                      <a:pt x="20612" y="15011"/>
                      <a:pt x="21458" y="13814"/>
                      <a:pt x="21458" y="12411"/>
                    </a:cubicBezTo>
                    <a:close/>
                    <a:moveTo>
                      <a:pt x="21458" y="12411"/>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srgbClr val="0087B1"/>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21" name="Rectangle 293"/>
              <p:cNvSpPr/>
              <p:nvPr/>
            </p:nvSpPr>
            <p:spPr bwMode="auto">
              <a:xfrm>
                <a:off x="7649014" y="2854838"/>
                <a:ext cx="370931"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02</a:t>
                </a:r>
                <a:endPar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22" name="Rectangle 294"/>
              <p:cNvSpPr/>
              <p:nvPr/>
            </p:nvSpPr>
            <p:spPr bwMode="auto">
              <a:xfrm>
                <a:off x="7326802" y="4400649"/>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03</a:t>
                </a:r>
                <a:endPar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23" name="Rectangle 295"/>
              <p:cNvSpPr/>
              <p:nvPr/>
            </p:nvSpPr>
            <p:spPr bwMode="auto">
              <a:xfrm>
                <a:off x="5854194" y="4939143"/>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04</a:t>
                </a:r>
                <a:endPar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24" name="Rectangle 296"/>
              <p:cNvSpPr/>
              <p:nvPr/>
            </p:nvSpPr>
            <p:spPr bwMode="auto">
              <a:xfrm>
                <a:off x="4653453" y="3863918"/>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05</a:t>
                </a:r>
                <a:endPar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25" name="Rectangle 297"/>
              <p:cNvSpPr/>
              <p:nvPr/>
            </p:nvSpPr>
            <p:spPr bwMode="auto">
              <a:xfrm>
                <a:off x="4985734" y="2294744"/>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06</a:t>
                </a:r>
                <a:endPar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26" name="Rectangle 298"/>
              <p:cNvSpPr/>
              <p:nvPr/>
            </p:nvSpPr>
            <p:spPr bwMode="auto">
              <a:xfrm>
                <a:off x="6460858" y="1822754"/>
                <a:ext cx="724975" cy="503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lvl1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1pPr>
                <a:lvl2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2pPr>
                <a:lvl3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3pPr>
                <a:lvl4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4pPr>
                <a:lvl5pPr algn="l">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5pPr>
                <a:lvl6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6pPr>
                <a:lvl7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7pPr>
                <a:lvl8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8pPr>
                <a:lvl9pPr fontAlgn="base">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200">
                    <a:solidFill>
                      <a:schemeClr val="tx1"/>
                    </a:solidFill>
                    <a:latin typeface="Gill Sans" charset="0"/>
                  </a:defRPr>
                </a:lvl9pPr>
              </a:lstStyle>
              <a:p>
                <a:r>
                  <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01</a:t>
                </a:r>
                <a:endParaRPr lang="en-US" altLang="en-US" sz="1500" dirty="0">
                  <a:solidFill>
                    <a:srgbClr val="FFFFFF"/>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nvGrpSpPr>
              <p:cNvPr id="27" name="Group 305"/>
              <p:cNvGrpSpPr/>
              <p:nvPr/>
            </p:nvGrpSpPr>
            <p:grpSpPr bwMode="auto">
              <a:xfrm>
                <a:off x="4641172" y="3202060"/>
                <a:ext cx="438580" cy="294844"/>
                <a:chOff x="0" y="0"/>
                <a:chExt cx="119" cy="80"/>
              </a:xfrm>
            </p:grpSpPr>
            <p:grpSp>
              <p:nvGrpSpPr>
                <p:cNvPr id="39" name="Group 301"/>
                <p:cNvGrpSpPr/>
                <p:nvPr/>
              </p:nvGrpSpPr>
              <p:grpSpPr bwMode="auto">
                <a:xfrm>
                  <a:off x="0" y="0"/>
                  <a:ext cx="119" cy="80"/>
                  <a:chOff x="0" y="0"/>
                  <a:chExt cx="119" cy="80"/>
                </a:xfrm>
              </p:grpSpPr>
              <p:sp>
                <p:nvSpPr>
                  <p:cNvPr id="43" name="AutoShape 299"/>
                  <p:cNvSpPr/>
                  <p:nvPr/>
                </p:nvSpPr>
                <p:spPr bwMode="auto">
                  <a:xfrm>
                    <a:off x="0" y="16"/>
                    <a:ext cx="119" cy="64"/>
                  </a:xfrm>
                  <a:custGeom>
                    <a:avLst/>
                    <a:gdLst/>
                    <a:ahLst/>
                    <a:cxnLst/>
                    <a:rect l="0" t="0" r="r" b="b"/>
                    <a:pathLst>
                      <a:path w="21600" h="21587">
                        <a:moveTo>
                          <a:pt x="10895" y="14687"/>
                        </a:moveTo>
                        <a:cubicBezTo>
                          <a:pt x="10857" y="14741"/>
                          <a:pt x="10805" y="14741"/>
                          <a:pt x="10767" y="14687"/>
                        </a:cubicBezTo>
                        <a:lnTo>
                          <a:pt x="170" y="113"/>
                        </a:lnTo>
                        <a:cubicBezTo>
                          <a:pt x="138" y="70"/>
                          <a:pt x="96" y="62"/>
                          <a:pt x="59" y="94"/>
                        </a:cubicBezTo>
                        <a:cubicBezTo>
                          <a:pt x="23" y="129"/>
                          <a:pt x="0" y="196"/>
                          <a:pt x="0" y="269"/>
                        </a:cubicBezTo>
                        <a:lnTo>
                          <a:pt x="0" y="20873"/>
                        </a:lnTo>
                        <a:cubicBezTo>
                          <a:pt x="0" y="21305"/>
                          <a:pt x="187" y="21587"/>
                          <a:pt x="420" y="21587"/>
                        </a:cubicBezTo>
                        <a:lnTo>
                          <a:pt x="21181" y="21587"/>
                        </a:lnTo>
                        <a:cubicBezTo>
                          <a:pt x="21413" y="21587"/>
                          <a:pt x="21600" y="21305"/>
                          <a:pt x="21600" y="20873"/>
                        </a:cubicBezTo>
                        <a:lnTo>
                          <a:pt x="21600" y="199"/>
                        </a:lnTo>
                        <a:cubicBezTo>
                          <a:pt x="21600" y="124"/>
                          <a:pt x="21577" y="54"/>
                          <a:pt x="21541" y="22"/>
                        </a:cubicBezTo>
                        <a:cubicBezTo>
                          <a:pt x="21504" y="-13"/>
                          <a:pt x="21461" y="-5"/>
                          <a:pt x="21429" y="41"/>
                        </a:cubicBezTo>
                        <a:lnTo>
                          <a:pt x="10895" y="14687"/>
                        </a:lnTo>
                        <a:close/>
                        <a:moveTo>
                          <a:pt x="10895" y="14687"/>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44" name="AutoShape 300"/>
                  <p:cNvSpPr/>
                  <p:nvPr/>
                </p:nvSpPr>
                <p:spPr bwMode="auto">
                  <a:xfrm>
                    <a:off x="0" y="0"/>
                    <a:ext cx="119" cy="41"/>
                  </a:xfrm>
                  <a:custGeom>
                    <a:avLst/>
                    <a:gdLst/>
                    <a:ahLst/>
                    <a:cxnLst/>
                    <a:rect l="0" t="0" r="r" b="b"/>
                    <a:pathLst>
                      <a:path w="21600" h="21584">
                        <a:moveTo>
                          <a:pt x="21600" y="1533"/>
                        </a:moveTo>
                        <a:lnTo>
                          <a:pt x="21600" y="1096"/>
                        </a:lnTo>
                        <a:cubicBezTo>
                          <a:pt x="21600" y="437"/>
                          <a:pt x="21413" y="0"/>
                          <a:pt x="21181" y="0"/>
                        </a:cubicBezTo>
                        <a:lnTo>
                          <a:pt x="418" y="0"/>
                        </a:lnTo>
                        <a:cubicBezTo>
                          <a:pt x="186" y="0"/>
                          <a:pt x="0" y="437"/>
                          <a:pt x="0" y="1096"/>
                        </a:cubicBezTo>
                        <a:lnTo>
                          <a:pt x="0" y="1648"/>
                        </a:lnTo>
                        <a:lnTo>
                          <a:pt x="10772" y="21534"/>
                        </a:lnTo>
                        <a:cubicBezTo>
                          <a:pt x="10807" y="21600"/>
                          <a:pt x="10854" y="21600"/>
                          <a:pt x="10890" y="21534"/>
                        </a:cubicBezTo>
                        <a:lnTo>
                          <a:pt x="21600" y="1533"/>
                        </a:lnTo>
                        <a:close/>
                        <a:moveTo>
                          <a:pt x="21600" y="1533"/>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grpSp>
              <p:nvGrpSpPr>
                <p:cNvPr id="40" name="Group 304"/>
                <p:cNvGrpSpPr/>
                <p:nvPr/>
              </p:nvGrpSpPr>
              <p:grpSpPr bwMode="auto">
                <a:xfrm>
                  <a:off x="0" y="0"/>
                  <a:ext cx="119" cy="80"/>
                  <a:chOff x="0" y="0"/>
                  <a:chExt cx="119" cy="80"/>
                </a:xfrm>
              </p:grpSpPr>
              <p:sp>
                <p:nvSpPr>
                  <p:cNvPr id="41" name="AutoShape 302"/>
                  <p:cNvSpPr/>
                  <p:nvPr/>
                </p:nvSpPr>
                <p:spPr bwMode="auto">
                  <a:xfrm>
                    <a:off x="0" y="16"/>
                    <a:ext cx="119" cy="64"/>
                  </a:xfrm>
                  <a:custGeom>
                    <a:avLst/>
                    <a:gdLst/>
                    <a:ahLst/>
                    <a:cxnLst/>
                    <a:rect l="0" t="0" r="r" b="b"/>
                    <a:pathLst>
                      <a:path w="21579" h="21586">
                        <a:moveTo>
                          <a:pt x="11000" y="14580"/>
                        </a:moveTo>
                        <a:cubicBezTo>
                          <a:pt x="10963" y="14630"/>
                          <a:pt x="10911" y="14633"/>
                          <a:pt x="10873" y="14580"/>
                        </a:cubicBezTo>
                        <a:lnTo>
                          <a:pt x="295" y="114"/>
                        </a:lnTo>
                        <a:cubicBezTo>
                          <a:pt x="263" y="71"/>
                          <a:pt x="158" y="63"/>
                          <a:pt x="122" y="95"/>
                        </a:cubicBezTo>
                        <a:cubicBezTo>
                          <a:pt x="87" y="127"/>
                          <a:pt x="0" y="197"/>
                          <a:pt x="0" y="271"/>
                        </a:cubicBezTo>
                        <a:lnTo>
                          <a:pt x="0" y="20720"/>
                        </a:lnTo>
                        <a:cubicBezTo>
                          <a:pt x="0" y="21149"/>
                          <a:pt x="313" y="21586"/>
                          <a:pt x="544" y="21586"/>
                        </a:cubicBezTo>
                        <a:lnTo>
                          <a:pt x="21269" y="21586"/>
                        </a:lnTo>
                        <a:cubicBezTo>
                          <a:pt x="21499" y="21586"/>
                          <a:pt x="21561" y="21152"/>
                          <a:pt x="21561" y="20720"/>
                        </a:cubicBezTo>
                        <a:lnTo>
                          <a:pt x="21561" y="194"/>
                        </a:lnTo>
                        <a:cubicBezTo>
                          <a:pt x="21561" y="122"/>
                          <a:pt x="21600" y="53"/>
                          <a:pt x="21564" y="21"/>
                        </a:cubicBezTo>
                        <a:cubicBezTo>
                          <a:pt x="21528" y="-14"/>
                          <a:pt x="21516" y="-3"/>
                          <a:pt x="21484" y="42"/>
                        </a:cubicBezTo>
                        <a:lnTo>
                          <a:pt x="11000" y="14580"/>
                        </a:lnTo>
                        <a:close/>
                        <a:moveTo>
                          <a:pt x="11000" y="1458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42" name="AutoShape 303"/>
                  <p:cNvSpPr/>
                  <p:nvPr/>
                </p:nvSpPr>
                <p:spPr bwMode="auto">
                  <a:xfrm>
                    <a:off x="0" y="0"/>
                    <a:ext cx="119" cy="41"/>
                  </a:xfrm>
                  <a:custGeom>
                    <a:avLst/>
                    <a:gdLst/>
                    <a:ahLst/>
                    <a:cxnLst/>
                    <a:rect l="0" t="0" r="r" b="b"/>
                    <a:pathLst>
                      <a:path w="21600" h="21582">
                        <a:moveTo>
                          <a:pt x="21600" y="1315"/>
                        </a:moveTo>
                        <a:lnTo>
                          <a:pt x="21600" y="874"/>
                        </a:lnTo>
                        <a:cubicBezTo>
                          <a:pt x="21600" y="204"/>
                          <a:pt x="21535" y="0"/>
                          <a:pt x="21304" y="0"/>
                        </a:cubicBezTo>
                        <a:lnTo>
                          <a:pt x="542" y="0"/>
                        </a:lnTo>
                        <a:cubicBezTo>
                          <a:pt x="312" y="0"/>
                          <a:pt x="0" y="200"/>
                          <a:pt x="0" y="874"/>
                        </a:cubicBezTo>
                        <a:lnTo>
                          <a:pt x="0" y="1436"/>
                        </a:lnTo>
                        <a:lnTo>
                          <a:pt x="10836" y="21533"/>
                        </a:lnTo>
                        <a:cubicBezTo>
                          <a:pt x="10870" y="21600"/>
                          <a:pt x="10885" y="21596"/>
                          <a:pt x="10920" y="21533"/>
                        </a:cubicBezTo>
                        <a:lnTo>
                          <a:pt x="21600" y="1315"/>
                        </a:lnTo>
                        <a:close/>
                        <a:moveTo>
                          <a:pt x="21600" y="1315"/>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grpSp>
          <p:grpSp>
            <p:nvGrpSpPr>
              <p:cNvPr id="28" name="Group 308"/>
              <p:cNvGrpSpPr/>
              <p:nvPr/>
            </p:nvGrpSpPr>
            <p:grpSpPr bwMode="auto">
              <a:xfrm>
                <a:off x="6592866" y="4474054"/>
                <a:ext cx="390668" cy="368555"/>
                <a:chOff x="0" y="0"/>
                <a:chExt cx="106" cy="100"/>
              </a:xfrm>
            </p:grpSpPr>
            <p:sp>
              <p:nvSpPr>
                <p:cNvPr id="37" name="AutoShape 306"/>
                <p:cNvSpPr/>
                <p:nvPr/>
              </p:nvSpPr>
              <p:spPr bwMode="auto">
                <a:xfrm>
                  <a:off x="0" y="0"/>
                  <a:ext cx="105" cy="100"/>
                </a:xfrm>
                <a:custGeom>
                  <a:avLst/>
                  <a:gdLst/>
                  <a:ahLst/>
                  <a:cxnLst/>
                  <a:rect l="0" t="0" r="r" b="b"/>
                  <a:pathLst>
                    <a:path w="21228" h="21270">
                      <a:moveTo>
                        <a:pt x="10110" y="443"/>
                      </a:moveTo>
                      <a:cubicBezTo>
                        <a:pt x="10387" y="-147"/>
                        <a:pt x="10841" y="-147"/>
                        <a:pt x="11118" y="443"/>
                      </a:cubicBezTo>
                      <a:lnTo>
                        <a:pt x="13561" y="5648"/>
                      </a:lnTo>
                      <a:cubicBezTo>
                        <a:pt x="13838" y="6238"/>
                        <a:pt x="14570" y="6797"/>
                        <a:pt x="15190" y="6892"/>
                      </a:cubicBezTo>
                      <a:lnTo>
                        <a:pt x="20654" y="7726"/>
                      </a:lnTo>
                      <a:cubicBezTo>
                        <a:pt x="21274" y="7821"/>
                        <a:pt x="21414" y="8274"/>
                        <a:pt x="20966" y="8733"/>
                      </a:cubicBezTo>
                      <a:lnTo>
                        <a:pt x="17010" y="12783"/>
                      </a:lnTo>
                      <a:cubicBezTo>
                        <a:pt x="16562" y="13243"/>
                        <a:pt x="16281" y="14148"/>
                        <a:pt x="16388" y="14797"/>
                      </a:cubicBezTo>
                      <a:lnTo>
                        <a:pt x="17321" y="20524"/>
                      </a:lnTo>
                      <a:cubicBezTo>
                        <a:pt x="17428" y="21172"/>
                        <a:pt x="17060" y="21453"/>
                        <a:pt x="16507" y="21146"/>
                      </a:cubicBezTo>
                      <a:lnTo>
                        <a:pt x="11621" y="18444"/>
                      </a:lnTo>
                      <a:cubicBezTo>
                        <a:pt x="11068" y="18137"/>
                        <a:pt x="10162" y="18137"/>
                        <a:pt x="9607" y="18444"/>
                      </a:cubicBezTo>
                      <a:lnTo>
                        <a:pt x="4718" y="21146"/>
                      </a:lnTo>
                      <a:cubicBezTo>
                        <a:pt x="4165" y="21453"/>
                        <a:pt x="3797" y="21172"/>
                        <a:pt x="3903" y="20524"/>
                      </a:cubicBezTo>
                      <a:lnTo>
                        <a:pt x="4837" y="14797"/>
                      </a:lnTo>
                      <a:cubicBezTo>
                        <a:pt x="4942" y="14150"/>
                        <a:pt x="4663" y="13243"/>
                        <a:pt x="4215" y="12783"/>
                      </a:cubicBezTo>
                      <a:lnTo>
                        <a:pt x="262" y="8733"/>
                      </a:lnTo>
                      <a:cubicBezTo>
                        <a:pt x="-186" y="8274"/>
                        <a:pt x="-46" y="7821"/>
                        <a:pt x="574" y="7726"/>
                      </a:cubicBezTo>
                      <a:lnTo>
                        <a:pt x="6035" y="6892"/>
                      </a:lnTo>
                      <a:cubicBezTo>
                        <a:pt x="6654" y="6797"/>
                        <a:pt x="7388" y="6238"/>
                        <a:pt x="7664" y="5648"/>
                      </a:cubicBezTo>
                      <a:lnTo>
                        <a:pt x="10110" y="443"/>
                      </a:lnTo>
                      <a:close/>
                      <a:moveTo>
                        <a:pt x="10110" y="443"/>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38" name="AutoShape 307"/>
                <p:cNvSpPr/>
                <p:nvPr/>
              </p:nvSpPr>
              <p:spPr bwMode="auto">
                <a:xfrm>
                  <a:off x="0" y="0"/>
                  <a:ext cx="106" cy="100"/>
                </a:xfrm>
                <a:custGeom>
                  <a:avLst/>
                  <a:gdLst/>
                  <a:ahLst/>
                  <a:cxnLst/>
                  <a:rect l="0" t="0" r="r" b="b"/>
                  <a:pathLst>
                    <a:path w="21276" h="21314">
                      <a:moveTo>
                        <a:pt x="10205" y="383"/>
                      </a:moveTo>
                      <a:cubicBezTo>
                        <a:pt x="10447" y="-127"/>
                        <a:pt x="10840" y="-127"/>
                        <a:pt x="11079" y="383"/>
                      </a:cubicBezTo>
                      <a:lnTo>
                        <a:pt x="13641" y="5839"/>
                      </a:lnTo>
                      <a:cubicBezTo>
                        <a:pt x="13881" y="6351"/>
                        <a:pt x="14516" y="6837"/>
                        <a:pt x="15054" y="6923"/>
                      </a:cubicBezTo>
                      <a:lnTo>
                        <a:pt x="20777" y="7800"/>
                      </a:lnTo>
                      <a:cubicBezTo>
                        <a:pt x="21316" y="7881"/>
                        <a:pt x="21438" y="8276"/>
                        <a:pt x="21048" y="8674"/>
                      </a:cubicBezTo>
                      <a:lnTo>
                        <a:pt x="16905" y="12923"/>
                      </a:lnTo>
                      <a:cubicBezTo>
                        <a:pt x="16516" y="13322"/>
                        <a:pt x="16271" y="14109"/>
                        <a:pt x="16364" y="14669"/>
                      </a:cubicBezTo>
                      <a:lnTo>
                        <a:pt x="17341" y="20664"/>
                      </a:lnTo>
                      <a:cubicBezTo>
                        <a:pt x="17435" y="21232"/>
                        <a:pt x="17115" y="21473"/>
                        <a:pt x="16634" y="21205"/>
                      </a:cubicBezTo>
                      <a:lnTo>
                        <a:pt x="11513" y="18375"/>
                      </a:lnTo>
                      <a:cubicBezTo>
                        <a:pt x="11034" y="18113"/>
                        <a:pt x="10246" y="18113"/>
                        <a:pt x="9765" y="18375"/>
                      </a:cubicBezTo>
                      <a:lnTo>
                        <a:pt x="4644" y="21205"/>
                      </a:lnTo>
                      <a:cubicBezTo>
                        <a:pt x="4162" y="21473"/>
                        <a:pt x="3846" y="21232"/>
                        <a:pt x="3935" y="20664"/>
                      </a:cubicBezTo>
                      <a:lnTo>
                        <a:pt x="4912" y="14669"/>
                      </a:lnTo>
                      <a:cubicBezTo>
                        <a:pt x="5005" y="14109"/>
                        <a:pt x="4760" y="13322"/>
                        <a:pt x="4371" y="12923"/>
                      </a:cubicBezTo>
                      <a:lnTo>
                        <a:pt x="228" y="8674"/>
                      </a:lnTo>
                      <a:cubicBezTo>
                        <a:pt x="-162" y="8276"/>
                        <a:pt x="-38" y="7881"/>
                        <a:pt x="499" y="7800"/>
                      </a:cubicBezTo>
                      <a:lnTo>
                        <a:pt x="6224" y="6923"/>
                      </a:lnTo>
                      <a:cubicBezTo>
                        <a:pt x="6761" y="6837"/>
                        <a:pt x="7397" y="6351"/>
                        <a:pt x="7639" y="5839"/>
                      </a:cubicBezTo>
                      <a:lnTo>
                        <a:pt x="10205" y="383"/>
                      </a:lnTo>
                      <a:close/>
                      <a:moveTo>
                        <a:pt x="10205" y="383"/>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sp>
            <p:nvSpPr>
              <p:cNvPr id="29" name="AutoShape 309"/>
              <p:cNvSpPr/>
              <p:nvPr/>
            </p:nvSpPr>
            <p:spPr bwMode="auto">
              <a:xfrm>
                <a:off x="6864678" y="2106830"/>
                <a:ext cx="342755" cy="390668"/>
              </a:xfrm>
              <a:custGeom>
                <a:avLst/>
                <a:gdLst/>
                <a:ahLst/>
                <a:cxnLst/>
                <a:rect l="0" t="0" r="r" b="b"/>
                <a:pathLst>
                  <a:path w="21600" h="21600">
                    <a:moveTo>
                      <a:pt x="10799" y="0"/>
                    </a:moveTo>
                    <a:cubicBezTo>
                      <a:pt x="4837" y="0"/>
                      <a:pt x="0" y="3675"/>
                      <a:pt x="0" y="8204"/>
                    </a:cubicBezTo>
                    <a:cubicBezTo>
                      <a:pt x="0" y="12732"/>
                      <a:pt x="4839" y="16406"/>
                      <a:pt x="10799" y="16406"/>
                    </a:cubicBezTo>
                    <a:cubicBezTo>
                      <a:pt x="11545" y="16406"/>
                      <a:pt x="12303" y="16445"/>
                      <a:pt x="12977" y="16242"/>
                    </a:cubicBezTo>
                    <a:cubicBezTo>
                      <a:pt x="16813" y="15065"/>
                      <a:pt x="13917" y="21600"/>
                      <a:pt x="13917" y="21600"/>
                    </a:cubicBezTo>
                    <a:cubicBezTo>
                      <a:pt x="13917" y="21600"/>
                      <a:pt x="18464" y="17568"/>
                      <a:pt x="20469" y="13407"/>
                    </a:cubicBezTo>
                    <a:cubicBezTo>
                      <a:pt x="21271" y="11746"/>
                      <a:pt x="21600" y="9964"/>
                      <a:pt x="21600" y="8202"/>
                    </a:cubicBezTo>
                    <a:cubicBezTo>
                      <a:pt x="21600" y="3675"/>
                      <a:pt x="16767" y="0"/>
                      <a:pt x="10799" y="0"/>
                    </a:cubicBezTo>
                    <a:close/>
                    <a:moveTo>
                      <a:pt x="6027" y="10335"/>
                    </a:moveTo>
                    <a:cubicBezTo>
                      <a:pt x="5129" y="10335"/>
                      <a:pt x="4400" y="9699"/>
                      <a:pt x="4400" y="8915"/>
                    </a:cubicBezTo>
                    <a:cubicBezTo>
                      <a:pt x="4400" y="8133"/>
                      <a:pt x="5129" y="7498"/>
                      <a:pt x="6027" y="7498"/>
                    </a:cubicBezTo>
                    <a:cubicBezTo>
                      <a:pt x="6922" y="7498"/>
                      <a:pt x="7653" y="8133"/>
                      <a:pt x="7653" y="8915"/>
                    </a:cubicBezTo>
                    <a:cubicBezTo>
                      <a:pt x="7653" y="9699"/>
                      <a:pt x="6922" y="10335"/>
                      <a:pt x="6027" y="10335"/>
                    </a:cubicBezTo>
                    <a:close/>
                    <a:moveTo>
                      <a:pt x="10805" y="10335"/>
                    </a:moveTo>
                    <a:cubicBezTo>
                      <a:pt x="9907" y="10335"/>
                      <a:pt x="9180" y="9699"/>
                      <a:pt x="9180" y="8915"/>
                    </a:cubicBezTo>
                    <a:cubicBezTo>
                      <a:pt x="9180" y="8133"/>
                      <a:pt x="9907" y="7498"/>
                      <a:pt x="10805" y="7498"/>
                    </a:cubicBezTo>
                    <a:cubicBezTo>
                      <a:pt x="11706" y="7498"/>
                      <a:pt x="12435" y="8133"/>
                      <a:pt x="12435" y="8915"/>
                    </a:cubicBezTo>
                    <a:cubicBezTo>
                      <a:pt x="12435" y="9699"/>
                      <a:pt x="11706" y="10335"/>
                      <a:pt x="10805" y="10335"/>
                    </a:cubicBezTo>
                    <a:close/>
                    <a:moveTo>
                      <a:pt x="15586" y="10335"/>
                    </a:moveTo>
                    <a:cubicBezTo>
                      <a:pt x="14683" y="10335"/>
                      <a:pt x="13961" y="9699"/>
                      <a:pt x="13961" y="8915"/>
                    </a:cubicBezTo>
                    <a:cubicBezTo>
                      <a:pt x="13961" y="8133"/>
                      <a:pt x="14683" y="7498"/>
                      <a:pt x="15586" y="7498"/>
                    </a:cubicBezTo>
                    <a:cubicBezTo>
                      <a:pt x="16480" y="7498"/>
                      <a:pt x="17213" y="8133"/>
                      <a:pt x="17213" y="8915"/>
                    </a:cubicBezTo>
                    <a:cubicBezTo>
                      <a:pt x="17213" y="9699"/>
                      <a:pt x="16482" y="10335"/>
                      <a:pt x="15586" y="10335"/>
                    </a:cubicBezTo>
                    <a:close/>
                    <a:moveTo>
                      <a:pt x="15586" y="10335"/>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30" name="AutoShape 310"/>
              <p:cNvSpPr/>
              <p:nvPr/>
            </p:nvSpPr>
            <p:spPr bwMode="auto">
              <a:xfrm>
                <a:off x="7375823" y="3372700"/>
                <a:ext cx="405410" cy="353812"/>
              </a:xfrm>
              <a:custGeom>
                <a:avLst/>
                <a:gdLst/>
                <a:ahLst/>
                <a:cxnLst/>
                <a:rect l="0" t="0" r="r" b="b"/>
                <a:pathLst>
                  <a:path w="21598" h="21600">
                    <a:moveTo>
                      <a:pt x="18283" y="14040"/>
                    </a:moveTo>
                    <a:cubicBezTo>
                      <a:pt x="17285" y="14040"/>
                      <a:pt x="16388" y="14547"/>
                      <a:pt x="15780" y="15344"/>
                    </a:cubicBezTo>
                    <a:lnTo>
                      <a:pt x="10659" y="12273"/>
                    </a:lnTo>
                    <a:cubicBezTo>
                      <a:pt x="10869" y="11610"/>
                      <a:pt x="10989" y="10898"/>
                      <a:pt x="10989" y="10153"/>
                    </a:cubicBezTo>
                    <a:cubicBezTo>
                      <a:pt x="10989" y="9282"/>
                      <a:pt x="10833" y="8453"/>
                      <a:pt x="10551" y="7701"/>
                    </a:cubicBezTo>
                    <a:lnTo>
                      <a:pt x="14544" y="4967"/>
                    </a:lnTo>
                    <a:cubicBezTo>
                      <a:pt x="14970" y="5368"/>
                      <a:pt x="15508" y="5618"/>
                      <a:pt x="16102" y="5618"/>
                    </a:cubicBezTo>
                    <a:cubicBezTo>
                      <a:pt x="17465" y="5618"/>
                      <a:pt x="18566" y="4362"/>
                      <a:pt x="18566" y="2807"/>
                    </a:cubicBezTo>
                    <a:cubicBezTo>
                      <a:pt x="18566" y="1259"/>
                      <a:pt x="17465" y="0"/>
                      <a:pt x="16102" y="0"/>
                    </a:cubicBezTo>
                    <a:cubicBezTo>
                      <a:pt x="14743" y="0"/>
                      <a:pt x="13640" y="1259"/>
                      <a:pt x="13640" y="2807"/>
                    </a:cubicBezTo>
                    <a:cubicBezTo>
                      <a:pt x="13640" y="3051"/>
                      <a:pt x="13676" y="3283"/>
                      <a:pt x="13726" y="3508"/>
                    </a:cubicBezTo>
                    <a:lnTo>
                      <a:pt x="9768" y="6219"/>
                    </a:lnTo>
                    <a:cubicBezTo>
                      <a:pt x="8760" y="4797"/>
                      <a:pt x="7221" y="3888"/>
                      <a:pt x="5495" y="3888"/>
                    </a:cubicBezTo>
                    <a:cubicBezTo>
                      <a:pt x="2459" y="3888"/>
                      <a:pt x="0" y="6693"/>
                      <a:pt x="0" y="10151"/>
                    </a:cubicBezTo>
                    <a:cubicBezTo>
                      <a:pt x="0" y="13609"/>
                      <a:pt x="2459" y="16414"/>
                      <a:pt x="5495" y="16414"/>
                    </a:cubicBezTo>
                    <a:cubicBezTo>
                      <a:pt x="7332" y="16414"/>
                      <a:pt x="8954" y="15381"/>
                      <a:pt x="9952" y="13801"/>
                    </a:cubicBezTo>
                    <a:lnTo>
                      <a:pt x="15073" y="16872"/>
                    </a:lnTo>
                    <a:cubicBezTo>
                      <a:pt x="15004" y="17175"/>
                      <a:pt x="14964" y="17493"/>
                      <a:pt x="14964" y="17819"/>
                    </a:cubicBezTo>
                    <a:cubicBezTo>
                      <a:pt x="14964" y="19906"/>
                      <a:pt x="16453" y="21600"/>
                      <a:pt x="18283" y="21600"/>
                    </a:cubicBezTo>
                    <a:cubicBezTo>
                      <a:pt x="20113" y="21600"/>
                      <a:pt x="21598" y="19906"/>
                      <a:pt x="21598" y="17819"/>
                    </a:cubicBezTo>
                    <a:cubicBezTo>
                      <a:pt x="21600" y="15735"/>
                      <a:pt x="20113" y="14040"/>
                      <a:pt x="18283" y="14040"/>
                    </a:cubicBezTo>
                    <a:close/>
                    <a:moveTo>
                      <a:pt x="18283" y="1404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nvGrpSpPr>
              <p:cNvPr id="31" name="Group 314"/>
              <p:cNvGrpSpPr/>
              <p:nvPr/>
            </p:nvGrpSpPr>
            <p:grpSpPr bwMode="auto">
              <a:xfrm>
                <a:off x="5417462" y="2031756"/>
                <a:ext cx="482807" cy="364868"/>
                <a:chOff x="0" y="0"/>
                <a:chExt cx="131" cy="99"/>
              </a:xfrm>
            </p:grpSpPr>
            <p:sp>
              <p:nvSpPr>
                <p:cNvPr id="35" name="AutoShape 312"/>
                <p:cNvSpPr/>
                <p:nvPr/>
              </p:nvSpPr>
              <p:spPr bwMode="auto">
                <a:xfrm>
                  <a:off x="0" y="0"/>
                  <a:ext cx="131" cy="99"/>
                </a:xfrm>
                <a:custGeom>
                  <a:avLst/>
                  <a:gdLst/>
                  <a:ahLst/>
                  <a:cxnLst/>
                  <a:rect l="0" t="0" r="r" b="b"/>
                  <a:pathLst>
                    <a:path w="21600" h="21600">
                      <a:moveTo>
                        <a:pt x="20400" y="3483"/>
                      </a:moveTo>
                      <a:lnTo>
                        <a:pt x="15052" y="3483"/>
                      </a:lnTo>
                      <a:lnTo>
                        <a:pt x="14388" y="1347"/>
                      </a:lnTo>
                      <a:cubicBezTo>
                        <a:pt x="14165" y="661"/>
                        <a:pt x="13519" y="0"/>
                        <a:pt x="12955" y="0"/>
                      </a:cubicBezTo>
                      <a:lnTo>
                        <a:pt x="8845" y="0"/>
                      </a:lnTo>
                      <a:cubicBezTo>
                        <a:pt x="8280" y="0"/>
                        <a:pt x="7635" y="661"/>
                        <a:pt x="7413" y="1347"/>
                      </a:cubicBezTo>
                      <a:lnTo>
                        <a:pt x="6749" y="3483"/>
                      </a:lnTo>
                      <a:lnTo>
                        <a:pt x="1389" y="3483"/>
                      </a:lnTo>
                      <a:cubicBezTo>
                        <a:pt x="821" y="3483"/>
                        <a:pt x="0" y="3978"/>
                        <a:pt x="0" y="4728"/>
                      </a:cubicBezTo>
                      <a:lnTo>
                        <a:pt x="0" y="20125"/>
                      </a:lnTo>
                      <a:cubicBezTo>
                        <a:pt x="0" y="20876"/>
                        <a:pt x="822" y="21600"/>
                        <a:pt x="1389" y="21600"/>
                      </a:cubicBezTo>
                      <a:lnTo>
                        <a:pt x="20400" y="21600"/>
                      </a:lnTo>
                      <a:cubicBezTo>
                        <a:pt x="20966" y="21600"/>
                        <a:pt x="21600" y="20875"/>
                        <a:pt x="21600" y="20125"/>
                      </a:cubicBezTo>
                      <a:lnTo>
                        <a:pt x="21600" y="4728"/>
                      </a:lnTo>
                      <a:cubicBezTo>
                        <a:pt x="21600" y="3978"/>
                        <a:pt x="20968" y="3483"/>
                        <a:pt x="20400" y="3483"/>
                      </a:cubicBezTo>
                      <a:close/>
                      <a:moveTo>
                        <a:pt x="10938" y="18858"/>
                      </a:moveTo>
                      <a:cubicBezTo>
                        <a:pt x="8100" y="18858"/>
                        <a:pt x="5798" y="15813"/>
                        <a:pt x="5798" y="12057"/>
                      </a:cubicBezTo>
                      <a:cubicBezTo>
                        <a:pt x="5798" y="8302"/>
                        <a:pt x="8100" y="5259"/>
                        <a:pt x="10938" y="5259"/>
                      </a:cubicBezTo>
                      <a:cubicBezTo>
                        <a:pt x="13776" y="5259"/>
                        <a:pt x="16076" y="8302"/>
                        <a:pt x="16076" y="12057"/>
                      </a:cubicBezTo>
                      <a:cubicBezTo>
                        <a:pt x="16076" y="15813"/>
                        <a:pt x="13776" y="18858"/>
                        <a:pt x="10938" y="18858"/>
                      </a:cubicBezTo>
                      <a:close/>
                      <a:moveTo>
                        <a:pt x="10938" y="18858"/>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36" name="AutoShape 313"/>
                <p:cNvSpPr/>
                <p:nvPr/>
              </p:nvSpPr>
              <p:spPr bwMode="auto">
                <a:xfrm>
                  <a:off x="40" y="32"/>
                  <a:ext cx="40" cy="40"/>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grpSp>
            <p:nvGrpSpPr>
              <p:cNvPr id="32" name="Group 317"/>
              <p:cNvGrpSpPr/>
              <p:nvPr/>
            </p:nvGrpSpPr>
            <p:grpSpPr bwMode="auto">
              <a:xfrm>
                <a:off x="5296429" y="4380703"/>
                <a:ext cx="335384" cy="368555"/>
                <a:chOff x="0" y="0"/>
                <a:chExt cx="91" cy="100"/>
              </a:xfrm>
            </p:grpSpPr>
            <p:sp>
              <p:nvSpPr>
                <p:cNvPr id="33" name="AutoShape 315"/>
                <p:cNvSpPr/>
                <p:nvPr/>
              </p:nvSpPr>
              <p:spPr bwMode="auto">
                <a:xfrm>
                  <a:off x="16" y="0"/>
                  <a:ext cx="51" cy="51"/>
                </a:xfrm>
                <a:custGeom>
                  <a:avLst/>
                  <a:gdLst/>
                  <a:ahLst/>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34" name="AutoShape 316"/>
                <p:cNvSpPr/>
                <p:nvPr/>
              </p:nvSpPr>
              <p:spPr bwMode="auto">
                <a:xfrm>
                  <a:off x="0" y="47"/>
                  <a:ext cx="91" cy="53"/>
                </a:xfrm>
                <a:custGeom>
                  <a:avLst/>
                  <a:gdLst/>
                  <a:ahLst/>
                  <a:cxnLst/>
                  <a:rect l="0" t="0" r="r" b="b"/>
                  <a:pathLst>
                    <a:path w="21600" h="21600">
                      <a:moveTo>
                        <a:pt x="16561" y="0"/>
                      </a:moveTo>
                      <a:lnTo>
                        <a:pt x="16447" y="0"/>
                      </a:lnTo>
                      <a:cubicBezTo>
                        <a:pt x="15090" y="2774"/>
                        <a:pt x="13062" y="4537"/>
                        <a:pt x="10798" y="4537"/>
                      </a:cubicBezTo>
                      <a:cubicBezTo>
                        <a:pt x="8534" y="4537"/>
                        <a:pt x="6507" y="2774"/>
                        <a:pt x="5149" y="0"/>
                      </a:cubicBezTo>
                      <a:lnTo>
                        <a:pt x="5035" y="0"/>
                      </a:lnTo>
                      <a:cubicBezTo>
                        <a:pt x="2266" y="0"/>
                        <a:pt x="0" y="3923"/>
                        <a:pt x="0" y="8717"/>
                      </a:cubicBezTo>
                      <a:lnTo>
                        <a:pt x="0" y="21600"/>
                      </a:lnTo>
                      <a:lnTo>
                        <a:pt x="3721" y="21600"/>
                      </a:lnTo>
                      <a:lnTo>
                        <a:pt x="3721" y="14426"/>
                      </a:lnTo>
                      <a:cubicBezTo>
                        <a:pt x="3721" y="13904"/>
                        <a:pt x="3967" y="13477"/>
                        <a:pt x="4269" y="13477"/>
                      </a:cubicBezTo>
                      <a:cubicBezTo>
                        <a:pt x="4570" y="13477"/>
                        <a:pt x="4817" y="13904"/>
                        <a:pt x="4817" y="14426"/>
                      </a:cubicBezTo>
                      <a:lnTo>
                        <a:pt x="4817" y="21600"/>
                      </a:lnTo>
                      <a:lnTo>
                        <a:pt x="16783" y="21600"/>
                      </a:lnTo>
                      <a:lnTo>
                        <a:pt x="16783" y="14426"/>
                      </a:lnTo>
                      <a:cubicBezTo>
                        <a:pt x="16783" y="13904"/>
                        <a:pt x="17030" y="13477"/>
                        <a:pt x="17331" y="13477"/>
                      </a:cubicBezTo>
                      <a:cubicBezTo>
                        <a:pt x="17633" y="13477"/>
                        <a:pt x="17879" y="13904"/>
                        <a:pt x="17879" y="14426"/>
                      </a:cubicBezTo>
                      <a:lnTo>
                        <a:pt x="17879" y="21600"/>
                      </a:lnTo>
                      <a:lnTo>
                        <a:pt x="21600" y="21600"/>
                      </a:lnTo>
                      <a:lnTo>
                        <a:pt x="21600" y="8717"/>
                      </a:lnTo>
                      <a:cubicBezTo>
                        <a:pt x="21596" y="3923"/>
                        <a:pt x="19330" y="0"/>
                        <a:pt x="16561" y="0"/>
                      </a:cubicBezTo>
                      <a:close/>
                      <a:moveTo>
                        <a:pt x="16561" y="0"/>
                      </a:moveTo>
                    </a:path>
                  </a:pathLst>
                </a:custGeom>
                <a:solidFill>
                  <a:srgbClr val="FFFFFF"/>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endParaRPr lang="en-US" sz="1350" dirty="0">
                    <a:solidFill>
                      <a:prstClr val="black"/>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grpSp>
        <p:sp>
          <p:nvSpPr>
            <p:cNvPr id="9" name="TextBox 84"/>
            <p:cNvSpPr txBox="1"/>
            <p:nvPr/>
          </p:nvSpPr>
          <p:spPr>
            <a:xfrm>
              <a:off x="5317704" y="3524606"/>
              <a:ext cx="1785104" cy="430887"/>
            </a:xfrm>
            <a:prstGeom prst="rect">
              <a:avLst/>
            </a:prstGeom>
            <a:noFill/>
          </p:spPr>
          <p:txBody>
            <a:bodyPr wrap="none" rtlCol="0">
              <a:spAutoFit/>
            </a:bodyPr>
            <a:lstStyle/>
            <a:p>
              <a:r>
                <a:rPr lang="zh-CN" altLang="en-US" sz="15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单击编辑内容</a:t>
              </a:r>
              <a:endParaRPr lang="en-US" sz="15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p:cNvGrpSpPr/>
          <p:nvPr/>
        </p:nvGrpSpPr>
        <p:grpSpPr>
          <a:xfrm>
            <a:off x="1098146" y="1362301"/>
            <a:ext cx="1900578" cy="2738104"/>
            <a:chOff x="1463106" y="2038961"/>
            <a:chExt cx="2534104" cy="3650806"/>
          </a:xfrm>
        </p:grpSpPr>
        <p:sp>
          <p:nvSpPr>
            <p:cNvPr id="46" name="TextBox 68"/>
            <p:cNvSpPr txBox="1"/>
            <p:nvPr/>
          </p:nvSpPr>
          <p:spPr>
            <a:xfrm>
              <a:off x="1463106" y="2304670"/>
              <a:ext cx="2480213" cy="861740"/>
            </a:xfrm>
            <a:prstGeom prst="rect">
              <a:avLst/>
            </a:prstGeom>
            <a:noFill/>
          </p:spPr>
          <p:txBody>
            <a:bodyPr wrap="square" lIns="137132" tIns="68567" rIns="137132" bIns="68567" rtlCol="0">
              <a:spAutoFit/>
            </a:bodyPr>
            <a:lstStyle/>
            <a:p>
              <a:pPr algn="r"/>
              <a:r>
                <a:rPr lang="zh-CN" altLang="en-US" sz="110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100"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47" name="TextBox 70"/>
            <p:cNvSpPr txBox="1"/>
            <p:nvPr/>
          </p:nvSpPr>
          <p:spPr>
            <a:xfrm>
              <a:off x="1578701" y="3333512"/>
              <a:ext cx="2418509" cy="471889"/>
            </a:xfrm>
            <a:prstGeom prst="rect">
              <a:avLst/>
            </a:prstGeom>
            <a:noFill/>
          </p:spPr>
          <p:txBody>
            <a:bodyPr wrap="square" lIns="137132" tIns="68567" rIns="137132" bIns="68567" rtlCol="0">
              <a:spAutoFit/>
            </a:bodyPr>
            <a:lstStyle/>
            <a:p>
              <a:pPr algn="r"/>
              <a:r>
                <a:rPr lang="id-ID"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02.</a:t>
              </a:r>
              <a:r>
                <a:rPr lang="zh-CN" altLang="en-US"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标题</a:t>
              </a:r>
              <a:endParaRPr lang="en-US"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48" name="TextBox 71"/>
            <p:cNvSpPr txBox="1"/>
            <p:nvPr/>
          </p:nvSpPr>
          <p:spPr>
            <a:xfrm>
              <a:off x="1463106" y="3599990"/>
              <a:ext cx="2534104" cy="861740"/>
            </a:xfrm>
            <a:prstGeom prst="rect">
              <a:avLst/>
            </a:prstGeom>
            <a:noFill/>
          </p:spPr>
          <p:txBody>
            <a:bodyPr wrap="square" lIns="137132" tIns="68567" rIns="137132" bIns="68567" rtlCol="0">
              <a:spAutoFit/>
            </a:bodyPr>
            <a:lstStyle/>
            <a:p>
              <a:pPr algn="r"/>
              <a:r>
                <a:rPr lang="zh-CN" altLang="en-US" sz="110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74"/>
            <p:cNvSpPr txBox="1"/>
            <p:nvPr/>
          </p:nvSpPr>
          <p:spPr>
            <a:xfrm>
              <a:off x="1524811" y="4828027"/>
              <a:ext cx="2472399" cy="861740"/>
            </a:xfrm>
            <a:prstGeom prst="rect">
              <a:avLst/>
            </a:prstGeom>
            <a:noFill/>
          </p:spPr>
          <p:txBody>
            <a:bodyPr wrap="square" lIns="137132" tIns="68567" rIns="137132" bIns="68567" rtlCol="0">
              <a:spAutoFit/>
            </a:bodyPr>
            <a:lstStyle/>
            <a:p>
              <a:pPr algn="r"/>
              <a:r>
                <a:rPr lang="zh-CN" altLang="en-US" sz="110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68"/>
            <p:cNvSpPr txBox="1"/>
            <p:nvPr/>
          </p:nvSpPr>
          <p:spPr>
            <a:xfrm>
              <a:off x="1463106" y="2038961"/>
              <a:ext cx="2480213" cy="471889"/>
            </a:xfrm>
            <a:prstGeom prst="rect">
              <a:avLst/>
            </a:prstGeom>
            <a:noFill/>
          </p:spPr>
          <p:txBody>
            <a:bodyPr wrap="square" lIns="137132" tIns="68567" rIns="137132" bIns="68567" rtlCol="0">
              <a:spAutoFit/>
            </a:bodyPr>
            <a:lstStyle/>
            <a:p>
              <a:pPr algn="r"/>
              <a:r>
                <a:rPr lang="id-ID"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01.</a:t>
              </a:r>
              <a:r>
                <a:rPr lang="zh-CN" altLang="en-US" sz="1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70"/>
            <p:cNvSpPr txBox="1"/>
            <p:nvPr/>
          </p:nvSpPr>
          <p:spPr>
            <a:xfrm>
              <a:off x="1578701" y="4528673"/>
              <a:ext cx="2418509" cy="471889"/>
            </a:xfrm>
            <a:prstGeom prst="rect">
              <a:avLst/>
            </a:prstGeom>
            <a:noFill/>
          </p:spPr>
          <p:txBody>
            <a:bodyPr wrap="square" lIns="137132" tIns="68567" rIns="137132" bIns="68567" rtlCol="0">
              <a:spAutoFit/>
            </a:bodyPr>
            <a:lstStyle/>
            <a:p>
              <a:pPr algn="r"/>
              <a:r>
                <a:rPr lang="id-ID"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a:t>
              </a:r>
              <a:r>
                <a:rPr lang="en-US"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3</a:t>
              </a:r>
              <a:r>
                <a:rPr lang="id-ID"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a:t>
              </a:r>
              <a:r>
                <a:rPr lang="zh-CN" altLang="en-US" sz="1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标题</a:t>
              </a:r>
              <a:endParaRPr lang="en-US" altLang="zh-CN" sz="14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6187328" y="1362301"/>
            <a:ext cx="1860160" cy="2846337"/>
            <a:chOff x="8248682" y="2038961"/>
            <a:chExt cx="2480213" cy="3795116"/>
          </a:xfrm>
        </p:grpSpPr>
        <p:sp>
          <p:nvSpPr>
            <p:cNvPr id="53" name="TextBox 68"/>
            <p:cNvSpPr txBox="1"/>
            <p:nvPr/>
          </p:nvSpPr>
          <p:spPr>
            <a:xfrm>
              <a:off x="8248682" y="2304670"/>
              <a:ext cx="2480213" cy="861740"/>
            </a:xfrm>
            <a:prstGeom prst="rect">
              <a:avLst/>
            </a:prstGeom>
            <a:noFill/>
          </p:spPr>
          <p:txBody>
            <a:bodyPr wrap="square" lIns="137132" tIns="68567" rIns="137132" bIns="68567" rtlCol="0">
              <a:spAutoFit/>
            </a:bodyPr>
            <a:lstStyle/>
            <a:p>
              <a:r>
                <a:rPr lang="zh-CN" altLang="en-US" sz="110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100"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54" name="TextBox 68"/>
            <p:cNvSpPr txBox="1"/>
            <p:nvPr/>
          </p:nvSpPr>
          <p:spPr>
            <a:xfrm>
              <a:off x="8248682" y="2038961"/>
              <a:ext cx="2480213" cy="471889"/>
            </a:xfrm>
            <a:prstGeom prst="rect">
              <a:avLst/>
            </a:prstGeom>
            <a:noFill/>
          </p:spPr>
          <p:txBody>
            <a:bodyPr wrap="square" lIns="137132" tIns="68567" rIns="137132" bIns="68567" rtlCol="0">
              <a:spAutoFit/>
            </a:bodyPr>
            <a:lstStyle/>
            <a:p>
              <a:r>
                <a:rPr lang="id-ID"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a:t>
              </a:r>
              <a:r>
                <a:rPr lang="en-US"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4</a:t>
              </a:r>
              <a:r>
                <a:rPr lang="id-ID"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a:t>
              </a:r>
              <a:r>
                <a:rPr lang="zh-CN" altLang="en-US"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标题</a:t>
              </a:r>
              <a:endParaRPr lang="en-US"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55" name="TextBox 68"/>
            <p:cNvSpPr txBox="1"/>
            <p:nvPr/>
          </p:nvSpPr>
          <p:spPr>
            <a:xfrm>
              <a:off x="8248682" y="3599992"/>
              <a:ext cx="2480213" cy="861740"/>
            </a:xfrm>
            <a:prstGeom prst="rect">
              <a:avLst/>
            </a:prstGeom>
            <a:noFill/>
          </p:spPr>
          <p:txBody>
            <a:bodyPr wrap="square" lIns="137132" tIns="68567" rIns="137132" bIns="68567" rtlCol="0">
              <a:spAutoFit/>
            </a:bodyPr>
            <a:lstStyle/>
            <a:p>
              <a:r>
                <a:rPr lang="zh-CN" altLang="en-US" sz="110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100"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56" name="TextBox 68"/>
            <p:cNvSpPr txBox="1"/>
            <p:nvPr/>
          </p:nvSpPr>
          <p:spPr>
            <a:xfrm>
              <a:off x="8248682" y="3334282"/>
              <a:ext cx="2480213" cy="471889"/>
            </a:xfrm>
            <a:prstGeom prst="rect">
              <a:avLst/>
            </a:prstGeom>
            <a:noFill/>
          </p:spPr>
          <p:txBody>
            <a:bodyPr wrap="square" lIns="137132" tIns="68567" rIns="137132" bIns="68567" rtlCol="0">
              <a:spAutoFit/>
            </a:bodyPr>
            <a:lstStyle/>
            <a:p>
              <a:r>
                <a:rPr lang="id-ID"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a:t>
              </a:r>
              <a:r>
                <a:rPr lang="en-US"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5</a:t>
              </a:r>
              <a:r>
                <a:rPr lang="id-ID"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a:t>
              </a:r>
              <a:r>
                <a:rPr lang="zh-CN" altLang="en-US"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标题</a:t>
              </a:r>
              <a:endParaRPr lang="en-US"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57" name="TextBox 68"/>
            <p:cNvSpPr txBox="1"/>
            <p:nvPr/>
          </p:nvSpPr>
          <p:spPr>
            <a:xfrm>
              <a:off x="8248682" y="4972337"/>
              <a:ext cx="2480213" cy="861740"/>
            </a:xfrm>
            <a:prstGeom prst="rect">
              <a:avLst/>
            </a:prstGeom>
            <a:noFill/>
          </p:spPr>
          <p:txBody>
            <a:bodyPr wrap="square" lIns="137132" tIns="68567" rIns="137132" bIns="68567" rtlCol="0">
              <a:spAutoFit/>
            </a:bodyPr>
            <a:lstStyle/>
            <a:p>
              <a:r>
                <a:rPr lang="zh-CN" altLang="en-US" sz="110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sz="1100"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sp>
          <p:nvSpPr>
            <p:cNvPr id="58" name="TextBox 68"/>
            <p:cNvSpPr txBox="1"/>
            <p:nvPr/>
          </p:nvSpPr>
          <p:spPr>
            <a:xfrm>
              <a:off x="8248682" y="4706628"/>
              <a:ext cx="2480213" cy="471889"/>
            </a:xfrm>
            <a:prstGeom prst="rect">
              <a:avLst/>
            </a:prstGeom>
            <a:noFill/>
          </p:spPr>
          <p:txBody>
            <a:bodyPr wrap="square" lIns="137132" tIns="68567" rIns="137132" bIns="68567" rtlCol="0">
              <a:spAutoFit/>
            </a:bodyPr>
            <a:lstStyle/>
            <a:p>
              <a:r>
                <a:rPr lang="id-ID"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0</a:t>
              </a:r>
              <a:r>
                <a:rPr lang="en-US"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6</a:t>
              </a:r>
              <a:r>
                <a:rPr lang="id-ID"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a:t>
              </a:r>
              <a:r>
                <a:rPr lang="zh-CN" altLang="en-US"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rPr>
                <a:t>标题</a:t>
              </a:r>
              <a:endParaRPr lang="en-US" altLang="zh-CN" sz="1400" b="1" dirty="0">
                <a:solidFill>
                  <a:schemeClr val="bg1">
                    <a:lumMod val="50000"/>
                  </a:schemeClr>
                </a:solidFill>
                <a:latin typeface="Arial" panose="020B0604020202020204" pitchFamily="34" charset="0"/>
                <a:ea typeface="微软雅黑" panose="020B0503020204020204" pitchFamily="34" charset="-122"/>
                <a:cs typeface="Roboto Condensed Light" charset="0"/>
                <a:sym typeface="Arial" panose="020B0604020202020204" pitchFamily="34" charset="0"/>
              </a:endParaRPr>
            </a:p>
          </p:txBody>
        </p:sp>
      </p:grpSp>
      <p:sp>
        <p:nvSpPr>
          <p:cNvPr id="59" name="矩形 58"/>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1000"/>
                                        <p:tgtEl>
                                          <p:spTgt spid="7"/>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 calcmode="lin" valueType="num">
                                      <p:cBhvr additive="base">
                                        <p:cTn id="15" dur="500" fill="hold"/>
                                        <p:tgtEl>
                                          <p:spTgt spid="52"/>
                                        </p:tgtEl>
                                        <p:attrNameLst>
                                          <p:attrName>ppt_x</p:attrName>
                                        </p:attrNameLst>
                                      </p:cBhvr>
                                      <p:tavLst>
                                        <p:tav tm="0">
                                          <p:val>
                                            <p:strVal val="1+#ppt_w/2"/>
                                          </p:val>
                                        </p:tav>
                                        <p:tav tm="100000">
                                          <p:val>
                                            <p:strVal val="#ppt_x"/>
                                          </p:val>
                                        </p:tav>
                                      </p:tavLst>
                                    </p:anim>
                                    <p:anim calcmode="lin" valueType="num">
                                      <p:cBhvr additive="base">
                                        <p:cTn id="16"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3"/>
          <p:cNvSpPr txBox="1">
            <a:spLocks noChangeArrowheads="1"/>
          </p:cNvSpPr>
          <p:nvPr/>
        </p:nvSpPr>
        <p:spPr bwMode="auto">
          <a:xfrm>
            <a:off x="3931283" y="1274010"/>
            <a:ext cx="140235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en-US" altLang="zh-CN" sz="66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6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2846844" y="2364299"/>
            <a:ext cx="3725465" cy="461665"/>
          </a:xfrm>
          <a:prstGeom prst="rect">
            <a:avLst/>
          </a:prstGeom>
          <a:noFill/>
        </p:spPr>
        <p:txBody>
          <a:bodyPr>
            <a:spAutoFit/>
          </a:bodyPr>
          <a:lstStyle/>
          <a:p>
            <a:pPr algn="ctr">
              <a:defRPr/>
            </a:pPr>
            <a:r>
              <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单击此处添加名称</a:t>
            </a:r>
            <a:endParaRPr lang="zh-CN" alt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矩形 8"/>
          <p:cNvSpPr/>
          <p:nvPr/>
        </p:nvSpPr>
        <p:spPr>
          <a:xfrm>
            <a:off x="3257405" y="2799366"/>
            <a:ext cx="2904343" cy="581698"/>
          </a:xfrm>
          <a:prstGeom prst="rect">
            <a:avLst/>
          </a:prstGeom>
          <a:noFill/>
        </p:spPr>
        <p:txBody>
          <a:bodyPr wrap="square" lIns="0" tIns="0" rIns="0" bIns="0">
            <a:spAutoFit/>
          </a:bodyPr>
          <a:lstStyle/>
          <a:p>
            <a:pPr algn="ctr" defTabSz="912495">
              <a:lnSpc>
                <a:spcPct val="120000"/>
              </a:lnSpc>
              <a:spcBef>
                <a:spcPct val="20000"/>
              </a:spcBef>
              <a:defRPr/>
            </a:pPr>
            <a:r>
              <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单击此处编辑您要的内容，建议您在展示时采用微软雅黑字体，本模版所有图形线条及其相应素材均可自由编辑、改色、替换。</a:t>
            </a:r>
            <a:endPar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3514234" y="1675900"/>
            <a:ext cx="2283270" cy="1322906"/>
            <a:chOff x="4665520" y="2295526"/>
            <a:chExt cx="3044360" cy="1763465"/>
          </a:xfrm>
        </p:grpSpPr>
        <p:sp>
          <p:nvSpPr>
            <p:cNvPr id="8" name="AutoShape 5"/>
            <p:cNvSpPr>
              <a:spLocks noChangeArrowheads="1"/>
            </p:cNvSpPr>
            <p:nvPr/>
          </p:nvSpPr>
          <p:spPr bwMode="auto">
            <a:xfrm>
              <a:off x="4665520" y="2295526"/>
              <a:ext cx="3044360" cy="1763465"/>
            </a:xfrm>
            <a:prstGeom prst="roundRect">
              <a:avLst>
                <a:gd name="adj" fmla="val 4690"/>
              </a:avLst>
            </a:prstGeom>
            <a:noFill/>
            <a:ln w="57150">
              <a:solidFill>
                <a:schemeClr val="accent2"/>
              </a:solidFill>
              <a:round/>
            </a:ln>
            <a:effectLst/>
            <a:extLst>
              <a:ext uri="{909E8E84-426E-40DD-AFC4-6F175D3DCCD1}">
                <a14:hiddenFill xmlns:a14="http://schemas.microsoft.com/office/drawing/2010/main">
                  <a:solidFill>
                    <a:srgbClr val="F1D08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 name="Text Box 23"/>
            <p:cNvSpPr txBox="1">
              <a:spLocks noChangeArrowheads="1"/>
            </p:cNvSpPr>
            <p:nvPr/>
          </p:nvSpPr>
          <p:spPr bwMode="auto">
            <a:xfrm>
              <a:off x="4772895" y="2734377"/>
              <a:ext cx="2829613" cy="11077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zh-CN" altLang="en-US" sz="1200"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添加文字添加文字添加文字添加文字添加文字添加文字添加文字添加文字添加文字添加文字添加文字。</a:t>
              </a:r>
              <a:endParaRPr lang="zh-CN" altLang="en-US" sz="1200"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Freeform 4"/>
          <p:cNvSpPr/>
          <p:nvPr/>
        </p:nvSpPr>
        <p:spPr bwMode="gray">
          <a:xfrm>
            <a:off x="5154841" y="600516"/>
            <a:ext cx="1459019" cy="866976"/>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accent3">
                  <a:lumMod val="20000"/>
                  <a:lumOff val="80000"/>
                </a:schemeClr>
              </a:gs>
              <a:gs pos="100000">
                <a:schemeClr val="accent3"/>
              </a:gs>
            </a:gsLst>
            <a:lin ang="0" scaled="1"/>
          </a:gradFill>
          <a:ln>
            <a:noFill/>
          </a:ln>
        </p:spPr>
        <p:txBody>
          <a:bodyPr lIns="68575" tIns="34287" rIns="68575" bIns="34287"/>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p:nvPr/>
        </p:nvSpPr>
        <p:spPr bwMode="gray">
          <a:xfrm>
            <a:off x="2587347" y="976841"/>
            <a:ext cx="1459019" cy="868167"/>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accent2">
                  <a:lumMod val="20000"/>
                  <a:lumOff val="80000"/>
                </a:schemeClr>
              </a:gs>
              <a:gs pos="100000">
                <a:schemeClr val="accent2">
                  <a:lumMod val="75000"/>
                </a:schemeClr>
              </a:gs>
            </a:gsLst>
            <a:lin ang="0" scaled="1"/>
          </a:gradFill>
          <a:ln>
            <a:noFill/>
          </a:ln>
        </p:spPr>
        <p:txBody>
          <a:bodyPr lIns="68575" tIns="34287" rIns="68575" bIns="34287"/>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1017796" y="1998634"/>
            <a:ext cx="2283270" cy="1322906"/>
            <a:chOff x="1336935" y="2725738"/>
            <a:chExt cx="3044360" cy="1763465"/>
          </a:xfrm>
        </p:grpSpPr>
        <p:sp>
          <p:nvSpPr>
            <p:cNvPr id="18" name="AutoShape 17"/>
            <p:cNvSpPr>
              <a:spLocks noChangeArrowheads="1"/>
            </p:cNvSpPr>
            <p:nvPr/>
          </p:nvSpPr>
          <p:spPr bwMode="auto">
            <a:xfrm>
              <a:off x="1336935" y="2725738"/>
              <a:ext cx="3044360" cy="1763465"/>
            </a:xfrm>
            <a:prstGeom prst="roundRect">
              <a:avLst>
                <a:gd name="adj" fmla="val 4690"/>
              </a:avLst>
            </a:prstGeom>
            <a:noFill/>
            <a:ln w="57150">
              <a:solidFill>
                <a:schemeClr val="accent6"/>
              </a:solidFill>
              <a:round/>
            </a:ln>
            <a:effectLst/>
            <a:extLst>
              <a:ext uri="{909E8E84-426E-40DD-AFC4-6F175D3DCCD1}">
                <a14:hiddenFill xmlns:a14="http://schemas.microsoft.com/office/drawing/2010/main">
                  <a:solidFill>
                    <a:srgbClr val="D2D8A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9" name="Text Box 22"/>
            <p:cNvSpPr txBox="1">
              <a:spLocks noChangeArrowheads="1"/>
            </p:cNvSpPr>
            <p:nvPr/>
          </p:nvSpPr>
          <p:spPr bwMode="auto">
            <a:xfrm>
              <a:off x="1444310" y="3227389"/>
              <a:ext cx="2829613" cy="615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zh-CN" altLang="en-US" sz="1200"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添加文字添加文字添加文字添加文字添加文字。</a:t>
              </a:r>
              <a:endParaRPr lang="zh-CN" altLang="en-US" sz="1200"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3746351" y="1550854"/>
            <a:ext cx="1853776" cy="265457"/>
            <a:chOff x="4975009" y="2128838"/>
            <a:chExt cx="2471701" cy="353860"/>
          </a:xfrm>
        </p:grpSpPr>
        <p:sp>
          <p:nvSpPr>
            <p:cNvPr id="21" name="AutoShape 7"/>
            <p:cNvSpPr>
              <a:spLocks noChangeArrowheads="1"/>
            </p:cNvSpPr>
            <p:nvPr/>
          </p:nvSpPr>
          <p:spPr bwMode="auto">
            <a:xfrm flipH="1">
              <a:off x="7198276" y="2233613"/>
              <a:ext cx="96847"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8"/>
            <p:cNvSpPr>
              <a:spLocks noChangeArrowheads="1"/>
            </p:cNvSpPr>
            <p:nvPr/>
          </p:nvSpPr>
          <p:spPr bwMode="auto">
            <a:xfrm flipH="1">
              <a:off x="5088699" y="2224088"/>
              <a:ext cx="94742"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4975009" y="2128838"/>
              <a:ext cx="2471701" cy="353860"/>
              <a:chOff x="4975009" y="2128838"/>
              <a:chExt cx="2471701" cy="353860"/>
            </a:xfrm>
          </p:grpSpPr>
          <p:sp>
            <p:nvSpPr>
              <p:cNvPr id="24" name="AutoShape 6"/>
              <p:cNvSpPr>
                <a:spLocks noChangeArrowheads="1"/>
              </p:cNvSpPr>
              <p:nvPr/>
            </p:nvSpPr>
            <p:spPr bwMode="gray">
              <a:xfrm>
                <a:off x="4975009" y="2157413"/>
                <a:ext cx="2471701" cy="287338"/>
              </a:xfrm>
              <a:prstGeom prst="roundRect">
                <a:avLst>
                  <a:gd name="adj" fmla="val 50000"/>
                </a:avLst>
              </a:prstGeom>
              <a:solidFill>
                <a:schemeClr val="accent2"/>
              </a:solidFill>
            </p:spPr>
            <p:style>
              <a:lnRef idx="1">
                <a:schemeClr val="accent2"/>
              </a:lnRef>
              <a:fillRef idx="3">
                <a:schemeClr val="accent2"/>
              </a:fillRef>
              <a:effectRef idx="2">
                <a:schemeClr val="accent2"/>
              </a:effectRef>
              <a:fontRef idx="minor">
                <a:schemeClr val="lt1"/>
              </a:fontRef>
            </p:style>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 name="Text Box 14"/>
              <p:cNvSpPr txBox="1">
                <a:spLocks noChangeArrowheads="1"/>
              </p:cNvSpPr>
              <p:nvPr/>
            </p:nvSpPr>
            <p:spPr bwMode="gray">
              <a:xfrm>
                <a:off x="5676712" y="2128838"/>
                <a:ext cx="1015663" cy="35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125" dirty="0">
                    <a:solidFill>
                      <a:schemeClr val="bg1"/>
                    </a:solidFill>
                    <a:latin typeface="Arial" panose="020B0604020202020204" pitchFamily="34" charset="0"/>
                    <a:ea typeface="微软雅黑" panose="020B0503020204020204" pitchFamily="34" charset="-122"/>
                    <a:sym typeface="Arial" panose="020B0604020202020204" pitchFamily="34" charset="0"/>
                  </a:rPr>
                  <a:t>添加文字</a:t>
                </a:r>
                <a:endParaRPr lang="en-US" altLang="zh-CN" sz="1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6" name="组合 25"/>
          <p:cNvGrpSpPr/>
          <p:nvPr/>
        </p:nvGrpSpPr>
        <p:grpSpPr>
          <a:xfrm>
            <a:off x="6010673" y="1299576"/>
            <a:ext cx="2283270" cy="1322906"/>
            <a:chOff x="7994105" y="1793876"/>
            <a:chExt cx="3044360" cy="1763465"/>
          </a:xfrm>
        </p:grpSpPr>
        <p:sp>
          <p:nvSpPr>
            <p:cNvPr id="27" name="AutoShape 9"/>
            <p:cNvSpPr>
              <a:spLocks noChangeArrowheads="1"/>
            </p:cNvSpPr>
            <p:nvPr/>
          </p:nvSpPr>
          <p:spPr bwMode="auto">
            <a:xfrm>
              <a:off x="7994105" y="1793876"/>
              <a:ext cx="3044360" cy="1763465"/>
            </a:xfrm>
            <a:prstGeom prst="roundRect">
              <a:avLst>
                <a:gd name="adj" fmla="val 4690"/>
              </a:avLst>
            </a:prstGeom>
            <a:noFill/>
            <a:ln w="57150">
              <a:solidFill>
                <a:schemeClr val="accent3"/>
              </a:solidFill>
              <a:rou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8" name="Text Box 24"/>
            <p:cNvSpPr txBox="1">
              <a:spLocks noChangeArrowheads="1"/>
            </p:cNvSpPr>
            <p:nvPr/>
          </p:nvSpPr>
          <p:spPr bwMode="auto">
            <a:xfrm>
              <a:off x="8093257" y="2159444"/>
              <a:ext cx="2829613" cy="1200049"/>
            </a:xfrm>
            <a:prstGeom prst="rect">
              <a:avLst/>
            </a:prstGeom>
            <a:noFill/>
            <a:ln w="9525" algn="ctr">
              <a:no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1200"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添加文字添加文字添加文字添加文字</a:t>
              </a:r>
              <a:r>
                <a:rPr lang="zh-CN" altLang="en-US" sz="1350"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添加文字添加文字添加文字添加文字添加文字添加文字。</a:t>
              </a:r>
              <a:endParaRPr lang="en-US" altLang="zh-CN" sz="135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90065" y="3174424"/>
            <a:ext cx="2322362" cy="1296444"/>
          </a:xfrm>
          <a:prstGeom prst="rect">
            <a:avLst/>
          </a:prstGeom>
          <a:noFill/>
          <a:ln>
            <a:noFill/>
          </a:ln>
        </p:spPr>
      </p:pic>
      <p:pic>
        <p:nvPicPr>
          <p:cNvPr id="30" name="图片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0330" y="3480339"/>
            <a:ext cx="2303990" cy="1296444"/>
          </a:xfrm>
          <a:prstGeom prst="rect">
            <a:avLst/>
          </a:prstGeom>
          <a:noFill/>
          <a:ln>
            <a:noFill/>
          </a:ln>
        </p:spPr>
      </p:pic>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5343" y="2789770"/>
            <a:ext cx="2295000" cy="1311083"/>
          </a:xfrm>
          <a:prstGeom prst="rect">
            <a:avLst/>
          </a:prstGeom>
          <a:noFill/>
          <a:ln>
            <a:noFill/>
          </a:ln>
        </p:spPr>
      </p:pic>
      <p:grpSp>
        <p:nvGrpSpPr>
          <p:cNvPr id="32" name="组合 31"/>
          <p:cNvGrpSpPr/>
          <p:nvPr/>
        </p:nvGrpSpPr>
        <p:grpSpPr>
          <a:xfrm>
            <a:off x="1232543" y="1872400"/>
            <a:ext cx="1853774" cy="265457"/>
            <a:chOff x="1623265" y="2557463"/>
            <a:chExt cx="2471700" cy="353860"/>
          </a:xfrm>
        </p:grpSpPr>
        <p:sp>
          <p:nvSpPr>
            <p:cNvPr id="33" name="AutoShape 19"/>
            <p:cNvSpPr>
              <a:spLocks noChangeArrowheads="1"/>
            </p:cNvSpPr>
            <p:nvPr/>
          </p:nvSpPr>
          <p:spPr bwMode="auto">
            <a:xfrm flipH="1">
              <a:off x="3857059" y="2654301"/>
              <a:ext cx="94741"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20"/>
            <p:cNvSpPr>
              <a:spLocks noChangeArrowheads="1"/>
            </p:cNvSpPr>
            <p:nvPr/>
          </p:nvSpPr>
          <p:spPr bwMode="auto">
            <a:xfrm flipH="1">
              <a:off x="1758008" y="2654301"/>
              <a:ext cx="96847"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34"/>
            <p:cNvGrpSpPr/>
            <p:nvPr/>
          </p:nvGrpSpPr>
          <p:grpSpPr>
            <a:xfrm>
              <a:off x="1623265" y="2557463"/>
              <a:ext cx="2471700" cy="353860"/>
              <a:chOff x="1623265" y="2557463"/>
              <a:chExt cx="2471700" cy="353860"/>
            </a:xfrm>
          </p:grpSpPr>
          <p:sp>
            <p:nvSpPr>
              <p:cNvPr id="36" name="AutoShape 18"/>
              <p:cNvSpPr>
                <a:spLocks noChangeArrowheads="1"/>
              </p:cNvSpPr>
              <p:nvPr/>
            </p:nvSpPr>
            <p:spPr bwMode="gray">
              <a:xfrm>
                <a:off x="1623265" y="2582863"/>
                <a:ext cx="2471700" cy="287338"/>
              </a:xfrm>
              <a:prstGeom prst="roundRect">
                <a:avLst>
                  <a:gd name="adj" fmla="val 50000"/>
                </a:avLst>
              </a:prstGeom>
              <a:solidFill>
                <a:schemeClr val="accent6"/>
              </a:solidFill>
            </p:spPr>
            <p:style>
              <a:lnRef idx="1">
                <a:schemeClr val="accent6"/>
              </a:lnRef>
              <a:fillRef idx="3">
                <a:schemeClr val="accent6"/>
              </a:fillRef>
              <a:effectRef idx="2">
                <a:schemeClr val="accent6"/>
              </a:effectRef>
              <a:fontRef idx="minor">
                <a:schemeClr val="lt1"/>
              </a:fontRef>
            </p:style>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7" name="Text Box 21"/>
              <p:cNvSpPr txBox="1">
                <a:spLocks noChangeArrowheads="1"/>
              </p:cNvSpPr>
              <p:nvPr/>
            </p:nvSpPr>
            <p:spPr bwMode="gray">
              <a:xfrm>
                <a:off x="2341811" y="2557463"/>
                <a:ext cx="1015663" cy="35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125" dirty="0">
                    <a:solidFill>
                      <a:schemeClr val="bg1"/>
                    </a:solidFill>
                    <a:latin typeface="Arial" panose="020B0604020202020204" pitchFamily="34" charset="0"/>
                    <a:ea typeface="微软雅黑" panose="020B0503020204020204" pitchFamily="34" charset="-122"/>
                    <a:sym typeface="Arial" panose="020B0604020202020204" pitchFamily="34" charset="0"/>
                  </a:rPr>
                  <a:t>添加文字</a:t>
                </a:r>
                <a:endParaRPr lang="en-US" altLang="zh-CN" sz="1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8" name="组合 37"/>
          <p:cNvGrpSpPr/>
          <p:nvPr/>
        </p:nvGrpSpPr>
        <p:grpSpPr>
          <a:xfrm>
            <a:off x="6225422" y="1179296"/>
            <a:ext cx="1853776" cy="265457"/>
            <a:chOff x="8280435" y="1633538"/>
            <a:chExt cx="2471701" cy="353860"/>
          </a:xfrm>
        </p:grpSpPr>
        <p:sp>
          <p:nvSpPr>
            <p:cNvPr id="39" name="AutoShape 10"/>
            <p:cNvSpPr>
              <a:spLocks noChangeArrowheads="1"/>
            </p:cNvSpPr>
            <p:nvPr/>
          </p:nvSpPr>
          <p:spPr bwMode="gray">
            <a:xfrm>
              <a:off x="8280435" y="1651001"/>
              <a:ext cx="2471701" cy="287338"/>
            </a:xfrm>
            <a:prstGeom prst="roundRect">
              <a:avLst>
                <a:gd name="adj" fmla="val 50000"/>
              </a:avLst>
            </a:prstGeom>
          </p:spPr>
          <p:style>
            <a:lnRef idx="1">
              <a:schemeClr val="accent3"/>
            </a:lnRef>
            <a:fillRef idx="3">
              <a:schemeClr val="accent3"/>
            </a:fillRef>
            <a:effectRef idx="2">
              <a:schemeClr val="accent3"/>
            </a:effectRef>
            <a:fontRef idx="minor">
              <a:schemeClr val="lt1"/>
            </a:fontRef>
          </p:style>
          <p:txBody>
            <a:bodyPr wrap="none" anchor="ctr"/>
            <a:lstStyle/>
            <a:p>
              <a:endParaRPr lang="zh-CN" alt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40" name="Text Box 15"/>
            <p:cNvSpPr txBox="1">
              <a:spLocks noChangeArrowheads="1"/>
            </p:cNvSpPr>
            <p:nvPr/>
          </p:nvSpPr>
          <p:spPr bwMode="gray">
            <a:xfrm>
              <a:off x="9011614" y="1633538"/>
              <a:ext cx="1015663" cy="353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125"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添加文字</a:t>
              </a:r>
              <a:endParaRPr lang="en-US" altLang="zh-CN" sz="1125"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矩形 40"/>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par>
                                <p:cTn id="12" presetID="42" presetClass="entr" presetSubtype="0" fill="hold" nodeType="withEffect">
                                  <p:stCondLst>
                                    <p:cond delay="25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500"/>
                                        <p:tgtEl>
                                          <p:spTgt spid="30"/>
                                        </p:tgtEl>
                                      </p:cBhvr>
                                    </p:animEffect>
                                    <p:anim calcmode="lin" valueType="num">
                                      <p:cBhvr>
                                        <p:cTn id="15" dur="500" fill="hold"/>
                                        <p:tgtEl>
                                          <p:spTgt spid="30"/>
                                        </p:tgtEl>
                                        <p:attrNameLst>
                                          <p:attrName>ppt_x</p:attrName>
                                        </p:attrNameLst>
                                      </p:cBhvr>
                                      <p:tavLst>
                                        <p:tav tm="0">
                                          <p:val>
                                            <p:strVal val="#ppt_x"/>
                                          </p:val>
                                        </p:tav>
                                        <p:tav tm="100000">
                                          <p:val>
                                            <p:strVal val="#ppt_x"/>
                                          </p:val>
                                        </p:tav>
                                      </p:tavLst>
                                    </p:anim>
                                    <p:anim calcmode="lin" valueType="num">
                                      <p:cBhvr>
                                        <p:cTn id="16" dur="500" fill="hold"/>
                                        <p:tgtEl>
                                          <p:spTgt spid="3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par>
                                <p:cTn id="29" presetID="42" presetClass="entr" presetSubtype="0" fill="hold" nodeType="withEffect">
                                  <p:stCondLst>
                                    <p:cond delay="25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anim calcmode="lin" valueType="num">
                                      <p:cBhvr>
                                        <p:cTn id="32" dur="500" fill="hold"/>
                                        <p:tgtEl>
                                          <p:spTgt spid="29"/>
                                        </p:tgtEl>
                                        <p:attrNameLst>
                                          <p:attrName>ppt_x</p:attrName>
                                        </p:attrNameLst>
                                      </p:cBhvr>
                                      <p:tavLst>
                                        <p:tav tm="0">
                                          <p:val>
                                            <p:strVal val="#ppt_x"/>
                                          </p:val>
                                        </p:tav>
                                        <p:tav tm="100000">
                                          <p:val>
                                            <p:strVal val="#ppt_x"/>
                                          </p:val>
                                        </p:tav>
                                      </p:tavLst>
                                    </p:anim>
                                    <p:anim calcmode="lin" valueType="num">
                                      <p:cBhvr>
                                        <p:cTn id="33" dur="500" fill="hold"/>
                                        <p:tgtEl>
                                          <p:spTgt spid="29"/>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000"/>
                            </p:stCondLst>
                            <p:childTnLst>
                              <p:par>
                                <p:cTn id="39" presetID="16" presetClass="entr" presetSubtype="37"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barn(outVertical)">
                                      <p:cBhvr>
                                        <p:cTn id="41" dur="500"/>
                                        <p:tgtEl>
                                          <p:spTgt spid="38"/>
                                        </p:tgtEl>
                                      </p:cBhvr>
                                    </p:animEffect>
                                  </p:childTnLst>
                                </p:cTn>
                              </p:par>
                            </p:childTnLst>
                          </p:cTn>
                        </p:par>
                        <p:par>
                          <p:cTn id="42" fill="hold">
                            <p:stCondLst>
                              <p:cond delay="3500"/>
                            </p:stCondLst>
                            <p:childTnLst>
                              <p:par>
                                <p:cTn id="43" presetID="22" presetClass="entr" presetSubtype="1"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up)">
                                      <p:cBhvr>
                                        <p:cTn id="45" dur="500"/>
                                        <p:tgtEl>
                                          <p:spTgt spid="26"/>
                                        </p:tgtEl>
                                      </p:cBhvr>
                                    </p:animEffect>
                                  </p:childTnLst>
                                </p:cTn>
                              </p:par>
                              <p:par>
                                <p:cTn id="46" presetID="42" presetClass="entr" presetSubtype="0" fill="hold" nodeType="withEffect">
                                  <p:stCondLst>
                                    <p:cond delay="25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anim calcmode="lin" valueType="num">
                                      <p:cBhvr>
                                        <p:cTn id="49" dur="500" fill="hold"/>
                                        <p:tgtEl>
                                          <p:spTgt spid="31"/>
                                        </p:tgtEl>
                                        <p:attrNameLst>
                                          <p:attrName>ppt_x</p:attrName>
                                        </p:attrNameLst>
                                      </p:cBhvr>
                                      <p:tavLst>
                                        <p:tav tm="0">
                                          <p:val>
                                            <p:strVal val="#ppt_x"/>
                                          </p:val>
                                        </p:tav>
                                        <p:tav tm="100000">
                                          <p:val>
                                            <p:strVal val="#ppt_x"/>
                                          </p:val>
                                        </p:tav>
                                      </p:tavLst>
                                    </p:anim>
                                    <p:anim calcmode="lin" valueType="num">
                                      <p:cBhvr>
                                        <p:cTn id="50"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28"/>
          <p:cNvGrpSpPr/>
          <p:nvPr/>
        </p:nvGrpSpPr>
        <p:grpSpPr bwMode="auto">
          <a:xfrm>
            <a:off x="4787210" y="909420"/>
            <a:ext cx="2520280" cy="3259942"/>
            <a:chOff x="3233461" y="1567163"/>
            <a:chExt cx="2625090" cy="3395362"/>
          </a:xfrm>
        </p:grpSpPr>
        <p:pic>
          <p:nvPicPr>
            <p:cNvPr id="8" name="图片 20"/>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33461" y="1567163"/>
              <a:ext cx="2625090" cy="33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3481823" y="1883121"/>
              <a:ext cx="2128366" cy="282946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7"/>
          <p:cNvGrpSpPr/>
          <p:nvPr/>
        </p:nvGrpSpPr>
        <p:grpSpPr bwMode="auto">
          <a:xfrm>
            <a:off x="1648508" y="2695543"/>
            <a:ext cx="2634646" cy="1506157"/>
            <a:chOff x="2989865" y="607026"/>
            <a:chExt cx="2633526" cy="1506373"/>
          </a:xfrm>
        </p:grpSpPr>
        <p:sp>
          <p:nvSpPr>
            <p:cNvPr id="11" name="文本框 66"/>
            <p:cNvSpPr txBox="1">
              <a:spLocks noChangeArrowheads="1"/>
            </p:cNvSpPr>
            <p:nvPr/>
          </p:nvSpPr>
          <p:spPr bwMode="auto">
            <a:xfrm>
              <a:off x="2989865" y="1374629"/>
              <a:ext cx="2633526" cy="73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文本框 13"/>
            <p:cNvSpPr txBox="1">
              <a:spLocks noChangeArrowheads="1"/>
            </p:cNvSpPr>
            <p:nvPr/>
          </p:nvSpPr>
          <p:spPr bwMode="auto">
            <a:xfrm>
              <a:off x="2990709" y="607026"/>
              <a:ext cx="1261348" cy="27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66"/>
            <p:cNvSpPr txBox="1">
              <a:spLocks noChangeArrowheads="1"/>
            </p:cNvSpPr>
            <p:nvPr/>
          </p:nvSpPr>
          <p:spPr bwMode="auto">
            <a:xfrm>
              <a:off x="2989865" y="880115"/>
              <a:ext cx="799879" cy="277039"/>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任意多边形 1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7"/>
          <p:cNvGrpSpPr/>
          <p:nvPr/>
        </p:nvGrpSpPr>
        <p:grpSpPr bwMode="auto">
          <a:xfrm>
            <a:off x="1648508" y="1178233"/>
            <a:ext cx="2634646" cy="1506157"/>
            <a:chOff x="2989865" y="607026"/>
            <a:chExt cx="2633526" cy="1506373"/>
          </a:xfrm>
        </p:grpSpPr>
        <p:sp>
          <p:nvSpPr>
            <p:cNvPr id="21" name="文本框 66"/>
            <p:cNvSpPr txBox="1">
              <a:spLocks noChangeArrowheads="1"/>
            </p:cNvSpPr>
            <p:nvPr/>
          </p:nvSpPr>
          <p:spPr bwMode="auto">
            <a:xfrm>
              <a:off x="2989865" y="1374629"/>
              <a:ext cx="2633526" cy="738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pPr>
                <a:lnSpc>
                  <a:spcPct val="150000"/>
                </a:lnSpc>
              </a:pPr>
              <a:r>
                <a:rPr lang="zh-CN" alt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13"/>
            <p:cNvSpPr txBox="1">
              <a:spLocks noChangeArrowheads="1"/>
            </p:cNvSpPr>
            <p:nvPr/>
          </p:nvSpPr>
          <p:spPr bwMode="auto">
            <a:xfrm>
              <a:off x="2990709" y="607026"/>
              <a:ext cx="1261348" cy="277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charset="0"/>
                  <a:ea typeface="宋体" panose="02010600030101010101" pitchFamily="2" charset="-122"/>
                </a:defRPr>
              </a:lvl1pPr>
              <a:lvl2pPr marL="742950" indent="-285750" eaLnBrk="0" hangingPunct="0">
                <a:defRPr sz="1300">
                  <a:solidFill>
                    <a:schemeClr val="tx1"/>
                  </a:solidFill>
                  <a:latin typeface="Calibri" panose="020F0502020204030204" charset="0"/>
                  <a:ea typeface="宋体" panose="02010600030101010101" pitchFamily="2" charset="-122"/>
                </a:defRPr>
              </a:lvl2pPr>
              <a:lvl3pPr marL="1143000" indent="-228600" eaLnBrk="0" hangingPunct="0">
                <a:defRPr sz="1300">
                  <a:solidFill>
                    <a:schemeClr val="tx1"/>
                  </a:solidFill>
                  <a:latin typeface="Calibri" panose="020F0502020204030204" charset="0"/>
                  <a:ea typeface="宋体" panose="02010600030101010101" pitchFamily="2" charset="-122"/>
                </a:defRPr>
              </a:lvl3pPr>
              <a:lvl4pPr marL="1600200" indent="-228600" eaLnBrk="0" hangingPunct="0">
                <a:defRPr sz="1300">
                  <a:solidFill>
                    <a:schemeClr val="tx1"/>
                  </a:solidFill>
                  <a:latin typeface="Calibri" panose="020F0502020204030204" charset="0"/>
                  <a:ea typeface="宋体" panose="02010600030101010101" pitchFamily="2" charset="-122"/>
                </a:defRPr>
              </a:lvl4pPr>
              <a:lvl5pPr marL="2057400" indent="-228600" eaLnBrk="0" hangingPunct="0">
                <a:defRPr sz="1300">
                  <a:solidFill>
                    <a:schemeClr val="tx1"/>
                  </a:solidFill>
                  <a:latin typeface="Calibri" panose="020F050202020403020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charset="0"/>
                  <a:ea typeface="宋体" panose="02010600030101010101" pitchFamily="2" charset="-122"/>
                </a:defRPr>
              </a:lvl9pPr>
            </a:lstStyle>
            <a:p>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66"/>
            <p:cNvSpPr txBox="1">
              <a:spLocks noChangeArrowheads="1"/>
            </p:cNvSpPr>
            <p:nvPr/>
          </p:nvSpPr>
          <p:spPr bwMode="auto">
            <a:xfrm>
              <a:off x="2989865" y="880115"/>
              <a:ext cx="799879" cy="277039"/>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1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矩形 24"/>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2" presetClass="entr" presetSubtype="2"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1000" fill="hold"/>
                                        <p:tgtEl>
                                          <p:spTgt spid="20"/>
                                        </p:tgtEl>
                                        <p:attrNameLst>
                                          <p:attrName>ppt_x</p:attrName>
                                        </p:attrNameLst>
                                      </p:cBhvr>
                                      <p:tavLst>
                                        <p:tav tm="0">
                                          <p:val>
                                            <p:strVal val="1+#ppt_w/2"/>
                                          </p:val>
                                        </p:tav>
                                        <p:tav tm="100000">
                                          <p:val>
                                            <p:strVal val="#ppt_x"/>
                                          </p:val>
                                        </p:tav>
                                      </p:tavLst>
                                    </p:anim>
                                    <p:anim calcmode="lin" valueType="num">
                                      <p:cBhvr additive="base">
                                        <p:cTn id="13" dur="1000" fill="hold"/>
                                        <p:tgtEl>
                                          <p:spTgt spid="20"/>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00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fill="hold"/>
                                        <p:tgtEl>
                                          <p:spTgt spid="10"/>
                                        </p:tgtEl>
                                        <p:attrNameLst>
                                          <p:attrName>ppt_x</p:attrName>
                                        </p:attrNameLst>
                                      </p:cBhvr>
                                      <p:tavLst>
                                        <p:tav tm="0">
                                          <p:val>
                                            <p:strVal val="1+#ppt_w/2"/>
                                          </p:val>
                                        </p:tav>
                                        <p:tav tm="100000">
                                          <p:val>
                                            <p:strVal val="#ppt_x"/>
                                          </p:val>
                                        </p:tav>
                                      </p:tavLst>
                                    </p:anim>
                                    <p:anim calcmode="lin" valueType="num">
                                      <p:cBhvr additive="base">
                                        <p:cTn id="17"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3965754" y="2560291"/>
            <a:ext cx="1490663" cy="1819276"/>
            <a:chOff x="5288757" y="3636281"/>
            <a:chExt cx="1987550" cy="2425701"/>
          </a:xfrm>
        </p:grpSpPr>
        <p:sp>
          <p:nvSpPr>
            <p:cNvPr id="8" name="Shape 25469"/>
            <p:cNvSpPr/>
            <p:nvPr/>
          </p:nvSpPr>
          <p:spPr bwMode="auto">
            <a:xfrm rot="16200000" flipH="1">
              <a:off x="5028407" y="3896631"/>
              <a:ext cx="2089150" cy="156845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575" y="2700"/>
                  </a:moveTo>
                  <a:lnTo>
                    <a:pt x="19575" y="18900"/>
                  </a:lnTo>
                  <a:lnTo>
                    <a:pt x="2025" y="18900"/>
                  </a:lnTo>
                  <a:lnTo>
                    <a:pt x="2025" y="2700"/>
                  </a:lnTo>
                  <a:cubicBezTo>
                    <a:pt x="2025" y="2700"/>
                    <a:pt x="19575" y="2700"/>
                    <a:pt x="19575" y="2700"/>
                  </a:cubicBezTo>
                  <a:close/>
                  <a:moveTo>
                    <a:pt x="21263" y="10800"/>
                  </a:moveTo>
                  <a:cubicBezTo>
                    <a:pt x="21263" y="11297"/>
                    <a:pt x="20961" y="11700"/>
                    <a:pt x="20588" y="11700"/>
                  </a:cubicBezTo>
                  <a:cubicBezTo>
                    <a:pt x="20215" y="11700"/>
                    <a:pt x="19913" y="11297"/>
                    <a:pt x="19913" y="10800"/>
                  </a:cubicBezTo>
                  <a:cubicBezTo>
                    <a:pt x="19913" y="10303"/>
                    <a:pt x="20215" y="9900"/>
                    <a:pt x="20588" y="9900"/>
                  </a:cubicBezTo>
                  <a:cubicBezTo>
                    <a:pt x="20961" y="9900"/>
                    <a:pt x="21263" y="10303"/>
                    <a:pt x="21263" y="10800"/>
                  </a:cubicBezTo>
                  <a:close/>
                  <a:moveTo>
                    <a:pt x="0" y="1800"/>
                  </a:moveTo>
                  <a:lnTo>
                    <a:pt x="0" y="19800"/>
                  </a:lnTo>
                  <a:cubicBezTo>
                    <a:pt x="0" y="20794"/>
                    <a:pt x="605" y="21600"/>
                    <a:pt x="1350" y="21600"/>
                  </a:cubicBezTo>
                  <a:lnTo>
                    <a:pt x="20250" y="21600"/>
                  </a:lnTo>
                  <a:cubicBezTo>
                    <a:pt x="20996" y="21600"/>
                    <a:pt x="21600" y="20794"/>
                    <a:pt x="21600" y="19800"/>
                  </a:cubicBezTo>
                  <a:lnTo>
                    <a:pt x="21600" y="1800"/>
                  </a:lnTo>
                  <a:cubicBezTo>
                    <a:pt x="21600" y="805"/>
                    <a:pt x="20996" y="0"/>
                    <a:pt x="20250" y="0"/>
                  </a:cubicBezTo>
                  <a:lnTo>
                    <a:pt x="1350" y="0"/>
                  </a:lnTo>
                  <a:cubicBezTo>
                    <a:pt x="605" y="0"/>
                    <a:pt x="0" y="805"/>
                    <a:pt x="0" y="1800"/>
                  </a:cubicBezTo>
                  <a:close/>
                </a:path>
              </a:pathLst>
            </a:custGeom>
            <a:solidFill>
              <a:srgbClr val="46556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7625" tIns="47625" rIns="47625" bIns="47625" anchor="ct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25470"/>
            <p:cNvSpPr/>
            <p:nvPr/>
          </p:nvSpPr>
          <p:spPr bwMode="auto">
            <a:xfrm rot="10800000">
              <a:off x="5653882" y="4231594"/>
              <a:ext cx="838200" cy="8366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5903" y="0"/>
                  </a:moveTo>
                  <a:lnTo>
                    <a:pt x="3394" y="1001"/>
                  </a:lnTo>
                  <a:cubicBezTo>
                    <a:pt x="3394" y="1001"/>
                    <a:pt x="3516" y="1614"/>
                    <a:pt x="3753" y="2562"/>
                  </a:cubicBezTo>
                  <a:cubicBezTo>
                    <a:pt x="3271" y="2925"/>
                    <a:pt x="2843" y="3359"/>
                    <a:pt x="2488" y="3848"/>
                  </a:cubicBezTo>
                  <a:cubicBezTo>
                    <a:pt x="1452" y="3614"/>
                    <a:pt x="780" y="3500"/>
                    <a:pt x="780" y="3500"/>
                  </a:cubicBezTo>
                  <a:lnTo>
                    <a:pt x="11" y="5271"/>
                  </a:lnTo>
                  <a:cubicBezTo>
                    <a:pt x="11" y="5271"/>
                    <a:pt x="554" y="5685"/>
                    <a:pt x="1434" y="6272"/>
                  </a:cubicBezTo>
                  <a:cubicBezTo>
                    <a:pt x="1332" y="6811"/>
                    <a:pt x="1361" y="8002"/>
                    <a:pt x="1370" y="8086"/>
                  </a:cubicBezTo>
                  <a:cubicBezTo>
                    <a:pt x="524" y="8566"/>
                    <a:pt x="0" y="8897"/>
                    <a:pt x="0" y="8897"/>
                  </a:cubicBezTo>
                  <a:lnTo>
                    <a:pt x="1001" y="11406"/>
                  </a:lnTo>
                  <a:cubicBezTo>
                    <a:pt x="1001" y="11406"/>
                    <a:pt x="1605" y="11292"/>
                    <a:pt x="2551" y="11058"/>
                  </a:cubicBezTo>
                  <a:cubicBezTo>
                    <a:pt x="2915" y="11542"/>
                    <a:pt x="3347" y="11967"/>
                    <a:pt x="3837" y="12323"/>
                  </a:cubicBezTo>
                  <a:cubicBezTo>
                    <a:pt x="3606" y="13348"/>
                    <a:pt x="3500" y="14020"/>
                    <a:pt x="3500" y="14020"/>
                  </a:cubicBezTo>
                  <a:lnTo>
                    <a:pt x="5239" y="14758"/>
                  </a:lnTo>
                  <a:cubicBezTo>
                    <a:pt x="5239" y="14758"/>
                    <a:pt x="5639" y="14230"/>
                    <a:pt x="6220" y="13367"/>
                  </a:cubicBezTo>
                  <a:cubicBezTo>
                    <a:pt x="6789" y="13479"/>
                    <a:pt x="8018" y="13450"/>
                    <a:pt x="8096" y="13441"/>
                  </a:cubicBezTo>
                  <a:cubicBezTo>
                    <a:pt x="8573" y="14284"/>
                    <a:pt x="8897" y="14801"/>
                    <a:pt x="8897" y="14801"/>
                  </a:cubicBezTo>
                  <a:lnTo>
                    <a:pt x="11406" y="13810"/>
                  </a:lnTo>
                  <a:cubicBezTo>
                    <a:pt x="11406" y="13810"/>
                    <a:pt x="11283" y="13202"/>
                    <a:pt x="11048" y="12260"/>
                  </a:cubicBezTo>
                  <a:cubicBezTo>
                    <a:pt x="11549" y="11883"/>
                    <a:pt x="11991" y="11434"/>
                    <a:pt x="12355" y="10921"/>
                  </a:cubicBezTo>
                  <a:cubicBezTo>
                    <a:pt x="13370" y="11150"/>
                    <a:pt x="14031" y="11259"/>
                    <a:pt x="14031" y="11259"/>
                  </a:cubicBezTo>
                  <a:lnTo>
                    <a:pt x="14780" y="9519"/>
                  </a:lnTo>
                  <a:cubicBezTo>
                    <a:pt x="14780" y="9519"/>
                    <a:pt x="14237" y="9109"/>
                    <a:pt x="13367" y="8528"/>
                  </a:cubicBezTo>
                  <a:cubicBezTo>
                    <a:pt x="13466" y="8000"/>
                    <a:pt x="13441" y="6800"/>
                    <a:pt x="13430" y="6705"/>
                  </a:cubicBezTo>
                  <a:cubicBezTo>
                    <a:pt x="14274" y="6230"/>
                    <a:pt x="14801" y="5903"/>
                    <a:pt x="14801" y="5903"/>
                  </a:cubicBezTo>
                  <a:lnTo>
                    <a:pt x="13799" y="3394"/>
                  </a:lnTo>
                  <a:cubicBezTo>
                    <a:pt x="13799" y="3394"/>
                    <a:pt x="13193" y="3527"/>
                    <a:pt x="12249" y="3763"/>
                  </a:cubicBezTo>
                  <a:cubicBezTo>
                    <a:pt x="11881" y="3275"/>
                    <a:pt x="11439" y="2846"/>
                    <a:pt x="10942" y="2488"/>
                  </a:cubicBezTo>
                  <a:cubicBezTo>
                    <a:pt x="11178" y="1457"/>
                    <a:pt x="11290" y="780"/>
                    <a:pt x="11290" y="780"/>
                  </a:cubicBezTo>
                  <a:lnTo>
                    <a:pt x="9519" y="11"/>
                  </a:lnTo>
                  <a:cubicBezTo>
                    <a:pt x="9519" y="11"/>
                    <a:pt x="9105" y="564"/>
                    <a:pt x="8518" y="1444"/>
                  </a:cubicBezTo>
                  <a:cubicBezTo>
                    <a:pt x="7992" y="1346"/>
                    <a:pt x="6797" y="1370"/>
                    <a:pt x="6705" y="1381"/>
                  </a:cubicBezTo>
                  <a:cubicBezTo>
                    <a:pt x="6226" y="534"/>
                    <a:pt x="5903" y="0"/>
                    <a:pt x="5903" y="0"/>
                  </a:cubicBezTo>
                  <a:close/>
                  <a:moveTo>
                    <a:pt x="7453" y="4702"/>
                  </a:moveTo>
                  <a:cubicBezTo>
                    <a:pt x="8506" y="4723"/>
                    <a:pt x="9495" y="5370"/>
                    <a:pt x="9909" y="6409"/>
                  </a:cubicBezTo>
                  <a:cubicBezTo>
                    <a:pt x="10462" y="7795"/>
                    <a:pt x="9787" y="9357"/>
                    <a:pt x="8402" y="9909"/>
                  </a:cubicBezTo>
                  <a:cubicBezTo>
                    <a:pt x="7016" y="10462"/>
                    <a:pt x="5444" y="9788"/>
                    <a:pt x="4891" y="8402"/>
                  </a:cubicBezTo>
                  <a:cubicBezTo>
                    <a:pt x="4339" y="7016"/>
                    <a:pt x="5013" y="5444"/>
                    <a:pt x="6399" y="4891"/>
                  </a:cubicBezTo>
                  <a:cubicBezTo>
                    <a:pt x="6745" y="4753"/>
                    <a:pt x="7102" y="4694"/>
                    <a:pt x="7453" y="4702"/>
                  </a:cubicBezTo>
                  <a:close/>
                  <a:moveTo>
                    <a:pt x="16192" y="12144"/>
                  </a:moveTo>
                  <a:cubicBezTo>
                    <a:pt x="16192" y="12144"/>
                    <a:pt x="16026" y="12765"/>
                    <a:pt x="15855" y="13673"/>
                  </a:cubicBezTo>
                  <a:cubicBezTo>
                    <a:pt x="15719" y="13715"/>
                    <a:pt x="15582" y="13751"/>
                    <a:pt x="15454" y="13810"/>
                  </a:cubicBezTo>
                  <a:cubicBezTo>
                    <a:pt x="14707" y="13207"/>
                    <a:pt x="14168" y="12819"/>
                    <a:pt x="14168" y="12819"/>
                  </a:cubicBezTo>
                  <a:lnTo>
                    <a:pt x="12819" y="14179"/>
                  </a:lnTo>
                  <a:cubicBezTo>
                    <a:pt x="12819" y="14179"/>
                    <a:pt x="13207" y="14707"/>
                    <a:pt x="13810" y="15454"/>
                  </a:cubicBezTo>
                  <a:cubicBezTo>
                    <a:pt x="13751" y="15581"/>
                    <a:pt x="13705" y="15720"/>
                    <a:pt x="13662" y="15855"/>
                  </a:cubicBezTo>
                  <a:cubicBezTo>
                    <a:pt x="12754" y="16026"/>
                    <a:pt x="12144" y="16203"/>
                    <a:pt x="12144" y="16203"/>
                  </a:cubicBezTo>
                  <a:lnTo>
                    <a:pt x="12144" y="17552"/>
                  </a:lnTo>
                  <a:cubicBezTo>
                    <a:pt x="12144" y="17552"/>
                    <a:pt x="12752" y="17728"/>
                    <a:pt x="13662" y="17900"/>
                  </a:cubicBezTo>
                  <a:cubicBezTo>
                    <a:pt x="13705" y="18033"/>
                    <a:pt x="13751" y="18165"/>
                    <a:pt x="13810" y="18290"/>
                  </a:cubicBezTo>
                  <a:cubicBezTo>
                    <a:pt x="13205" y="19039"/>
                    <a:pt x="12819" y="19576"/>
                    <a:pt x="12819" y="19576"/>
                  </a:cubicBezTo>
                  <a:lnTo>
                    <a:pt x="14168" y="20925"/>
                  </a:lnTo>
                  <a:cubicBezTo>
                    <a:pt x="14168" y="20925"/>
                    <a:pt x="14713" y="20531"/>
                    <a:pt x="15465" y="19924"/>
                  </a:cubicBezTo>
                  <a:cubicBezTo>
                    <a:pt x="15589" y="19981"/>
                    <a:pt x="15712" y="20030"/>
                    <a:pt x="15844" y="20071"/>
                  </a:cubicBezTo>
                  <a:cubicBezTo>
                    <a:pt x="16016" y="20986"/>
                    <a:pt x="16192" y="21600"/>
                    <a:pt x="16192" y="21600"/>
                  </a:cubicBezTo>
                  <a:lnTo>
                    <a:pt x="17541" y="21600"/>
                  </a:lnTo>
                  <a:cubicBezTo>
                    <a:pt x="17541" y="21600"/>
                    <a:pt x="17718" y="20988"/>
                    <a:pt x="17889" y="20071"/>
                  </a:cubicBezTo>
                  <a:cubicBezTo>
                    <a:pt x="18020" y="20030"/>
                    <a:pt x="18146" y="19981"/>
                    <a:pt x="18269" y="19924"/>
                  </a:cubicBezTo>
                  <a:cubicBezTo>
                    <a:pt x="19023" y="20532"/>
                    <a:pt x="19565" y="20925"/>
                    <a:pt x="19565" y="20925"/>
                  </a:cubicBezTo>
                  <a:lnTo>
                    <a:pt x="20925" y="19576"/>
                  </a:lnTo>
                  <a:cubicBezTo>
                    <a:pt x="20925" y="19576"/>
                    <a:pt x="20532" y="19033"/>
                    <a:pt x="19924" y="18279"/>
                  </a:cubicBezTo>
                  <a:cubicBezTo>
                    <a:pt x="19981" y="18155"/>
                    <a:pt x="20019" y="18020"/>
                    <a:pt x="20061" y="17889"/>
                  </a:cubicBezTo>
                  <a:cubicBezTo>
                    <a:pt x="20977" y="17719"/>
                    <a:pt x="21600" y="17552"/>
                    <a:pt x="21600" y="17552"/>
                  </a:cubicBezTo>
                  <a:lnTo>
                    <a:pt x="21600" y="16203"/>
                  </a:lnTo>
                  <a:cubicBezTo>
                    <a:pt x="21600" y="16203"/>
                    <a:pt x="20975" y="16026"/>
                    <a:pt x="20061" y="15855"/>
                  </a:cubicBezTo>
                  <a:cubicBezTo>
                    <a:pt x="20019" y="15723"/>
                    <a:pt x="19981" y="15589"/>
                    <a:pt x="19924" y="15465"/>
                  </a:cubicBezTo>
                  <a:cubicBezTo>
                    <a:pt x="20530" y="14713"/>
                    <a:pt x="20925" y="14179"/>
                    <a:pt x="20925" y="14179"/>
                  </a:cubicBezTo>
                  <a:lnTo>
                    <a:pt x="19565" y="12819"/>
                  </a:lnTo>
                  <a:cubicBezTo>
                    <a:pt x="19565" y="12819"/>
                    <a:pt x="19029" y="13216"/>
                    <a:pt x="18279" y="13820"/>
                  </a:cubicBezTo>
                  <a:cubicBezTo>
                    <a:pt x="18154" y="13762"/>
                    <a:pt x="18023" y="13716"/>
                    <a:pt x="17889" y="13673"/>
                  </a:cubicBezTo>
                  <a:cubicBezTo>
                    <a:pt x="17718" y="12763"/>
                    <a:pt x="17541" y="12144"/>
                    <a:pt x="17541" y="12144"/>
                  </a:cubicBezTo>
                  <a:lnTo>
                    <a:pt x="16192" y="12144"/>
                  </a:lnTo>
                  <a:close/>
                  <a:moveTo>
                    <a:pt x="16867" y="14853"/>
                  </a:moveTo>
                  <a:cubicBezTo>
                    <a:pt x="17986" y="14853"/>
                    <a:pt x="18891" y="15758"/>
                    <a:pt x="18891" y="16877"/>
                  </a:cubicBezTo>
                  <a:cubicBezTo>
                    <a:pt x="18891" y="17996"/>
                    <a:pt x="17986" y="18901"/>
                    <a:pt x="16867" y="18901"/>
                  </a:cubicBezTo>
                  <a:cubicBezTo>
                    <a:pt x="15748" y="18901"/>
                    <a:pt x="14843" y="17996"/>
                    <a:pt x="14843" y="16877"/>
                  </a:cubicBezTo>
                  <a:cubicBezTo>
                    <a:pt x="14843" y="15758"/>
                    <a:pt x="15748" y="14853"/>
                    <a:pt x="16867" y="14853"/>
                  </a:cubicBezTo>
                  <a:close/>
                </a:path>
              </a:pathLst>
            </a:custGeom>
            <a:solidFill>
              <a:srgbClr val="46556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14288" tIns="14288" rIns="14288" bIns="14288" anchor="ct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25472"/>
            <p:cNvSpPr/>
            <p:nvPr/>
          </p:nvSpPr>
          <p:spPr bwMode="auto">
            <a:xfrm>
              <a:off x="6184107" y="4898345"/>
              <a:ext cx="1092200" cy="1163637"/>
            </a:xfrm>
            <a:custGeom>
              <a:avLst/>
              <a:gdLst/>
              <a:ahLst/>
              <a:cxnLst>
                <a:cxn ang="0">
                  <a:pos x="wd2" y="hd2"/>
                </a:cxn>
                <a:cxn ang="5400000">
                  <a:pos x="wd2" y="hd2"/>
                </a:cxn>
                <a:cxn ang="10800000">
                  <a:pos x="wd2" y="hd2"/>
                </a:cxn>
                <a:cxn ang="16200000">
                  <a:pos x="wd2" y="hd2"/>
                </a:cxn>
              </a:cxnLst>
              <a:rect l="0" t="0" r="r" b="b"/>
              <a:pathLst>
                <a:path w="19509" h="21514" extrusionOk="0">
                  <a:moveTo>
                    <a:pt x="1246" y="219"/>
                  </a:moveTo>
                  <a:cubicBezTo>
                    <a:pt x="861" y="397"/>
                    <a:pt x="575" y="705"/>
                    <a:pt x="425" y="1060"/>
                  </a:cubicBezTo>
                  <a:cubicBezTo>
                    <a:pt x="275" y="1416"/>
                    <a:pt x="261" y="1817"/>
                    <a:pt x="417" y="2181"/>
                  </a:cubicBezTo>
                  <a:lnTo>
                    <a:pt x="3753" y="9937"/>
                  </a:lnTo>
                  <a:lnTo>
                    <a:pt x="3755" y="9941"/>
                  </a:lnTo>
                  <a:lnTo>
                    <a:pt x="4426" y="11501"/>
                  </a:lnTo>
                  <a:lnTo>
                    <a:pt x="5778" y="14645"/>
                  </a:lnTo>
                  <a:cubicBezTo>
                    <a:pt x="3746" y="13821"/>
                    <a:pt x="2354" y="12435"/>
                    <a:pt x="1291" y="12693"/>
                  </a:cubicBezTo>
                  <a:cubicBezTo>
                    <a:pt x="-36" y="13015"/>
                    <a:pt x="-567" y="14268"/>
                    <a:pt x="802" y="15539"/>
                  </a:cubicBezTo>
                  <a:cubicBezTo>
                    <a:pt x="1955" y="16610"/>
                    <a:pt x="5694" y="18785"/>
                    <a:pt x="7487" y="19912"/>
                  </a:cubicBezTo>
                  <a:cubicBezTo>
                    <a:pt x="7961" y="20210"/>
                    <a:pt x="8331" y="20395"/>
                    <a:pt x="8492" y="20477"/>
                  </a:cubicBezTo>
                  <a:cubicBezTo>
                    <a:pt x="8864" y="20665"/>
                    <a:pt x="9244" y="20914"/>
                    <a:pt x="9693" y="21095"/>
                  </a:cubicBezTo>
                  <a:cubicBezTo>
                    <a:pt x="10432" y="21393"/>
                    <a:pt x="11325" y="21558"/>
                    <a:pt x="12343" y="21504"/>
                  </a:cubicBezTo>
                  <a:cubicBezTo>
                    <a:pt x="13361" y="21449"/>
                    <a:pt x="14509" y="21181"/>
                    <a:pt x="15773" y="20570"/>
                  </a:cubicBezTo>
                  <a:cubicBezTo>
                    <a:pt x="21033" y="18029"/>
                    <a:pt x="19320" y="13294"/>
                    <a:pt x="18941" y="12379"/>
                  </a:cubicBezTo>
                  <a:lnTo>
                    <a:pt x="15554" y="4503"/>
                  </a:lnTo>
                  <a:lnTo>
                    <a:pt x="15548" y="4505"/>
                  </a:lnTo>
                  <a:lnTo>
                    <a:pt x="15547" y="4502"/>
                  </a:lnTo>
                  <a:lnTo>
                    <a:pt x="15516" y="4515"/>
                  </a:lnTo>
                  <a:cubicBezTo>
                    <a:pt x="15331" y="4217"/>
                    <a:pt x="15041" y="4011"/>
                    <a:pt x="14709" y="3920"/>
                  </a:cubicBezTo>
                  <a:cubicBezTo>
                    <a:pt x="14377" y="3829"/>
                    <a:pt x="14003" y="3854"/>
                    <a:pt x="13651" y="4016"/>
                  </a:cubicBezTo>
                  <a:lnTo>
                    <a:pt x="13499" y="4086"/>
                  </a:lnTo>
                  <a:cubicBezTo>
                    <a:pt x="13147" y="4248"/>
                    <a:pt x="12879" y="4520"/>
                    <a:pt x="12722" y="4836"/>
                  </a:cubicBezTo>
                  <a:cubicBezTo>
                    <a:pt x="12565" y="5153"/>
                    <a:pt x="12518" y="5514"/>
                    <a:pt x="12608" y="5856"/>
                  </a:cubicBezTo>
                  <a:lnTo>
                    <a:pt x="12600" y="5860"/>
                  </a:lnTo>
                  <a:lnTo>
                    <a:pt x="12602" y="5863"/>
                  </a:lnTo>
                  <a:lnTo>
                    <a:pt x="12590" y="5868"/>
                  </a:lnTo>
                  <a:lnTo>
                    <a:pt x="12279" y="5145"/>
                  </a:lnTo>
                  <a:cubicBezTo>
                    <a:pt x="12123" y="4781"/>
                    <a:pt x="11824" y="4523"/>
                    <a:pt x="11469" y="4401"/>
                  </a:cubicBezTo>
                  <a:cubicBezTo>
                    <a:pt x="11114" y="4279"/>
                    <a:pt x="10701" y="4292"/>
                    <a:pt x="10316" y="4470"/>
                  </a:cubicBezTo>
                  <a:lnTo>
                    <a:pt x="10164" y="4540"/>
                  </a:lnTo>
                  <a:cubicBezTo>
                    <a:pt x="9778" y="4717"/>
                    <a:pt x="9493" y="5026"/>
                    <a:pt x="9342" y="5381"/>
                  </a:cubicBezTo>
                  <a:cubicBezTo>
                    <a:pt x="9192" y="5736"/>
                    <a:pt x="9178" y="6138"/>
                    <a:pt x="9335" y="6502"/>
                  </a:cubicBezTo>
                  <a:lnTo>
                    <a:pt x="8995" y="5712"/>
                  </a:lnTo>
                  <a:cubicBezTo>
                    <a:pt x="8838" y="5347"/>
                    <a:pt x="8539" y="5090"/>
                    <a:pt x="8184" y="4968"/>
                  </a:cubicBezTo>
                  <a:cubicBezTo>
                    <a:pt x="7828" y="4846"/>
                    <a:pt x="7415" y="4859"/>
                    <a:pt x="7029" y="5037"/>
                  </a:cubicBezTo>
                  <a:lnTo>
                    <a:pt x="6877" y="5107"/>
                  </a:lnTo>
                  <a:cubicBezTo>
                    <a:pt x="6492" y="5285"/>
                    <a:pt x="6206" y="5593"/>
                    <a:pt x="6056" y="5949"/>
                  </a:cubicBezTo>
                  <a:cubicBezTo>
                    <a:pt x="5906" y="6304"/>
                    <a:pt x="5891" y="6705"/>
                    <a:pt x="6048" y="7070"/>
                  </a:cubicBezTo>
                  <a:lnTo>
                    <a:pt x="3362" y="824"/>
                  </a:lnTo>
                  <a:cubicBezTo>
                    <a:pt x="3205" y="460"/>
                    <a:pt x="2907" y="202"/>
                    <a:pt x="2552" y="80"/>
                  </a:cubicBezTo>
                  <a:cubicBezTo>
                    <a:pt x="2196" y="-42"/>
                    <a:pt x="1784" y="-29"/>
                    <a:pt x="1398" y="149"/>
                  </a:cubicBezTo>
                  <a:lnTo>
                    <a:pt x="1246" y="219"/>
                  </a:lnTo>
                  <a:close/>
                </a:path>
              </a:pathLst>
            </a:custGeom>
            <a:solidFill>
              <a:schemeClr val="accent4">
                <a:lumMod val="40000"/>
                <a:lumOff val="60000"/>
              </a:schemeClr>
            </a:solidFill>
            <a:ln w="12700" cap="flat">
              <a:noFill/>
              <a:miter lim="400000"/>
            </a:ln>
            <a:effectLst/>
          </p:spPr>
          <p:txBody>
            <a:bodyPr lIns="14288" tIns="14288" rIns="14288" bIns="14288" anchor="ctr"/>
            <a:lstStyle/>
            <a:p>
              <a:pPr defTabSz="685165">
                <a:defRPr/>
              </a:pPr>
              <a:endParaRPr sz="675">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Shape 25474"/>
          <p:cNvSpPr/>
          <p:nvPr/>
        </p:nvSpPr>
        <p:spPr bwMode="auto">
          <a:xfrm>
            <a:off x="3210897" y="1851870"/>
            <a:ext cx="2680097" cy="133945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1"/>
                  <a:pt x="4835" y="0"/>
                  <a:pt x="10800" y="0"/>
                </a:cubicBezTo>
                <a:cubicBezTo>
                  <a:pt x="16765" y="0"/>
                  <a:pt x="21600" y="9671"/>
                  <a:pt x="21600" y="21600"/>
                </a:cubicBezTo>
              </a:path>
            </a:pathLst>
          </a:custGeom>
          <a:noFill/>
          <a:ln w="63500" cap="flat">
            <a:solidFill>
              <a:srgbClr val="E5E5E5"/>
            </a:solidFill>
            <a:prstDash val="solid"/>
            <a:miter lim="400000"/>
          </a:ln>
          <a:effectLst/>
        </p:spPr>
        <p:txBody>
          <a:bodyPr lIns="14288" tIns="14288" rIns="14288" bIns="14288" anchor="ctr"/>
          <a:lstStyle/>
          <a:p>
            <a:pPr defTabSz="6851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solidFill>
                <a:schemeClr val="bg1">
                  <a:lumMod val="50000"/>
                </a:schemeClr>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grpSp>
        <p:nvGrpSpPr>
          <p:cNvPr id="17" name="组合 16"/>
          <p:cNvGrpSpPr/>
          <p:nvPr/>
        </p:nvGrpSpPr>
        <p:grpSpPr>
          <a:xfrm>
            <a:off x="2931100" y="3041303"/>
            <a:ext cx="576263" cy="576263"/>
            <a:chOff x="3909219" y="4277631"/>
            <a:chExt cx="768350" cy="768350"/>
          </a:xfrm>
        </p:grpSpPr>
        <p:sp>
          <p:nvSpPr>
            <p:cNvPr id="18" name="Shape 25503"/>
            <p:cNvSpPr/>
            <p:nvPr/>
          </p:nvSpPr>
          <p:spPr bwMode="auto">
            <a:xfrm>
              <a:off x="3909219" y="4277631"/>
              <a:ext cx="768350" cy="7683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0" tIns="0" rIns="0" bIns="0"/>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12"/>
            <p:cNvSpPr/>
            <p:nvPr/>
          </p:nvSpPr>
          <p:spPr bwMode="auto">
            <a:xfrm>
              <a:off x="4144170" y="4541157"/>
              <a:ext cx="219075" cy="219075"/>
            </a:xfrm>
            <a:custGeom>
              <a:avLst/>
              <a:gdLst>
                <a:gd name="T0" fmla="*/ 2147483646 w 80"/>
                <a:gd name="T1" fmla="*/ 0 h 80"/>
                <a:gd name="T2" fmla="*/ 2147483646 w 80"/>
                <a:gd name="T3" fmla="*/ 0 h 80"/>
                <a:gd name="T4" fmla="*/ 0 w 80"/>
                <a:gd name="T5" fmla="*/ 2147483646 h 80"/>
                <a:gd name="T6" fmla="*/ 0 w 80"/>
                <a:gd name="T7" fmla="*/ 2147483646 h 80"/>
                <a:gd name="T8" fmla="*/ 2147483646 w 80"/>
                <a:gd name="T9" fmla="*/ 2147483646 h 80"/>
                <a:gd name="T10" fmla="*/ 2147483646 w 80"/>
                <a:gd name="T11" fmla="*/ 2147483646 h 80"/>
                <a:gd name="T12" fmla="*/ 2147483646 w 80"/>
                <a:gd name="T13" fmla="*/ 2147483646 h 80"/>
                <a:gd name="T14" fmla="*/ 2147483646 w 80"/>
                <a:gd name="T15" fmla="*/ 2147483646 h 80"/>
                <a:gd name="T16" fmla="*/ 2147483646 w 80"/>
                <a:gd name="T17" fmla="*/ 0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13"/>
            <p:cNvSpPr/>
            <p:nvPr/>
          </p:nvSpPr>
          <p:spPr bwMode="auto">
            <a:xfrm>
              <a:off x="4382295" y="4568145"/>
              <a:ext cx="80963" cy="161925"/>
            </a:xfrm>
            <a:custGeom>
              <a:avLst/>
              <a:gdLst>
                <a:gd name="T0" fmla="*/ 2147483646 w 29"/>
                <a:gd name="T1" fmla="*/ 2147483646 h 59"/>
                <a:gd name="T2" fmla="*/ 2147483646 w 29"/>
                <a:gd name="T3" fmla="*/ 2147483646 h 59"/>
                <a:gd name="T4" fmla="*/ 0 w 29"/>
                <a:gd name="T5" fmla="*/ 2147483646 h 59"/>
                <a:gd name="T6" fmla="*/ 0 w 29"/>
                <a:gd name="T7" fmla="*/ 2147483646 h 59"/>
                <a:gd name="T8" fmla="*/ 2147483646 w 29"/>
                <a:gd name="T9" fmla="*/ 2147483646 h 59"/>
                <a:gd name="T10" fmla="*/ 2147483646 w 29"/>
                <a:gd name="T11" fmla="*/ 2147483646 h 59"/>
                <a:gd name="T12" fmla="*/ 2147483646 w 29"/>
                <a:gd name="T13" fmla="*/ 2147483646 h 59"/>
                <a:gd name="T14" fmla="*/ 2147483646 w 29"/>
                <a:gd name="T15" fmla="*/ 2147483646 h 59"/>
                <a:gd name="T16" fmla="*/ 2147483646 w 29"/>
                <a:gd name="T17" fmla="*/ 2147483646 h 5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3259713" y="2056657"/>
            <a:ext cx="576263" cy="576263"/>
            <a:chOff x="4347369" y="2964769"/>
            <a:chExt cx="768350" cy="768350"/>
          </a:xfrm>
        </p:grpSpPr>
        <p:sp>
          <p:nvSpPr>
            <p:cNvPr id="22" name="Shape 25489"/>
            <p:cNvSpPr/>
            <p:nvPr/>
          </p:nvSpPr>
          <p:spPr bwMode="auto">
            <a:xfrm>
              <a:off x="4347369" y="2964769"/>
              <a:ext cx="768350" cy="7683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p:spPr>
          <p:txBody>
            <a:bodyPr lIns="0" tIns="0" rIns="0" bIns="0"/>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20"/>
            <p:cNvSpPr>
              <a:spLocks noEditPoints="1"/>
            </p:cNvSpPr>
            <p:nvPr/>
          </p:nvSpPr>
          <p:spPr bwMode="auto">
            <a:xfrm>
              <a:off x="4555333" y="3182257"/>
              <a:ext cx="320675" cy="277813"/>
            </a:xfrm>
            <a:custGeom>
              <a:avLst/>
              <a:gdLst>
                <a:gd name="T0" fmla="*/ 2147483646 w 117"/>
                <a:gd name="T1" fmla="*/ 2147483646 h 101"/>
                <a:gd name="T2" fmla="*/ 2147483646 w 117"/>
                <a:gd name="T3" fmla="*/ 2147483646 h 101"/>
                <a:gd name="T4" fmla="*/ 2147483646 w 117"/>
                <a:gd name="T5" fmla="*/ 2147483646 h 101"/>
                <a:gd name="T6" fmla="*/ 0 w 117"/>
                <a:gd name="T7" fmla="*/ 2147483646 h 101"/>
                <a:gd name="T8" fmla="*/ 0 w 117"/>
                <a:gd name="T9" fmla="*/ 2147483646 h 101"/>
                <a:gd name="T10" fmla="*/ 2147483646 w 117"/>
                <a:gd name="T11" fmla="*/ 2147483646 h 101"/>
                <a:gd name="T12" fmla="*/ 2147483646 w 117"/>
                <a:gd name="T13" fmla="*/ 2147483646 h 101"/>
                <a:gd name="T14" fmla="*/ 2147483646 w 117"/>
                <a:gd name="T15" fmla="*/ 2147483646 h 101"/>
                <a:gd name="T16" fmla="*/ 2147483646 w 117"/>
                <a:gd name="T17" fmla="*/ 2147483646 h 101"/>
                <a:gd name="T18" fmla="*/ 2147483646 w 117"/>
                <a:gd name="T19" fmla="*/ 2147483646 h 101"/>
                <a:gd name="T20" fmla="*/ 2147483646 w 117"/>
                <a:gd name="T21" fmla="*/ 2147483646 h 101"/>
                <a:gd name="T22" fmla="*/ 2147483646 w 117"/>
                <a:gd name="T23" fmla="*/ 2147483646 h 101"/>
                <a:gd name="T24" fmla="*/ 2147483646 w 117"/>
                <a:gd name="T25" fmla="*/ 2147483646 h 101"/>
                <a:gd name="T26" fmla="*/ 2147483646 w 117"/>
                <a:gd name="T27" fmla="*/ 2147483646 h 101"/>
                <a:gd name="T28" fmla="*/ 2147483646 w 117"/>
                <a:gd name="T29" fmla="*/ 2147483646 h 101"/>
                <a:gd name="T30" fmla="*/ 2147483646 w 117"/>
                <a:gd name="T31" fmla="*/ 2147483646 h 101"/>
                <a:gd name="T32" fmla="*/ 2147483646 w 117"/>
                <a:gd name="T33" fmla="*/ 0 h 101"/>
                <a:gd name="T34" fmla="*/ 2147483646 w 117"/>
                <a:gd name="T35" fmla="*/ 2147483646 h 101"/>
                <a:gd name="T36" fmla="*/ 2147483646 w 117"/>
                <a:gd name="T37" fmla="*/ 2147483646 h 101"/>
                <a:gd name="T38" fmla="*/ 2147483646 w 117"/>
                <a:gd name="T39" fmla="*/ 2147483646 h 101"/>
                <a:gd name="T40" fmla="*/ 2147483646 w 117"/>
                <a:gd name="T41" fmla="*/ 2147483646 h 101"/>
                <a:gd name="T42" fmla="*/ 2147483646 w 117"/>
                <a:gd name="T43" fmla="*/ 2147483646 h 101"/>
                <a:gd name="T44" fmla="*/ 2147483646 w 117"/>
                <a:gd name="T45" fmla="*/ 2147483646 h 101"/>
                <a:gd name="T46" fmla="*/ 2147483646 w 117"/>
                <a:gd name="T47" fmla="*/ 2147483646 h 101"/>
                <a:gd name="T48" fmla="*/ 2147483646 w 117"/>
                <a:gd name="T49" fmla="*/ 2147483646 h 101"/>
                <a:gd name="T50" fmla="*/ 2147483646 w 117"/>
                <a:gd name="T51" fmla="*/ 2147483646 h 101"/>
                <a:gd name="T52" fmla="*/ 2147483646 w 117"/>
                <a:gd name="T53" fmla="*/ 2147483646 h 101"/>
                <a:gd name="T54" fmla="*/ 2147483646 w 117"/>
                <a:gd name="T55" fmla="*/ 2147483646 h 101"/>
                <a:gd name="T56" fmla="*/ 2147483646 w 117"/>
                <a:gd name="T57" fmla="*/ 2147483646 h 101"/>
                <a:gd name="T58" fmla="*/ 2147483646 w 117"/>
                <a:gd name="T59" fmla="*/ 2147483646 h 101"/>
                <a:gd name="T60" fmla="*/ 2147483646 w 117"/>
                <a:gd name="T61" fmla="*/ 2147483646 h 101"/>
                <a:gd name="T62" fmla="*/ 2147483646 w 117"/>
                <a:gd name="T63" fmla="*/ 2147483646 h 101"/>
                <a:gd name="T64" fmla="*/ 2147483646 w 117"/>
                <a:gd name="T65" fmla="*/ 2147483646 h 101"/>
                <a:gd name="T66" fmla="*/ 2147483646 w 117"/>
                <a:gd name="T67" fmla="*/ 2147483646 h 101"/>
                <a:gd name="T68" fmla="*/ 2147483646 w 117"/>
                <a:gd name="T69" fmla="*/ 2147483646 h 1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5600481" y="3041303"/>
            <a:ext cx="576263" cy="576263"/>
            <a:chOff x="7468394" y="4277631"/>
            <a:chExt cx="768350" cy="768350"/>
          </a:xfrm>
        </p:grpSpPr>
        <p:sp>
          <p:nvSpPr>
            <p:cNvPr id="25" name="Shape 25475"/>
            <p:cNvSpPr/>
            <p:nvPr/>
          </p:nvSpPr>
          <p:spPr bwMode="auto">
            <a:xfrm>
              <a:off x="7468394" y="4277631"/>
              <a:ext cx="768350" cy="7683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0" tIns="0" rIns="0" bIns="0"/>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71"/>
            <p:cNvSpPr>
              <a:spLocks noEditPoints="1"/>
            </p:cNvSpPr>
            <p:nvPr/>
          </p:nvSpPr>
          <p:spPr bwMode="auto">
            <a:xfrm>
              <a:off x="7682707" y="4464956"/>
              <a:ext cx="374650" cy="344488"/>
            </a:xfrm>
            <a:custGeom>
              <a:avLst/>
              <a:gdLst>
                <a:gd name="T0" fmla="*/ 2147483646 w 182"/>
                <a:gd name="T1" fmla="*/ 2147483646 h 167"/>
                <a:gd name="T2" fmla="*/ 2147483646 w 182"/>
                <a:gd name="T3" fmla="*/ 2147483646 h 167"/>
                <a:gd name="T4" fmla="*/ 2147483646 w 182"/>
                <a:gd name="T5" fmla="*/ 2147483646 h 167"/>
                <a:gd name="T6" fmla="*/ 2147483646 w 182"/>
                <a:gd name="T7" fmla="*/ 2147483646 h 167"/>
                <a:gd name="T8" fmla="*/ 2147483646 w 182"/>
                <a:gd name="T9" fmla="*/ 0 h 167"/>
                <a:gd name="T10" fmla="*/ 0 w 182"/>
                <a:gd name="T11" fmla="*/ 2147483646 h 167"/>
                <a:gd name="T12" fmla="*/ 2147483646 w 182"/>
                <a:gd name="T13" fmla="*/ 2147483646 h 167"/>
                <a:gd name="T14" fmla="*/ 2147483646 w 182"/>
                <a:gd name="T15" fmla="*/ 2147483646 h 167"/>
                <a:gd name="T16" fmla="*/ 2147483646 w 182"/>
                <a:gd name="T17" fmla="*/ 2147483646 h 167"/>
                <a:gd name="T18" fmla="*/ 2147483646 w 182"/>
                <a:gd name="T19" fmla="*/ 2147483646 h 167"/>
                <a:gd name="T20" fmla="*/ 2147483646 w 182"/>
                <a:gd name="T21" fmla="*/ 2147483646 h 167"/>
                <a:gd name="T22" fmla="*/ 2147483646 w 182"/>
                <a:gd name="T23" fmla="*/ 2147483646 h 167"/>
                <a:gd name="T24" fmla="*/ 2147483646 w 182"/>
                <a:gd name="T25" fmla="*/ 2147483646 h 167"/>
                <a:gd name="T26" fmla="*/ 2147483646 w 182"/>
                <a:gd name="T27" fmla="*/ 2147483646 h 167"/>
                <a:gd name="T28" fmla="*/ 2147483646 w 182"/>
                <a:gd name="T29" fmla="*/ 2147483646 h 167"/>
                <a:gd name="T30" fmla="*/ 2147483646 w 182"/>
                <a:gd name="T31" fmla="*/ 2147483646 h 167"/>
                <a:gd name="T32" fmla="*/ 2147483646 w 182"/>
                <a:gd name="T33" fmla="*/ 2147483646 h 167"/>
                <a:gd name="T34" fmla="*/ 2147483646 w 182"/>
                <a:gd name="T35" fmla="*/ 2147483646 h 167"/>
                <a:gd name="T36" fmla="*/ 2147483646 w 182"/>
                <a:gd name="T37" fmla="*/ 2147483646 h 167"/>
                <a:gd name="T38" fmla="*/ 2147483646 w 182"/>
                <a:gd name="T39" fmla="*/ 2147483646 h 167"/>
                <a:gd name="T40" fmla="*/ 2147483646 w 182"/>
                <a:gd name="T41" fmla="*/ 2147483646 h 167"/>
                <a:gd name="T42" fmla="*/ 2147483646 w 182"/>
                <a:gd name="T43" fmla="*/ 2147483646 h 167"/>
                <a:gd name="T44" fmla="*/ 2147483646 w 182"/>
                <a:gd name="T45" fmla="*/ 2147483646 h 167"/>
                <a:gd name="T46" fmla="*/ 2147483646 w 182"/>
                <a:gd name="T47" fmla="*/ 2147483646 h 16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82" h="167">
                  <a:moveTo>
                    <a:pt x="148" y="44"/>
                  </a:moveTo>
                  <a:lnTo>
                    <a:pt x="148" y="2"/>
                  </a:lnTo>
                  <a:lnTo>
                    <a:pt x="126" y="2"/>
                  </a:lnTo>
                  <a:lnTo>
                    <a:pt x="126" y="26"/>
                  </a:lnTo>
                  <a:lnTo>
                    <a:pt x="90" y="0"/>
                  </a:lnTo>
                  <a:lnTo>
                    <a:pt x="0" y="70"/>
                  </a:lnTo>
                  <a:lnTo>
                    <a:pt x="15" y="87"/>
                  </a:lnTo>
                  <a:lnTo>
                    <a:pt x="24" y="81"/>
                  </a:lnTo>
                  <a:lnTo>
                    <a:pt x="24" y="167"/>
                  </a:lnTo>
                  <a:lnTo>
                    <a:pt x="158" y="167"/>
                  </a:lnTo>
                  <a:lnTo>
                    <a:pt x="158" y="81"/>
                  </a:lnTo>
                  <a:lnTo>
                    <a:pt x="168" y="87"/>
                  </a:lnTo>
                  <a:lnTo>
                    <a:pt x="182" y="70"/>
                  </a:lnTo>
                  <a:lnTo>
                    <a:pt x="148" y="44"/>
                  </a:lnTo>
                  <a:close/>
                  <a:moveTo>
                    <a:pt x="145" y="154"/>
                  </a:moveTo>
                  <a:lnTo>
                    <a:pt x="115" y="154"/>
                  </a:lnTo>
                  <a:lnTo>
                    <a:pt x="115" y="104"/>
                  </a:lnTo>
                  <a:lnTo>
                    <a:pt x="68" y="104"/>
                  </a:lnTo>
                  <a:lnTo>
                    <a:pt x="68" y="154"/>
                  </a:lnTo>
                  <a:lnTo>
                    <a:pt x="37" y="154"/>
                  </a:lnTo>
                  <a:lnTo>
                    <a:pt x="37" y="71"/>
                  </a:lnTo>
                  <a:lnTo>
                    <a:pt x="90" y="31"/>
                  </a:lnTo>
                  <a:lnTo>
                    <a:pt x="145" y="71"/>
                  </a:lnTo>
                  <a:lnTo>
                    <a:pt x="145" y="15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5265916" y="2057847"/>
            <a:ext cx="576263" cy="576263"/>
            <a:chOff x="7022307" y="2966356"/>
            <a:chExt cx="768350" cy="768350"/>
          </a:xfrm>
        </p:grpSpPr>
        <p:sp>
          <p:nvSpPr>
            <p:cNvPr id="28" name="Shape 25482"/>
            <p:cNvSpPr/>
            <p:nvPr/>
          </p:nvSpPr>
          <p:spPr bwMode="auto">
            <a:xfrm>
              <a:off x="7022307" y="2966356"/>
              <a:ext cx="768350" cy="7683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a:noFill/>
            </a:ln>
          </p:spPr>
          <p:txBody>
            <a:bodyPr lIns="0" tIns="0" rIns="0" bIns="0"/>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79"/>
            <p:cNvSpPr>
              <a:spLocks noEditPoints="1"/>
            </p:cNvSpPr>
            <p:nvPr/>
          </p:nvSpPr>
          <p:spPr bwMode="auto">
            <a:xfrm>
              <a:off x="7235033" y="3160032"/>
              <a:ext cx="384175" cy="346075"/>
            </a:xfrm>
            <a:custGeom>
              <a:avLst/>
              <a:gdLst>
                <a:gd name="T0" fmla="*/ 2147483646 w 187"/>
                <a:gd name="T1" fmla="*/ 2147483646 h 168"/>
                <a:gd name="T2" fmla="*/ 2147483646 w 187"/>
                <a:gd name="T3" fmla="*/ 2147483646 h 168"/>
                <a:gd name="T4" fmla="*/ 2147483646 w 187"/>
                <a:gd name="T5" fmla="*/ 0 h 168"/>
                <a:gd name="T6" fmla="*/ 2147483646 w 187"/>
                <a:gd name="T7" fmla="*/ 2147483646 h 168"/>
                <a:gd name="T8" fmla="*/ 2147483646 w 187"/>
                <a:gd name="T9" fmla="*/ 2147483646 h 168"/>
                <a:gd name="T10" fmla="*/ 2147483646 w 187"/>
                <a:gd name="T11" fmla="*/ 2147483646 h 168"/>
                <a:gd name="T12" fmla="*/ 2147483646 w 187"/>
                <a:gd name="T13" fmla="*/ 2147483646 h 168"/>
                <a:gd name="T14" fmla="*/ 2147483646 w 187"/>
                <a:gd name="T15" fmla="*/ 2147483646 h 168"/>
                <a:gd name="T16" fmla="*/ 2147483646 w 187"/>
                <a:gd name="T17" fmla="*/ 2147483646 h 168"/>
                <a:gd name="T18" fmla="*/ 2147483646 w 187"/>
                <a:gd name="T19" fmla="*/ 2147483646 h 168"/>
                <a:gd name="T20" fmla="*/ 2147483646 w 187"/>
                <a:gd name="T21" fmla="*/ 2147483646 h 168"/>
                <a:gd name="T22" fmla="*/ 2147483646 w 187"/>
                <a:gd name="T23" fmla="*/ 2147483646 h 168"/>
                <a:gd name="T24" fmla="*/ 2147483646 w 187"/>
                <a:gd name="T25" fmla="*/ 2147483646 h 168"/>
                <a:gd name="T26" fmla="*/ 2147483646 w 187"/>
                <a:gd name="T27" fmla="*/ 2147483646 h 168"/>
                <a:gd name="T28" fmla="*/ 2147483646 w 187"/>
                <a:gd name="T29" fmla="*/ 2147483646 h 168"/>
                <a:gd name="T30" fmla="*/ 2147483646 w 187"/>
                <a:gd name="T31" fmla="*/ 2147483646 h 168"/>
                <a:gd name="T32" fmla="*/ 2147483646 w 187"/>
                <a:gd name="T33" fmla="*/ 2147483646 h 168"/>
                <a:gd name="T34" fmla="*/ 2147483646 w 187"/>
                <a:gd name="T35" fmla="*/ 2147483646 h 168"/>
                <a:gd name="T36" fmla="*/ 2147483646 w 187"/>
                <a:gd name="T37" fmla="*/ 2147483646 h 168"/>
                <a:gd name="T38" fmla="*/ 2147483646 w 187"/>
                <a:gd name="T39" fmla="*/ 2147483646 h 168"/>
                <a:gd name="T40" fmla="*/ 2147483646 w 187"/>
                <a:gd name="T41" fmla="*/ 2147483646 h 168"/>
                <a:gd name="T42" fmla="*/ 2147483646 w 187"/>
                <a:gd name="T43" fmla="*/ 2147483646 h 168"/>
                <a:gd name="T44" fmla="*/ 2147483646 w 187"/>
                <a:gd name="T45" fmla="*/ 2147483646 h 168"/>
                <a:gd name="T46" fmla="*/ 2147483646 w 187"/>
                <a:gd name="T47" fmla="*/ 2147483646 h 168"/>
                <a:gd name="T48" fmla="*/ 2147483646 w 187"/>
                <a:gd name="T49" fmla="*/ 2147483646 h 168"/>
                <a:gd name="T50" fmla="*/ 2147483646 w 187"/>
                <a:gd name="T51" fmla="*/ 2147483646 h 168"/>
                <a:gd name="T52" fmla="*/ 2147483646 w 187"/>
                <a:gd name="T53" fmla="*/ 2147483646 h 168"/>
                <a:gd name="T54" fmla="*/ 2147483646 w 187"/>
                <a:gd name="T55" fmla="*/ 2147483646 h 168"/>
                <a:gd name="T56" fmla="*/ 2147483646 w 187"/>
                <a:gd name="T57" fmla="*/ 0 h 168"/>
                <a:gd name="T58" fmla="*/ 0 w 187"/>
                <a:gd name="T59" fmla="*/ 2147483646 h 168"/>
                <a:gd name="T60" fmla="*/ 2147483646 w 187"/>
                <a:gd name="T61" fmla="*/ 2147483646 h 168"/>
                <a:gd name="T62" fmla="*/ 2147483646 w 187"/>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7" h="168">
                  <a:moveTo>
                    <a:pt x="152" y="65"/>
                  </a:moveTo>
                  <a:lnTo>
                    <a:pt x="97" y="31"/>
                  </a:lnTo>
                  <a:lnTo>
                    <a:pt x="132" y="0"/>
                  </a:lnTo>
                  <a:lnTo>
                    <a:pt x="187" y="36"/>
                  </a:lnTo>
                  <a:lnTo>
                    <a:pt x="152" y="65"/>
                  </a:lnTo>
                  <a:close/>
                  <a:moveTo>
                    <a:pt x="131" y="129"/>
                  </a:moveTo>
                  <a:lnTo>
                    <a:pt x="185" y="97"/>
                  </a:lnTo>
                  <a:lnTo>
                    <a:pt x="153" y="69"/>
                  </a:lnTo>
                  <a:lnTo>
                    <a:pt x="100" y="102"/>
                  </a:lnTo>
                  <a:lnTo>
                    <a:pt x="131" y="129"/>
                  </a:lnTo>
                  <a:close/>
                  <a:moveTo>
                    <a:pt x="89" y="102"/>
                  </a:moveTo>
                  <a:lnTo>
                    <a:pt x="36" y="69"/>
                  </a:lnTo>
                  <a:lnTo>
                    <a:pt x="3" y="97"/>
                  </a:lnTo>
                  <a:lnTo>
                    <a:pt x="57" y="129"/>
                  </a:lnTo>
                  <a:lnTo>
                    <a:pt x="89" y="102"/>
                  </a:lnTo>
                  <a:close/>
                  <a:moveTo>
                    <a:pt x="37" y="124"/>
                  </a:moveTo>
                  <a:lnTo>
                    <a:pt x="37" y="134"/>
                  </a:lnTo>
                  <a:lnTo>
                    <a:pt x="92" y="168"/>
                  </a:lnTo>
                  <a:lnTo>
                    <a:pt x="92" y="105"/>
                  </a:lnTo>
                  <a:lnTo>
                    <a:pt x="57" y="134"/>
                  </a:lnTo>
                  <a:lnTo>
                    <a:pt x="37" y="124"/>
                  </a:lnTo>
                  <a:close/>
                  <a:moveTo>
                    <a:pt x="150" y="124"/>
                  </a:moveTo>
                  <a:lnTo>
                    <a:pt x="132" y="134"/>
                  </a:lnTo>
                  <a:lnTo>
                    <a:pt x="97" y="105"/>
                  </a:lnTo>
                  <a:lnTo>
                    <a:pt x="97" y="168"/>
                  </a:lnTo>
                  <a:lnTo>
                    <a:pt x="150" y="134"/>
                  </a:lnTo>
                  <a:lnTo>
                    <a:pt x="150" y="124"/>
                  </a:lnTo>
                  <a:close/>
                  <a:moveTo>
                    <a:pt x="92" y="31"/>
                  </a:moveTo>
                  <a:lnTo>
                    <a:pt x="57" y="0"/>
                  </a:lnTo>
                  <a:lnTo>
                    <a:pt x="0" y="36"/>
                  </a:lnTo>
                  <a:lnTo>
                    <a:pt x="36" y="65"/>
                  </a:lnTo>
                  <a:lnTo>
                    <a:pt x="92" y="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263410" y="1594694"/>
            <a:ext cx="576263" cy="576263"/>
            <a:chOff x="5685632" y="2348819"/>
            <a:chExt cx="768350" cy="768350"/>
          </a:xfrm>
        </p:grpSpPr>
        <p:sp>
          <p:nvSpPr>
            <p:cNvPr id="31" name="Shape 25496"/>
            <p:cNvSpPr/>
            <p:nvPr/>
          </p:nvSpPr>
          <p:spPr bwMode="auto">
            <a:xfrm>
              <a:off x="5685632" y="2348819"/>
              <a:ext cx="768350" cy="768350"/>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a:noFill/>
            </a:ln>
          </p:spPr>
          <p:txBody>
            <a:bodyPr lIns="0" tIns="0" rIns="0" bIns="0"/>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02"/>
            <p:cNvSpPr>
              <a:spLocks noEditPoints="1"/>
            </p:cNvSpPr>
            <p:nvPr/>
          </p:nvSpPr>
          <p:spPr bwMode="auto">
            <a:xfrm>
              <a:off x="6045995" y="2664732"/>
              <a:ext cx="119063" cy="119063"/>
            </a:xfrm>
            <a:custGeom>
              <a:avLst/>
              <a:gdLst>
                <a:gd name="T0" fmla="*/ 2147483646 w 36"/>
                <a:gd name="T1" fmla="*/ 0 h 36"/>
                <a:gd name="T2" fmla="*/ 0 w 36"/>
                <a:gd name="T3" fmla="*/ 2147483646 h 36"/>
                <a:gd name="T4" fmla="*/ 2147483646 w 36"/>
                <a:gd name="T5" fmla="*/ 2147483646 h 36"/>
                <a:gd name="T6" fmla="*/ 2147483646 w 36"/>
                <a:gd name="T7" fmla="*/ 2147483646 h 36"/>
                <a:gd name="T8" fmla="*/ 2147483646 w 36"/>
                <a:gd name="T9" fmla="*/ 0 h 36"/>
                <a:gd name="T10" fmla="*/ 2147483646 w 36"/>
                <a:gd name="T11" fmla="*/ 2147483646 h 36"/>
                <a:gd name="T12" fmla="*/ 2147483646 w 36"/>
                <a:gd name="T13" fmla="*/ 2147483646 h 36"/>
                <a:gd name="T14" fmla="*/ 2147483646 w 36"/>
                <a:gd name="T15" fmla="*/ 2147483646 h 36"/>
                <a:gd name="T16" fmla="*/ 2147483646 w 36"/>
                <a:gd name="T17" fmla="*/ 2147483646 h 36"/>
                <a:gd name="T18" fmla="*/ 2147483646 w 36"/>
                <a:gd name="T19" fmla="*/ 2147483646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 h="36">
                  <a:moveTo>
                    <a:pt x="18" y="0"/>
                  </a:moveTo>
                  <a:cubicBezTo>
                    <a:pt x="8" y="0"/>
                    <a:pt x="0" y="8"/>
                    <a:pt x="0" y="18"/>
                  </a:cubicBezTo>
                  <a:cubicBezTo>
                    <a:pt x="0" y="28"/>
                    <a:pt x="8" y="36"/>
                    <a:pt x="18" y="36"/>
                  </a:cubicBezTo>
                  <a:cubicBezTo>
                    <a:pt x="28" y="36"/>
                    <a:pt x="36" y="28"/>
                    <a:pt x="36" y="18"/>
                  </a:cubicBezTo>
                  <a:cubicBezTo>
                    <a:pt x="36" y="8"/>
                    <a:pt x="28" y="0"/>
                    <a:pt x="18" y="0"/>
                  </a:cubicBezTo>
                  <a:close/>
                  <a:moveTo>
                    <a:pt x="13" y="28"/>
                  </a:moveTo>
                  <a:cubicBezTo>
                    <a:pt x="11" y="26"/>
                    <a:pt x="10" y="23"/>
                    <a:pt x="10" y="20"/>
                  </a:cubicBezTo>
                  <a:cubicBezTo>
                    <a:pt x="10" y="14"/>
                    <a:pt x="15" y="9"/>
                    <a:pt x="21" y="9"/>
                  </a:cubicBezTo>
                  <a:cubicBezTo>
                    <a:pt x="24" y="9"/>
                    <a:pt x="27" y="10"/>
                    <a:pt x="29" y="13"/>
                  </a:cubicBezTo>
                  <a:cubicBezTo>
                    <a:pt x="21" y="14"/>
                    <a:pt x="14" y="20"/>
                    <a:pt x="1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03"/>
            <p:cNvSpPr>
              <a:spLocks noEditPoints="1"/>
            </p:cNvSpPr>
            <p:nvPr/>
          </p:nvSpPr>
          <p:spPr bwMode="auto">
            <a:xfrm>
              <a:off x="5906295" y="2577419"/>
              <a:ext cx="339725" cy="265112"/>
            </a:xfrm>
            <a:custGeom>
              <a:avLst/>
              <a:gdLst>
                <a:gd name="T0" fmla="*/ 2147483646 w 102"/>
                <a:gd name="T1" fmla="*/ 2147483646 h 80"/>
                <a:gd name="T2" fmla="*/ 2147483646 w 102"/>
                <a:gd name="T3" fmla="*/ 2147483646 h 80"/>
                <a:gd name="T4" fmla="*/ 2147483646 w 102"/>
                <a:gd name="T5" fmla="*/ 0 h 80"/>
                <a:gd name="T6" fmla="*/ 2147483646 w 102"/>
                <a:gd name="T7" fmla="*/ 0 h 80"/>
                <a:gd name="T8" fmla="*/ 2147483646 w 102"/>
                <a:gd name="T9" fmla="*/ 2147483646 h 80"/>
                <a:gd name="T10" fmla="*/ 2147483646 w 102"/>
                <a:gd name="T11" fmla="*/ 2147483646 h 80"/>
                <a:gd name="T12" fmla="*/ 2147483646 w 102"/>
                <a:gd name="T13" fmla="*/ 0 h 80"/>
                <a:gd name="T14" fmla="*/ 2147483646 w 102"/>
                <a:gd name="T15" fmla="*/ 0 h 80"/>
                <a:gd name="T16" fmla="*/ 2147483646 w 102"/>
                <a:gd name="T17" fmla="*/ 2147483646 h 80"/>
                <a:gd name="T18" fmla="*/ 2147483646 w 102"/>
                <a:gd name="T19" fmla="*/ 2147483646 h 80"/>
                <a:gd name="T20" fmla="*/ 0 w 102"/>
                <a:gd name="T21" fmla="*/ 2147483646 h 80"/>
                <a:gd name="T22" fmla="*/ 0 w 102"/>
                <a:gd name="T23" fmla="*/ 2147483646 h 80"/>
                <a:gd name="T24" fmla="*/ 2147483646 w 102"/>
                <a:gd name="T25" fmla="*/ 2147483646 h 80"/>
                <a:gd name="T26" fmla="*/ 2147483646 w 102"/>
                <a:gd name="T27" fmla="*/ 2147483646 h 80"/>
                <a:gd name="T28" fmla="*/ 2147483646 w 102"/>
                <a:gd name="T29" fmla="*/ 2147483646 h 80"/>
                <a:gd name="T30" fmla="*/ 2147483646 w 102"/>
                <a:gd name="T31" fmla="*/ 2147483646 h 80"/>
                <a:gd name="T32" fmla="*/ 2147483646 w 102"/>
                <a:gd name="T33" fmla="*/ 2147483646 h 80"/>
                <a:gd name="T34" fmla="*/ 2147483646 w 102"/>
                <a:gd name="T35" fmla="*/ 2147483646 h 80"/>
                <a:gd name="T36" fmla="*/ 2147483646 w 102"/>
                <a:gd name="T37" fmla="*/ 2147483646 h 80"/>
                <a:gd name="T38" fmla="*/ 2147483646 w 102"/>
                <a:gd name="T39" fmla="*/ 2147483646 h 80"/>
                <a:gd name="T40" fmla="*/ 2147483646 w 102"/>
                <a:gd name="T41" fmla="*/ 2147483646 h 80"/>
                <a:gd name="T42" fmla="*/ 2147483646 w 102"/>
                <a:gd name="T43" fmla="*/ 2147483646 h 80"/>
                <a:gd name="T44" fmla="*/ 2147483646 w 102"/>
                <a:gd name="T45" fmla="*/ 2147483646 h 80"/>
                <a:gd name="T46" fmla="*/ 2147483646 w 102"/>
                <a:gd name="T47" fmla="*/ 2147483646 h 80"/>
                <a:gd name="T48" fmla="*/ 2147483646 w 102"/>
                <a:gd name="T49" fmla="*/ 2147483646 h 80"/>
                <a:gd name="T50" fmla="*/ 2147483646 w 102"/>
                <a:gd name="T51" fmla="*/ 2147483646 h 80"/>
                <a:gd name="T52" fmla="*/ 2147483646 w 102"/>
                <a:gd name="T53" fmla="*/ 2147483646 h 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2" h="80">
                  <a:moveTo>
                    <a:pt x="95" y="7"/>
                  </a:moveTo>
                  <a:cubicBezTo>
                    <a:pt x="87" y="7"/>
                    <a:pt x="87" y="7"/>
                    <a:pt x="87" y="7"/>
                  </a:cubicBezTo>
                  <a:cubicBezTo>
                    <a:pt x="87" y="0"/>
                    <a:pt x="87" y="0"/>
                    <a:pt x="87" y="0"/>
                  </a:cubicBezTo>
                  <a:cubicBezTo>
                    <a:pt x="80" y="0"/>
                    <a:pt x="80" y="0"/>
                    <a:pt x="80" y="0"/>
                  </a:cubicBezTo>
                  <a:cubicBezTo>
                    <a:pt x="80" y="7"/>
                    <a:pt x="80" y="7"/>
                    <a:pt x="80" y="7"/>
                  </a:cubicBezTo>
                  <a:cubicBezTo>
                    <a:pt x="44" y="7"/>
                    <a:pt x="44" y="7"/>
                    <a:pt x="44" y="7"/>
                  </a:cubicBezTo>
                  <a:cubicBezTo>
                    <a:pt x="44" y="4"/>
                    <a:pt x="41" y="0"/>
                    <a:pt x="37" y="0"/>
                  </a:cubicBezTo>
                  <a:cubicBezTo>
                    <a:pt x="22" y="0"/>
                    <a:pt x="22" y="0"/>
                    <a:pt x="22" y="0"/>
                  </a:cubicBezTo>
                  <a:cubicBezTo>
                    <a:pt x="18" y="0"/>
                    <a:pt x="15" y="4"/>
                    <a:pt x="15" y="7"/>
                  </a:cubicBezTo>
                  <a:cubicBezTo>
                    <a:pt x="8" y="7"/>
                    <a:pt x="8" y="7"/>
                    <a:pt x="8" y="7"/>
                  </a:cubicBezTo>
                  <a:cubicBezTo>
                    <a:pt x="4" y="7"/>
                    <a:pt x="0" y="10"/>
                    <a:pt x="0" y="14"/>
                  </a:cubicBezTo>
                  <a:cubicBezTo>
                    <a:pt x="0" y="72"/>
                    <a:pt x="0" y="72"/>
                    <a:pt x="0" y="72"/>
                  </a:cubicBezTo>
                  <a:cubicBezTo>
                    <a:pt x="0" y="76"/>
                    <a:pt x="4" y="80"/>
                    <a:pt x="8" y="80"/>
                  </a:cubicBezTo>
                  <a:cubicBezTo>
                    <a:pt x="95" y="80"/>
                    <a:pt x="95" y="80"/>
                    <a:pt x="95" y="80"/>
                  </a:cubicBezTo>
                  <a:cubicBezTo>
                    <a:pt x="99" y="80"/>
                    <a:pt x="102" y="76"/>
                    <a:pt x="102" y="72"/>
                  </a:cubicBezTo>
                  <a:cubicBezTo>
                    <a:pt x="102" y="14"/>
                    <a:pt x="102" y="14"/>
                    <a:pt x="102" y="14"/>
                  </a:cubicBezTo>
                  <a:cubicBezTo>
                    <a:pt x="102" y="10"/>
                    <a:pt x="99" y="7"/>
                    <a:pt x="95" y="7"/>
                  </a:cubicBezTo>
                  <a:close/>
                  <a:moveTo>
                    <a:pt x="18" y="32"/>
                  </a:moveTo>
                  <a:cubicBezTo>
                    <a:pt x="15" y="32"/>
                    <a:pt x="12" y="29"/>
                    <a:pt x="12" y="26"/>
                  </a:cubicBezTo>
                  <a:cubicBezTo>
                    <a:pt x="12" y="23"/>
                    <a:pt x="15" y="21"/>
                    <a:pt x="18" y="21"/>
                  </a:cubicBezTo>
                  <a:cubicBezTo>
                    <a:pt x="21" y="21"/>
                    <a:pt x="23" y="23"/>
                    <a:pt x="23" y="26"/>
                  </a:cubicBezTo>
                  <a:cubicBezTo>
                    <a:pt x="23" y="29"/>
                    <a:pt x="21" y="32"/>
                    <a:pt x="18" y="32"/>
                  </a:cubicBezTo>
                  <a:close/>
                  <a:moveTo>
                    <a:pt x="60" y="72"/>
                  </a:moveTo>
                  <a:cubicBezTo>
                    <a:pt x="45" y="72"/>
                    <a:pt x="33" y="59"/>
                    <a:pt x="33" y="44"/>
                  </a:cubicBezTo>
                  <a:cubicBezTo>
                    <a:pt x="33" y="29"/>
                    <a:pt x="45" y="16"/>
                    <a:pt x="60" y="16"/>
                  </a:cubicBezTo>
                  <a:cubicBezTo>
                    <a:pt x="76" y="16"/>
                    <a:pt x="88" y="29"/>
                    <a:pt x="88" y="44"/>
                  </a:cubicBezTo>
                  <a:cubicBezTo>
                    <a:pt x="88" y="59"/>
                    <a:pt x="76" y="72"/>
                    <a:pt x="60" y="7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683895" eaLnBrk="0" fontAlgn="base" hangingPunct="0">
                <a:spcBef>
                  <a:spcPct val="0"/>
                </a:spcBef>
                <a:spcAft>
                  <a:spcPct val="0"/>
                </a:spcAft>
              </a:pPr>
              <a:endParaRPr lang="zh-CN" altLang="en-US" sz="135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组合 33"/>
          <p:cNvGrpSpPr/>
          <p:nvPr/>
        </p:nvGrpSpPr>
        <p:grpSpPr>
          <a:xfrm>
            <a:off x="655816" y="2999242"/>
            <a:ext cx="2290763" cy="647348"/>
            <a:chOff x="875507" y="4221550"/>
            <a:chExt cx="3054350" cy="863130"/>
          </a:xfrm>
        </p:grpSpPr>
        <p:sp>
          <p:nvSpPr>
            <p:cNvPr id="35" name="Title 20"/>
            <p:cNvSpPr txBox="1"/>
            <p:nvPr/>
          </p:nvSpPr>
          <p:spPr bwMode="auto">
            <a:xfrm>
              <a:off x="1375570" y="4221550"/>
              <a:ext cx="2554287" cy="3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lgn="r" eaLnBrk="0" fontAlgn="base" hangingPunct="0">
                <a:spcBef>
                  <a:spcPct val="0"/>
                </a:spcBef>
                <a:spcAft>
                  <a:spcPct val="0"/>
                </a:spcAft>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0"/>
            <p:cNvSpPr txBox="1">
              <a:spLocks noChangeArrowheads="1"/>
            </p:cNvSpPr>
            <p:nvPr/>
          </p:nvSpPr>
          <p:spPr bwMode="auto">
            <a:xfrm>
              <a:off x="875507" y="4545919"/>
              <a:ext cx="2868611" cy="53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algn="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en-US" altLang="zh-CN"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建议您在展示时采用微软雅黑字体。</a:t>
              </a:r>
              <a:endPar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910610" y="1958636"/>
            <a:ext cx="2290763" cy="647348"/>
            <a:chOff x="1215232" y="2834075"/>
            <a:chExt cx="3054350" cy="863130"/>
          </a:xfrm>
        </p:grpSpPr>
        <p:sp>
          <p:nvSpPr>
            <p:cNvPr id="38" name="Title 20"/>
            <p:cNvSpPr txBox="1"/>
            <p:nvPr/>
          </p:nvSpPr>
          <p:spPr bwMode="auto">
            <a:xfrm>
              <a:off x="1715295" y="2834075"/>
              <a:ext cx="2554287" cy="3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lgn="r" eaLnBrk="0" fontAlgn="base" hangingPunct="0">
                <a:spcBef>
                  <a:spcPct val="0"/>
                </a:spcBef>
                <a:spcAft>
                  <a:spcPct val="0"/>
                </a:spcAft>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30"/>
            <p:cNvSpPr txBox="1">
              <a:spLocks noChangeArrowheads="1"/>
            </p:cNvSpPr>
            <p:nvPr/>
          </p:nvSpPr>
          <p:spPr bwMode="auto">
            <a:xfrm>
              <a:off x="1215232" y="3158444"/>
              <a:ext cx="2827339" cy="53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3" rIns="91424" bIns="45713">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algn="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 </a:t>
              </a:r>
              <a:endParaRPr lang="en-US" altLang="zh-CN"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建议您在展示时采用微软雅黑字体。</a:t>
              </a:r>
              <a:endPar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6195794" y="2999242"/>
            <a:ext cx="2290763" cy="647348"/>
            <a:chOff x="8262144" y="4221550"/>
            <a:chExt cx="3054350" cy="863130"/>
          </a:xfrm>
        </p:grpSpPr>
        <p:sp>
          <p:nvSpPr>
            <p:cNvPr id="41" name="Title 20"/>
            <p:cNvSpPr txBox="1"/>
            <p:nvPr/>
          </p:nvSpPr>
          <p:spPr bwMode="auto">
            <a:xfrm>
              <a:off x="8262144" y="4221550"/>
              <a:ext cx="2554287" cy="3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eaLnBrk="0" fontAlgn="base" hangingPunct="0">
                <a:spcBef>
                  <a:spcPct val="0"/>
                </a:spcBef>
                <a:spcAft>
                  <a:spcPct val="0"/>
                </a:spcAft>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30"/>
            <p:cNvSpPr txBox="1">
              <a:spLocks noChangeArrowheads="1"/>
            </p:cNvSpPr>
            <p:nvPr/>
          </p:nvSpPr>
          <p:spPr bwMode="auto">
            <a:xfrm>
              <a:off x="8262144" y="4545919"/>
              <a:ext cx="3054350" cy="53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3" rIns="91424" bIns="45713">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en-US" altLang="zh-CN"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建议您在展示时采用微软雅黑字体。</a:t>
              </a:r>
              <a:endPar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6001722" y="2055672"/>
            <a:ext cx="2290763" cy="647943"/>
            <a:chOff x="8003382" y="2963456"/>
            <a:chExt cx="3054350" cy="863924"/>
          </a:xfrm>
        </p:grpSpPr>
        <p:sp>
          <p:nvSpPr>
            <p:cNvPr id="44" name="Title 20"/>
            <p:cNvSpPr txBox="1"/>
            <p:nvPr/>
          </p:nvSpPr>
          <p:spPr bwMode="auto">
            <a:xfrm>
              <a:off x="8003383" y="2963456"/>
              <a:ext cx="2554287" cy="3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eaLnBrk="0" fontAlgn="base" hangingPunct="0">
                <a:spcBef>
                  <a:spcPct val="0"/>
                </a:spcBef>
                <a:spcAft>
                  <a:spcPct val="0"/>
                </a:spcAft>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30"/>
            <p:cNvSpPr txBox="1">
              <a:spLocks noChangeArrowheads="1"/>
            </p:cNvSpPr>
            <p:nvPr/>
          </p:nvSpPr>
          <p:spPr bwMode="auto">
            <a:xfrm>
              <a:off x="8003382" y="3288619"/>
              <a:ext cx="3054350" cy="53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3" rIns="91424" bIns="45713">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en-US" altLang="zh-CN"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建议您在展示时采用微软雅黑字体。</a:t>
              </a:r>
              <a:endPar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3405564" y="974585"/>
            <a:ext cx="2290763" cy="615796"/>
            <a:chOff x="4541838" y="1522006"/>
            <a:chExt cx="3054350" cy="821061"/>
          </a:xfrm>
        </p:grpSpPr>
        <p:sp>
          <p:nvSpPr>
            <p:cNvPr id="47" name="Title 20"/>
            <p:cNvSpPr txBox="1"/>
            <p:nvPr/>
          </p:nvSpPr>
          <p:spPr bwMode="auto">
            <a:xfrm>
              <a:off x="4815683" y="1522006"/>
              <a:ext cx="2554287" cy="36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5" tIns="45722" rIns="91445" bIns="45722" anchor="ctr">
              <a:spAutoFit/>
            </a:bodyPr>
            <a:lstStyle>
              <a:lvl1pPr defTabSz="457200">
                <a:defRPr sz="3600">
                  <a:solidFill>
                    <a:schemeClr val="tx1"/>
                  </a:solidFill>
                  <a:latin typeface="Lato Light" charset="0"/>
                  <a:ea typeface="MS PGothic" panose="020B0600070205080204" pitchFamily="34" charset="-128"/>
                </a:defRPr>
              </a:lvl1pPr>
              <a:lvl2pPr marL="742950" indent="-285750" defTabSz="457200">
                <a:defRPr sz="3600">
                  <a:solidFill>
                    <a:schemeClr val="tx1"/>
                  </a:solidFill>
                  <a:latin typeface="Lato Light" charset="0"/>
                  <a:ea typeface="MS PGothic" panose="020B0600070205080204" pitchFamily="34" charset="-128"/>
                </a:defRPr>
              </a:lvl2pPr>
              <a:lvl3pPr marL="1143000" indent="-228600" defTabSz="457200">
                <a:defRPr sz="3600">
                  <a:solidFill>
                    <a:schemeClr val="tx1"/>
                  </a:solidFill>
                  <a:latin typeface="Lato Light" charset="0"/>
                  <a:ea typeface="MS PGothic" panose="020B0600070205080204" pitchFamily="34" charset="-128"/>
                </a:defRPr>
              </a:lvl3pPr>
              <a:lvl4pPr marL="1600200" indent="-228600" defTabSz="457200">
                <a:defRPr sz="3600">
                  <a:solidFill>
                    <a:schemeClr val="tx1"/>
                  </a:solidFill>
                  <a:latin typeface="Lato Light" charset="0"/>
                  <a:ea typeface="MS PGothic" panose="020B0600070205080204" pitchFamily="34" charset="-128"/>
                </a:defRPr>
              </a:lvl4pPr>
              <a:lvl5pPr marL="2057400" indent="-228600" defTabSz="457200">
                <a:defRPr sz="3600">
                  <a:solidFill>
                    <a:schemeClr val="tx1"/>
                  </a:solidFill>
                  <a:latin typeface="Lato Light" charset="0"/>
                  <a:ea typeface="MS PGothic" panose="020B0600070205080204" pitchFamily="34" charset="-128"/>
                </a:defRPr>
              </a:lvl5pPr>
              <a:lvl6pPr marL="2514600" indent="-228600" defTabSz="457200"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457200"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457200"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457200" fontAlgn="base">
                <a:spcBef>
                  <a:spcPct val="0"/>
                </a:spcBef>
                <a:spcAft>
                  <a:spcPct val="0"/>
                </a:spcAft>
                <a:defRPr sz="3600">
                  <a:solidFill>
                    <a:schemeClr val="tx1"/>
                  </a:solidFill>
                  <a:latin typeface="Lato Light" charset="0"/>
                  <a:ea typeface="MS PGothic" panose="020B0600070205080204" pitchFamily="34" charset="-128"/>
                </a:defRPr>
              </a:lvl9pPr>
            </a:lstStyle>
            <a:p>
              <a:pPr algn="ctr" eaLnBrk="0" fontAlgn="base" hangingPunct="0">
                <a:spcBef>
                  <a:spcPct val="0"/>
                </a:spcBef>
                <a:spcAft>
                  <a:spcPct val="0"/>
                </a:spcAft>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30"/>
            <p:cNvSpPr txBox="1">
              <a:spLocks noChangeArrowheads="1"/>
            </p:cNvSpPr>
            <p:nvPr/>
          </p:nvSpPr>
          <p:spPr bwMode="auto">
            <a:xfrm>
              <a:off x="4541838" y="1804306"/>
              <a:ext cx="3054350" cy="53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3" rIns="91424" bIns="45713">
              <a:spAutoFit/>
            </a:bodyPr>
            <a:lstStyle>
              <a:lvl1pPr>
                <a:defRPr sz="3600">
                  <a:solidFill>
                    <a:schemeClr val="tx1"/>
                  </a:solidFill>
                  <a:latin typeface="Lato Light" charset="0"/>
                  <a:ea typeface="MS PGothic" panose="020B0600070205080204" pitchFamily="34" charset="-128"/>
                </a:defRPr>
              </a:lvl1pPr>
              <a:lvl2pPr marL="742950" indent="-285750">
                <a:defRPr sz="3600">
                  <a:solidFill>
                    <a:schemeClr val="tx1"/>
                  </a:solidFill>
                  <a:latin typeface="Lato Light" charset="0"/>
                  <a:ea typeface="MS PGothic" panose="020B0600070205080204" pitchFamily="34" charset="-128"/>
                </a:defRPr>
              </a:lvl2pPr>
              <a:lvl3pPr marL="1143000" indent="-228600">
                <a:defRPr sz="3600">
                  <a:solidFill>
                    <a:schemeClr val="tx1"/>
                  </a:solidFill>
                  <a:latin typeface="Lato Light" charset="0"/>
                  <a:ea typeface="MS PGothic" panose="020B0600070205080204" pitchFamily="34" charset="-128"/>
                </a:defRPr>
              </a:lvl3pPr>
              <a:lvl4pPr marL="1600200" indent="-228600">
                <a:defRPr sz="3600">
                  <a:solidFill>
                    <a:schemeClr val="tx1"/>
                  </a:solidFill>
                  <a:latin typeface="Lato Light" charset="0"/>
                  <a:ea typeface="MS PGothic" panose="020B0600070205080204" pitchFamily="34" charset="-128"/>
                </a:defRPr>
              </a:lvl4pPr>
              <a:lvl5pPr marL="2057400" indent="-228600">
                <a:defRPr sz="3600">
                  <a:solidFill>
                    <a:schemeClr val="tx1"/>
                  </a:solidFill>
                  <a:latin typeface="Lato Light"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charset="0"/>
                  <a:ea typeface="MS PGothic" panose="020B0600070205080204" pitchFamily="34" charset="-128"/>
                </a:defRPr>
              </a:lvl9pPr>
            </a:lstStyle>
            <a:p>
              <a:pPr algn="ct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单击添加标题</a:t>
              </a:r>
              <a:endParaRPr lang="en-US" altLang="zh-CN"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defTabSz="684530" fontAlgn="base">
                <a:spcBef>
                  <a:spcPct val="0"/>
                </a:spcBef>
                <a:spcAft>
                  <a:spcPct val="0"/>
                </a:spcAft>
                <a:defRPr/>
              </a:pPr>
              <a:r>
                <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建议您在展示时采用微软雅黑字体。</a:t>
              </a:r>
              <a:endParaRPr lang="zh-CN" altLang="en-US" sz="1015"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9" name="矩形 48"/>
          <p:cNvSpPr/>
          <p:nvPr/>
        </p:nvSpPr>
        <p:spPr>
          <a:xfrm>
            <a:off x="-814"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par>
                          <p:cTn id="33" fill="hold">
                            <p:stCondLst>
                              <p:cond delay="3500"/>
                            </p:stCondLst>
                            <p:childTnLst>
                              <p:par>
                                <p:cTn id="34" presetID="47" presetClass="entr" presetSubtype="0"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anim calcmode="lin" valueType="num">
                                      <p:cBhvr>
                                        <p:cTn id="42" dur="1000" fill="hold"/>
                                        <p:tgtEl>
                                          <p:spTgt spid="34"/>
                                        </p:tgtEl>
                                        <p:attrNameLst>
                                          <p:attrName>ppt_x</p:attrName>
                                        </p:attrNameLst>
                                      </p:cBhvr>
                                      <p:tavLst>
                                        <p:tav tm="0">
                                          <p:val>
                                            <p:strVal val="#ppt_x"/>
                                          </p:val>
                                        </p:tav>
                                        <p:tav tm="100000">
                                          <p:val>
                                            <p:strVal val="#ppt_x"/>
                                          </p:val>
                                        </p:tav>
                                      </p:tavLst>
                                    </p:anim>
                                    <p:anim calcmode="lin" valueType="num">
                                      <p:cBhvr>
                                        <p:cTn id="43" dur="1000" fill="hold"/>
                                        <p:tgtEl>
                                          <p:spTgt spid="34"/>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1000"/>
                                        <p:tgtEl>
                                          <p:spTgt spid="46"/>
                                        </p:tgtEl>
                                      </p:cBhvr>
                                    </p:animEffect>
                                    <p:anim calcmode="lin" valueType="num">
                                      <p:cBhvr>
                                        <p:cTn id="47" dur="1000" fill="hold"/>
                                        <p:tgtEl>
                                          <p:spTgt spid="46"/>
                                        </p:tgtEl>
                                        <p:attrNameLst>
                                          <p:attrName>ppt_x</p:attrName>
                                        </p:attrNameLst>
                                      </p:cBhvr>
                                      <p:tavLst>
                                        <p:tav tm="0">
                                          <p:val>
                                            <p:strVal val="#ppt_x"/>
                                          </p:val>
                                        </p:tav>
                                        <p:tav tm="100000">
                                          <p:val>
                                            <p:strVal val="#ppt_x"/>
                                          </p:val>
                                        </p:tav>
                                      </p:tavLst>
                                    </p:anim>
                                    <p:anim calcmode="lin" valueType="num">
                                      <p:cBhvr>
                                        <p:cTn id="48" dur="1000" fill="hold"/>
                                        <p:tgtEl>
                                          <p:spTgt spid="46"/>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1000"/>
                                        <p:tgtEl>
                                          <p:spTgt spid="43"/>
                                        </p:tgtEl>
                                      </p:cBhvr>
                                    </p:animEffect>
                                    <p:anim calcmode="lin" valueType="num">
                                      <p:cBhvr>
                                        <p:cTn id="52" dur="1000" fill="hold"/>
                                        <p:tgtEl>
                                          <p:spTgt spid="43"/>
                                        </p:tgtEl>
                                        <p:attrNameLst>
                                          <p:attrName>ppt_x</p:attrName>
                                        </p:attrNameLst>
                                      </p:cBhvr>
                                      <p:tavLst>
                                        <p:tav tm="0">
                                          <p:val>
                                            <p:strVal val="#ppt_x"/>
                                          </p:val>
                                        </p:tav>
                                        <p:tav tm="100000">
                                          <p:val>
                                            <p:strVal val="#ppt_x"/>
                                          </p:val>
                                        </p:tav>
                                      </p:tavLst>
                                    </p:anim>
                                    <p:anim calcmode="lin" valueType="num">
                                      <p:cBhvr>
                                        <p:cTn id="53" dur="1000" fill="hold"/>
                                        <p:tgtEl>
                                          <p:spTgt spid="43"/>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1000"/>
                                        <p:tgtEl>
                                          <p:spTgt spid="40"/>
                                        </p:tgtEl>
                                      </p:cBhvr>
                                    </p:animEffect>
                                    <p:anim calcmode="lin" valueType="num">
                                      <p:cBhvr>
                                        <p:cTn id="57" dur="1000" fill="hold"/>
                                        <p:tgtEl>
                                          <p:spTgt spid="40"/>
                                        </p:tgtEl>
                                        <p:attrNameLst>
                                          <p:attrName>ppt_x</p:attrName>
                                        </p:attrNameLst>
                                      </p:cBhvr>
                                      <p:tavLst>
                                        <p:tav tm="0">
                                          <p:val>
                                            <p:strVal val="#ppt_x"/>
                                          </p:val>
                                        </p:tav>
                                        <p:tav tm="100000">
                                          <p:val>
                                            <p:strVal val="#ppt_x"/>
                                          </p:val>
                                        </p:tav>
                                      </p:tavLst>
                                    </p:anim>
                                    <p:anim calcmode="lin" valueType="num">
                                      <p:cBhvr>
                                        <p:cTn id="58"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noEditPoints="1"/>
          </p:cNvSpPr>
          <p:nvPr/>
        </p:nvSpPr>
        <p:spPr bwMode="auto">
          <a:xfrm>
            <a:off x="3042674" y="1183479"/>
            <a:ext cx="3060286" cy="3059178"/>
          </a:xfrm>
          <a:custGeom>
            <a:avLst/>
            <a:gdLst>
              <a:gd name="T0" fmla="*/ 2847924 w 935"/>
              <a:gd name="T1" fmla="*/ 1988209 h 935"/>
              <a:gd name="T2" fmla="*/ 2847924 w 935"/>
              <a:gd name="T3" fmla="*/ 1988209 h 935"/>
              <a:gd name="T4" fmla="*/ 2638422 w 935"/>
              <a:gd name="T5" fmla="*/ 1530398 h 935"/>
              <a:gd name="T6" fmla="*/ 2847924 w 935"/>
              <a:gd name="T7" fmla="*/ 1069316 h 935"/>
              <a:gd name="T8" fmla="*/ 2847924 w 935"/>
              <a:gd name="T9" fmla="*/ 1069316 h 935"/>
              <a:gd name="T10" fmla="*/ 3060700 w 935"/>
              <a:gd name="T11" fmla="*/ 608235 h 935"/>
              <a:gd name="T12" fmla="*/ 2455107 w 935"/>
              <a:gd name="T13" fmla="*/ 0 h 935"/>
              <a:gd name="T14" fmla="*/ 1990273 w 935"/>
              <a:gd name="T15" fmla="*/ 212555 h 935"/>
              <a:gd name="T16" fmla="*/ 1990273 w 935"/>
              <a:gd name="T17" fmla="*/ 212555 h 935"/>
              <a:gd name="T18" fmla="*/ 1531987 w 935"/>
              <a:gd name="T19" fmla="*/ 421840 h 935"/>
              <a:gd name="T20" fmla="*/ 1073700 w 935"/>
              <a:gd name="T21" fmla="*/ 212555 h 935"/>
              <a:gd name="T22" fmla="*/ 1073700 w 935"/>
              <a:gd name="T23" fmla="*/ 212555 h 935"/>
              <a:gd name="T24" fmla="*/ 608867 w 935"/>
              <a:gd name="T25" fmla="*/ 0 h 935"/>
              <a:gd name="T26" fmla="*/ 0 w 935"/>
              <a:gd name="T27" fmla="*/ 608235 h 935"/>
              <a:gd name="T28" fmla="*/ 216049 w 935"/>
              <a:gd name="T29" fmla="*/ 1069316 h 935"/>
              <a:gd name="T30" fmla="*/ 216049 w 935"/>
              <a:gd name="T31" fmla="*/ 1069316 h 935"/>
              <a:gd name="T32" fmla="*/ 425552 w 935"/>
              <a:gd name="T33" fmla="*/ 1530398 h 935"/>
              <a:gd name="T34" fmla="*/ 216049 w 935"/>
              <a:gd name="T35" fmla="*/ 1988209 h 935"/>
              <a:gd name="T36" fmla="*/ 216049 w 935"/>
              <a:gd name="T37" fmla="*/ 1988209 h 935"/>
              <a:gd name="T38" fmla="*/ 0 w 935"/>
              <a:gd name="T39" fmla="*/ 2449290 h 935"/>
              <a:gd name="T40" fmla="*/ 608867 w 935"/>
              <a:gd name="T41" fmla="*/ 3057525 h 935"/>
              <a:gd name="T42" fmla="*/ 1073700 w 935"/>
              <a:gd name="T43" fmla="*/ 2844970 h 935"/>
              <a:gd name="T44" fmla="*/ 1073700 w 935"/>
              <a:gd name="T45" fmla="*/ 2844970 h 935"/>
              <a:gd name="T46" fmla="*/ 1531987 w 935"/>
              <a:gd name="T47" fmla="*/ 2635685 h 935"/>
              <a:gd name="T48" fmla="*/ 1990273 w 935"/>
              <a:gd name="T49" fmla="*/ 2844970 h 935"/>
              <a:gd name="T50" fmla="*/ 1990273 w 935"/>
              <a:gd name="T51" fmla="*/ 2844970 h 935"/>
              <a:gd name="T52" fmla="*/ 2455107 w 935"/>
              <a:gd name="T53" fmla="*/ 3057525 h 935"/>
              <a:gd name="T54" fmla="*/ 3060700 w 935"/>
              <a:gd name="T55" fmla="*/ 2449290 h 935"/>
              <a:gd name="T56" fmla="*/ 2847924 w 935"/>
              <a:gd name="T57" fmla="*/ 1988209 h 935"/>
              <a:gd name="T58" fmla="*/ 1531987 w 935"/>
              <a:gd name="T59" fmla="*/ 2226925 h 935"/>
              <a:gd name="T60" fmla="*/ 834736 w 935"/>
              <a:gd name="T61" fmla="*/ 1530398 h 935"/>
              <a:gd name="T62" fmla="*/ 1531987 w 935"/>
              <a:gd name="T63" fmla="*/ 833870 h 935"/>
              <a:gd name="T64" fmla="*/ 2229237 w 935"/>
              <a:gd name="T65" fmla="*/ 1530398 h 935"/>
              <a:gd name="T66" fmla="*/ 1531987 w 935"/>
              <a:gd name="T67" fmla="*/ 2226925 h 9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935" h="935">
                <a:moveTo>
                  <a:pt x="870" y="608"/>
                </a:moveTo>
                <a:cubicBezTo>
                  <a:pt x="870" y="608"/>
                  <a:pt x="870" y="608"/>
                  <a:pt x="870" y="608"/>
                </a:cubicBezTo>
                <a:cubicBezTo>
                  <a:pt x="831" y="574"/>
                  <a:pt x="806" y="524"/>
                  <a:pt x="806" y="468"/>
                </a:cubicBezTo>
                <a:cubicBezTo>
                  <a:pt x="806" y="412"/>
                  <a:pt x="831" y="362"/>
                  <a:pt x="870" y="327"/>
                </a:cubicBezTo>
                <a:cubicBezTo>
                  <a:pt x="870" y="327"/>
                  <a:pt x="870" y="327"/>
                  <a:pt x="870" y="327"/>
                </a:cubicBezTo>
                <a:cubicBezTo>
                  <a:pt x="910" y="293"/>
                  <a:pt x="935" y="243"/>
                  <a:pt x="935" y="186"/>
                </a:cubicBezTo>
                <a:cubicBezTo>
                  <a:pt x="935" y="83"/>
                  <a:pt x="852" y="0"/>
                  <a:pt x="750" y="0"/>
                </a:cubicBezTo>
                <a:cubicBezTo>
                  <a:pt x="693" y="0"/>
                  <a:pt x="642" y="25"/>
                  <a:pt x="608" y="65"/>
                </a:cubicBezTo>
                <a:cubicBezTo>
                  <a:pt x="608" y="65"/>
                  <a:pt x="608" y="65"/>
                  <a:pt x="608" y="65"/>
                </a:cubicBezTo>
                <a:cubicBezTo>
                  <a:pt x="574" y="105"/>
                  <a:pt x="524" y="129"/>
                  <a:pt x="468" y="129"/>
                </a:cubicBezTo>
                <a:cubicBezTo>
                  <a:pt x="412" y="129"/>
                  <a:pt x="362" y="105"/>
                  <a:pt x="328" y="65"/>
                </a:cubicBezTo>
                <a:cubicBezTo>
                  <a:pt x="328" y="65"/>
                  <a:pt x="328" y="65"/>
                  <a:pt x="328" y="65"/>
                </a:cubicBezTo>
                <a:cubicBezTo>
                  <a:pt x="294" y="25"/>
                  <a:pt x="243" y="0"/>
                  <a:pt x="186" y="0"/>
                </a:cubicBezTo>
                <a:cubicBezTo>
                  <a:pt x="83" y="0"/>
                  <a:pt x="0" y="83"/>
                  <a:pt x="0" y="186"/>
                </a:cubicBezTo>
                <a:cubicBezTo>
                  <a:pt x="0" y="243"/>
                  <a:pt x="26" y="293"/>
                  <a:pt x="66" y="327"/>
                </a:cubicBezTo>
                <a:cubicBezTo>
                  <a:pt x="66" y="327"/>
                  <a:pt x="66" y="327"/>
                  <a:pt x="66" y="327"/>
                </a:cubicBezTo>
                <a:cubicBezTo>
                  <a:pt x="105" y="362"/>
                  <a:pt x="130" y="412"/>
                  <a:pt x="130" y="468"/>
                </a:cubicBezTo>
                <a:cubicBezTo>
                  <a:pt x="130" y="524"/>
                  <a:pt x="105" y="574"/>
                  <a:pt x="66" y="608"/>
                </a:cubicBezTo>
                <a:cubicBezTo>
                  <a:pt x="66" y="608"/>
                  <a:pt x="66" y="608"/>
                  <a:pt x="66" y="608"/>
                </a:cubicBezTo>
                <a:cubicBezTo>
                  <a:pt x="26" y="642"/>
                  <a:pt x="0" y="693"/>
                  <a:pt x="0" y="749"/>
                </a:cubicBezTo>
                <a:cubicBezTo>
                  <a:pt x="0" y="852"/>
                  <a:pt x="83" y="935"/>
                  <a:pt x="186" y="935"/>
                </a:cubicBezTo>
                <a:cubicBezTo>
                  <a:pt x="243" y="935"/>
                  <a:pt x="294" y="910"/>
                  <a:pt x="328" y="870"/>
                </a:cubicBezTo>
                <a:cubicBezTo>
                  <a:pt x="328" y="870"/>
                  <a:pt x="328" y="870"/>
                  <a:pt x="328" y="870"/>
                </a:cubicBezTo>
                <a:cubicBezTo>
                  <a:pt x="362" y="831"/>
                  <a:pt x="412" y="806"/>
                  <a:pt x="468" y="806"/>
                </a:cubicBezTo>
                <a:cubicBezTo>
                  <a:pt x="524" y="806"/>
                  <a:pt x="574" y="831"/>
                  <a:pt x="608" y="870"/>
                </a:cubicBezTo>
                <a:cubicBezTo>
                  <a:pt x="608" y="870"/>
                  <a:pt x="608" y="870"/>
                  <a:pt x="608" y="870"/>
                </a:cubicBezTo>
                <a:cubicBezTo>
                  <a:pt x="642" y="910"/>
                  <a:pt x="693" y="935"/>
                  <a:pt x="750" y="935"/>
                </a:cubicBezTo>
                <a:cubicBezTo>
                  <a:pt x="852" y="935"/>
                  <a:pt x="935" y="852"/>
                  <a:pt x="935" y="749"/>
                </a:cubicBezTo>
                <a:cubicBezTo>
                  <a:pt x="935" y="693"/>
                  <a:pt x="910" y="642"/>
                  <a:pt x="870" y="608"/>
                </a:cubicBezTo>
                <a:close/>
                <a:moveTo>
                  <a:pt x="468" y="681"/>
                </a:moveTo>
                <a:cubicBezTo>
                  <a:pt x="350" y="681"/>
                  <a:pt x="255" y="585"/>
                  <a:pt x="255" y="468"/>
                </a:cubicBezTo>
                <a:cubicBezTo>
                  <a:pt x="255" y="350"/>
                  <a:pt x="350" y="255"/>
                  <a:pt x="468" y="255"/>
                </a:cubicBezTo>
                <a:cubicBezTo>
                  <a:pt x="585" y="255"/>
                  <a:pt x="681" y="350"/>
                  <a:pt x="681" y="468"/>
                </a:cubicBezTo>
                <a:cubicBezTo>
                  <a:pt x="681" y="585"/>
                  <a:pt x="585" y="681"/>
                  <a:pt x="468" y="681"/>
                </a:cubicBezTo>
                <a:close/>
              </a:path>
            </a:pathLst>
          </a:custGeom>
          <a:solidFill>
            <a:srgbClr val="000000">
              <a:alpha val="9804"/>
            </a:srgbClr>
          </a:solidFill>
          <a:ln>
            <a:noFill/>
          </a:ln>
          <a:extLst>
            <a:ext uri="{91240B29-F687-4F45-9708-019B960494DF}">
              <a14:hiddenLine xmlns:a14="http://schemas.microsoft.com/office/drawing/2010/main" w="9525">
                <a:solidFill>
                  <a:srgbClr val="000000"/>
                </a:solidFill>
                <a:round/>
              </a14:hiddenLine>
            </a:ext>
          </a:extLst>
        </p:spPr>
        <p:txBody>
          <a:bodyPr lIns="91441" tIns="45720" rIns="91441" bIns="45720"/>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组合 238"/>
          <p:cNvGrpSpPr/>
          <p:nvPr/>
        </p:nvGrpSpPr>
        <p:grpSpPr>
          <a:xfrm>
            <a:off x="3209339" y="1358198"/>
            <a:ext cx="2730131" cy="2728800"/>
            <a:chOff x="4277228" y="2177109"/>
            <a:chExt cx="3640192" cy="3638399"/>
          </a:xfrm>
        </p:grpSpPr>
        <p:sp>
          <p:nvSpPr>
            <p:cNvPr id="9" name="Oval 7"/>
            <p:cNvSpPr>
              <a:spLocks noChangeArrowheads="1"/>
            </p:cNvSpPr>
            <p:nvPr/>
          </p:nvSpPr>
          <p:spPr bwMode="auto">
            <a:xfrm>
              <a:off x="6734357" y="4633770"/>
              <a:ext cx="1183063" cy="1181738"/>
            </a:xfrm>
            <a:prstGeom prst="ellipse">
              <a:avLst/>
            </a:prstGeom>
            <a:solidFill>
              <a:schemeClr val="accent3"/>
            </a:solidFill>
            <a:ln>
              <a:noFill/>
            </a:ln>
          </p:spPr>
          <p:txBody>
            <a:bodyPr lIns="121888" tIns="60944" rIns="121888" bIns="60944"/>
            <a:lstStyle/>
            <a:p>
              <a:endParaRPr lang="zh-CN" altLang="en-US" sz="1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8"/>
            <p:cNvSpPr>
              <a:spLocks noChangeArrowheads="1"/>
            </p:cNvSpPr>
            <p:nvPr/>
          </p:nvSpPr>
          <p:spPr bwMode="auto">
            <a:xfrm>
              <a:off x="4277228" y="2177109"/>
              <a:ext cx="1178829" cy="1177502"/>
            </a:xfrm>
            <a:prstGeom prst="ellipse">
              <a:avLst/>
            </a:prstGeom>
            <a:solidFill>
              <a:schemeClr val="accent1"/>
            </a:solidFill>
            <a:ln>
              <a:noFill/>
            </a:ln>
          </p:spPr>
          <p:txBody>
            <a:bodyPr lIns="121888" tIns="60944" rIns="121888" bIns="60944"/>
            <a:lstStyle/>
            <a:p>
              <a:endParaRPr lang="zh-CN" altLang="en-US" sz="1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9"/>
            <p:cNvSpPr>
              <a:spLocks noChangeArrowheads="1"/>
            </p:cNvSpPr>
            <p:nvPr/>
          </p:nvSpPr>
          <p:spPr bwMode="auto">
            <a:xfrm>
              <a:off x="6734357" y="2177109"/>
              <a:ext cx="1183063" cy="1177502"/>
            </a:xfrm>
            <a:prstGeom prst="ellipse">
              <a:avLst/>
            </a:prstGeom>
            <a:solidFill>
              <a:schemeClr val="accent2"/>
            </a:solidFill>
            <a:ln>
              <a:noFill/>
            </a:ln>
          </p:spPr>
          <p:txBody>
            <a:bodyPr lIns="121888" tIns="60944" rIns="121888" bIns="60944"/>
            <a:lstStyle/>
            <a:p>
              <a:endParaRPr lang="zh-CN" altLang="en-US" sz="1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10"/>
            <p:cNvSpPr>
              <a:spLocks noChangeArrowheads="1"/>
            </p:cNvSpPr>
            <p:nvPr/>
          </p:nvSpPr>
          <p:spPr bwMode="auto">
            <a:xfrm>
              <a:off x="4277228" y="4633770"/>
              <a:ext cx="1178829" cy="1181738"/>
            </a:xfrm>
            <a:prstGeom prst="ellipse">
              <a:avLst/>
            </a:prstGeom>
            <a:solidFill>
              <a:schemeClr val="accent4"/>
            </a:solidFill>
            <a:ln>
              <a:noFill/>
            </a:ln>
          </p:spPr>
          <p:txBody>
            <a:bodyPr lIns="121888" tIns="60944" rIns="121888" bIns="60944"/>
            <a:lstStyle/>
            <a:p>
              <a:endParaRPr lang="zh-CN" altLang="en-US" sz="18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Box 11"/>
            <p:cNvSpPr txBox="1">
              <a:spLocks noChangeArrowheads="1"/>
            </p:cNvSpPr>
            <p:nvPr/>
          </p:nvSpPr>
          <p:spPr bwMode="auto">
            <a:xfrm>
              <a:off x="4531528" y="2435484"/>
              <a:ext cx="674461" cy="738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88" tIns="60944" rIns="121888" bIns="6094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a:t>
              </a:r>
              <a:endParaRPr lang="zh-CN"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Box 12"/>
            <p:cNvSpPr txBox="1">
              <a:spLocks noChangeArrowheads="1"/>
            </p:cNvSpPr>
            <p:nvPr/>
          </p:nvSpPr>
          <p:spPr bwMode="auto">
            <a:xfrm>
              <a:off x="7041157" y="2418068"/>
              <a:ext cx="613753" cy="738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888" tIns="60944" rIns="121888" bIns="6094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B</a:t>
              </a:r>
              <a:endParaRPr lang="zh-CN"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Box 13"/>
            <p:cNvSpPr txBox="1">
              <a:spLocks noChangeArrowheads="1"/>
            </p:cNvSpPr>
            <p:nvPr/>
          </p:nvSpPr>
          <p:spPr bwMode="auto">
            <a:xfrm>
              <a:off x="4532588" y="4875200"/>
              <a:ext cx="674462" cy="738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88" tIns="60944" rIns="121888" bIns="6094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a:t>
              </a:r>
              <a:endParaRPr lang="zh-CN"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Box 14"/>
            <p:cNvSpPr txBox="1">
              <a:spLocks noChangeArrowheads="1"/>
            </p:cNvSpPr>
            <p:nvPr/>
          </p:nvSpPr>
          <p:spPr bwMode="auto">
            <a:xfrm>
              <a:off x="6986542" y="4875200"/>
              <a:ext cx="674461" cy="738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888" tIns="60944" rIns="121888" bIns="60944">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C</a:t>
              </a:r>
              <a:endParaRPr lang="zh-CN" altLang="zh-CN" sz="2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TextBox 247"/>
          <p:cNvSpPr txBox="1"/>
          <p:nvPr/>
        </p:nvSpPr>
        <p:spPr>
          <a:xfrm>
            <a:off x="4126863" y="2297568"/>
            <a:ext cx="891906" cy="746226"/>
          </a:xfrm>
          <a:prstGeom prst="rect">
            <a:avLst/>
          </a:prstGeom>
          <a:noFill/>
        </p:spPr>
        <p:txBody>
          <a:bodyPr wrap="none" lIns="68577" tIns="34288" rIns="68577" bIns="34288" rtlCol="0">
            <a:spAutoFit/>
          </a:bodyPr>
          <a:lstStyle/>
          <a:p>
            <a:pPr algn="ctr"/>
            <a:r>
              <a:rPr lang="en-US" altLang="zh-CN" sz="4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VS</a:t>
            </a:r>
            <a:endParaRPr lang="zh-CN" altLang="en-US" sz="44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3" name="组合 248"/>
          <p:cNvGrpSpPr/>
          <p:nvPr/>
        </p:nvGrpSpPr>
        <p:grpSpPr>
          <a:xfrm>
            <a:off x="542381" y="1219698"/>
            <a:ext cx="8129312" cy="2486092"/>
            <a:chOff x="721268" y="1992443"/>
            <a:chExt cx="10839134" cy="3314790"/>
          </a:xfrm>
        </p:grpSpPr>
        <p:grpSp>
          <p:nvGrpSpPr>
            <p:cNvPr id="24" name="Group 15"/>
            <p:cNvGrpSpPr/>
            <p:nvPr/>
          </p:nvGrpSpPr>
          <p:grpSpPr bwMode="auto">
            <a:xfrm>
              <a:off x="8389375" y="5014975"/>
              <a:ext cx="292062" cy="292258"/>
              <a:chOff x="0" y="0"/>
              <a:chExt cx="205" cy="206"/>
            </a:xfrm>
            <a:solidFill>
              <a:srgbClr val="28C896"/>
            </a:solidFill>
          </p:grpSpPr>
          <p:sp>
            <p:nvSpPr>
              <p:cNvPr id="42" name="Freeform 16"/>
              <p:cNvSpPr>
                <a:spLocks noEditPoints="1"/>
              </p:cNvSpPr>
              <p:nvPr/>
            </p:nvSpPr>
            <p:spPr bwMode="auto">
              <a:xfrm>
                <a:off x="0" y="0"/>
                <a:ext cx="205" cy="206"/>
              </a:xfrm>
              <a:custGeom>
                <a:avLst/>
                <a:gdLst>
                  <a:gd name="T0" fmla="*/ 103 w 140"/>
                  <a:gd name="T1" fmla="*/ 0 h 140"/>
                  <a:gd name="T2" fmla="*/ 0 w 140"/>
                  <a:gd name="T3" fmla="*/ 103 h 140"/>
                  <a:gd name="T4" fmla="*/ 103 w 140"/>
                  <a:gd name="T5" fmla="*/ 206 h 140"/>
                  <a:gd name="T6" fmla="*/ 205 w 140"/>
                  <a:gd name="T7" fmla="*/ 103 h 140"/>
                  <a:gd name="T8" fmla="*/ 103 w 140"/>
                  <a:gd name="T9" fmla="*/ 0 h 140"/>
                  <a:gd name="T10" fmla="*/ 103 w 140"/>
                  <a:gd name="T11" fmla="*/ 188 h 140"/>
                  <a:gd name="T12" fmla="*/ 18 w 140"/>
                  <a:gd name="T13" fmla="*/ 103 h 140"/>
                  <a:gd name="T14" fmla="*/ 103 w 140"/>
                  <a:gd name="T15" fmla="*/ 18 h 140"/>
                  <a:gd name="T16" fmla="*/ 187 w 140"/>
                  <a:gd name="T17" fmla="*/ 103 h 140"/>
                  <a:gd name="T18" fmla="*/ 103 w 140"/>
                  <a:gd name="T19" fmla="*/ 18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17"/>
              <p:cNvSpPr/>
              <p:nvPr/>
            </p:nvSpPr>
            <p:spPr bwMode="auto">
              <a:xfrm>
                <a:off x="60" y="60"/>
                <a:ext cx="87" cy="86"/>
              </a:xfrm>
              <a:custGeom>
                <a:avLst/>
                <a:gdLst>
                  <a:gd name="T0" fmla="*/ 83 w 59"/>
                  <a:gd name="T1" fmla="*/ 3 h 58"/>
                  <a:gd name="T2" fmla="*/ 71 w 59"/>
                  <a:gd name="T3" fmla="*/ 3 h 58"/>
                  <a:gd name="T4" fmla="*/ 43 w 59"/>
                  <a:gd name="T5" fmla="*/ 31 h 58"/>
                  <a:gd name="T6" fmla="*/ 16 w 59"/>
                  <a:gd name="T7" fmla="*/ 3 h 58"/>
                  <a:gd name="T8" fmla="*/ 3 w 59"/>
                  <a:gd name="T9" fmla="*/ 3 h 58"/>
                  <a:gd name="T10" fmla="*/ 3 w 59"/>
                  <a:gd name="T11" fmla="*/ 16 h 58"/>
                  <a:gd name="T12" fmla="*/ 31 w 59"/>
                  <a:gd name="T13" fmla="*/ 43 h 58"/>
                  <a:gd name="T14" fmla="*/ 3 w 59"/>
                  <a:gd name="T15" fmla="*/ 71 h 58"/>
                  <a:gd name="T16" fmla="*/ 3 w 59"/>
                  <a:gd name="T17" fmla="*/ 83 h 58"/>
                  <a:gd name="T18" fmla="*/ 10 w 59"/>
                  <a:gd name="T19" fmla="*/ 86 h 58"/>
                  <a:gd name="T20" fmla="*/ 16 w 59"/>
                  <a:gd name="T21" fmla="*/ 83 h 58"/>
                  <a:gd name="T22" fmla="*/ 43 w 59"/>
                  <a:gd name="T23" fmla="*/ 56 h 58"/>
                  <a:gd name="T24" fmla="*/ 71 w 59"/>
                  <a:gd name="T25" fmla="*/ 83 h 58"/>
                  <a:gd name="T26" fmla="*/ 77 w 59"/>
                  <a:gd name="T27" fmla="*/ 86 h 58"/>
                  <a:gd name="T28" fmla="*/ 83 w 59"/>
                  <a:gd name="T29" fmla="*/ 83 h 58"/>
                  <a:gd name="T30" fmla="*/ 83 w 59"/>
                  <a:gd name="T31" fmla="*/ 71 h 58"/>
                  <a:gd name="T32" fmla="*/ 56 w 59"/>
                  <a:gd name="T33" fmla="*/ 43 h 58"/>
                  <a:gd name="T34" fmla="*/ 83 w 59"/>
                  <a:gd name="T35" fmla="*/ 16 h 58"/>
                  <a:gd name="T36" fmla="*/ 83 w 59"/>
                  <a:gd name="T37" fmla="*/ 3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8"/>
              <p:cNvSpPr>
                <a:spLocks noEditPoints="1"/>
              </p:cNvSpPr>
              <p:nvPr/>
            </p:nvSpPr>
            <p:spPr bwMode="auto">
              <a:xfrm>
                <a:off x="0" y="0"/>
                <a:ext cx="205" cy="206"/>
              </a:xfrm>
              <a:custGeom>
                <a:avLst/>
                <a:gdLst>
                  <a:gd name="T0" fmla="*/ 103 w 140"/>
                  <a:gd name="T1" fmla="*/ 0 h 140"/>
                  <a:gd name="T2" fmla="*/ 0 w 140"/>
                  <a:gd name="T3" fmla="*/ 103 h 140"/>
                  <a:gd name="T4" fmla="*/ 103 w 140"/>
                  <a:gd name="T5" fmla="*/ 206 h 140"/>
                  <a:gd name="T6" fmla="*/ 205 w 140"/>
                  <a:gd name="T7" fmla="*/ 103 h 140"/>
                  <a:gd name="T8" fmla="*/ 103 w 140"/>
                  <a:gd name="T9" fmla="*/ 0 h 140"/>
                  <a:gd name="T10" fmla="*/ 103 w 140"/>
                  <a:gd name="T11" fmla="*/ 188 h 140"/>
                  <a:gd name="T12" fmla="*/ 18 w 140"/>
                  <a:gd name="T13" fmla="*/ 103 h 140"/>
                  <a:gd name="T14" fmla="*/ 103 w 140"/>
                  <a:gd name="T15" fmla="*/ 18 h 140"/>
                  <a:gd name="T16" fmla="*/ 187 w 140"/>
                  <a:gd name="T17" fmla="*/ 103 h 140"/>
                  <a:gd name="T18" fmla="*/ 103 w 140"/>
                  <a:gd name="T19" fmla="*/ 18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0"/>
                    </a:moveTo>
                    <a:cubicBezTo>
                      <a:pt x="32" y="0"/>
                      <a:pt x="0" y="32"/>
                      <a:pt x="0" y="70"/>
                    </a:cubicBezTo>
                    <a:cubicBezTo>
                      <a:pt x="0" y="109"/>
                      <a:pt x="32" y="140"/>
                      <a:pt x="70" y="140"/>
                    </a:cubicBezTo>
                    <a:cubicBezTo>
                      <a:pt x="109" y="140"/>
                      <a:pt x="140" y="109"/>
                      <a:pt x="140" y="70"/>
                    </a:cubicBezTo>
                    <a:cubicBezTo>
                      <a:pt x="140" y="32"/>
                      <a:pt x="109" y="0"/>
                      <a:pt x="70" y="0"/>
                    </a:cubicBezTo>
                    <a:close/>
                    <a:moveTo>
                      <a:pt x="70" y="128"/>
                    </a:moveTo>
                    <a:cubicBezTo>
                      <a:pt x="38" y="128"/>
                      <a:pt x="12" y="102"/>
                      <a:pt x="12" y="70"/>
                    </a:cubicBezTo>
                    <a:cubicBezTo>
                      <a:pt x="12" y="38"/>
                      <a:pt x="38" y="12"/>
                      <a:pt x="70" y="12"/>
                    </a:cubicBezTo>
                    <a:cubicBezTo>
                      <a:pt x="102" y="12"/>
                      <a:pt x="128" y="38"/>
                      <a:pt x="128" y="70"/>
                    </a:cubicBezTo>
                    <a:cubicBezTo>
                      <a:pt x="128" y="102"/>
                      <a:pt x="102" y="128"/>
                      <a:pt x="70" y="128"/>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9"/>
              <p:cNvSpPr/>
              <p:nvPr/>
            </p:nvSpPr>
            <p:spPr bwMode="auto">
              <a:xfrm>
                <a:off x="60" y="60"/>
                <a:ext cx="87" cy="86"/>
              </a:xfrm>
              <a:custGeom>
                <a:avLst/>
                <a:gdLst>
                  <a:gd name="T0" fmla="*/ 83 w 59"/>
                  <a:gd name="T1" fmla="*/ 3 h 58"/>
                  <a:gd name="T2" fmla="*/ 71 w 59"/>
                  <a:gd name="T3" fmla="*/ 3 h 58"/>
                  <a:gd name="T4" fmla="*/ 43 w 59"/>
                  <a:gd name="T5" fmla="*/ 31 h 58"/>
                  <a:gd name="T6" fmla="*/ 16 w 59"/>
                  <a:gd name="T7" fmla="*/ 3 h 58"/>
                  <a:gd name="T8" fmla="*/ 3 w 59"/>
                  <a:gd name="T9" fmla="*/ 3 h 58"/>
                  <a:gd name="T10" fmla="*/ 3 w 59"/>
                  <a:gd name="T11" fmla="*/ 16 h 58"/>
                  <a:gd name="T12" fmla="*/ 31 w 59"/>
                  <a:gd name="T13" fmla="*/ 43 h 58"/>
                  <a:gd name="T14" fmla="*/ 3 w 59"/>
                  <a:gd name="T15" fmla="*/ 71 h 58"/>
                  <a:gd name="T16" fmla="*/ 3 w 59"/>
                  <a:gd name="T17" fmla="*/ 83 h 58"/>
                  <a:gd name="T18" fmla="*/ 10 w 59"/>
                  <a:gd name="T19" fmla="*/ 86 h 58"/>
                  <a:gd name="T20" fmla="*/ 16 w 59"/>
                  <a:gd name="T21" fmla="*/ 83 h 58"/>
                  <a:gd name="T22" fmla="*/ 43 w 59"/>
                  <a:gd name="T23" fmla="*/ 56 h 58"/>
                  <a:gd name="T24" fmla="*/ 71 w 59"/>
                  <a:gd name="T25" fmla="*/ 83 h 58"/>
                  <a:gd name="T26" fmla="*/ 77 w 59"/>
                  <a:gd name="T27" fmla="*/ 86 h 58"/>
                  <a:gd name="T28" fmla="*/ 83 w 59"/>
                  <a:gd name="T29" fmla="*/ 83 h 58"/>
                  <a:gd name="T30" fmla="*/ 83 w 59"/>
                  <a:gd name="T31" fmla="*/ 71 h 58"/>
                  <a:gd name="T32" fmla="*/ 56 w 59"/>
                  <a:gd name="T33" fmla="*/ 43 h 58"/>
                  <a:gd name="T34" fmla="*/ 83 w 59"/>
                  <a:gd name="T35" fmla="*/ 16 h 58"/>
                  <a:gd name="T36" fmla="*/ 83 w 59"/>
                  <a:gd name="T37" fmla="*/ 3 h 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9" h="58">
                    <a:moveTo>
                      <a:pt x="56" y="2"/>
                    </a:moveTo>
                    <a:cubicBezTo>
                      <a:pt x="54" y="0"/>
                      <a:pt x="50" y="0"/>
                      <a:pt x="48" y="2"/>
                    </a:cubicBezTo>
                    <a:cubicBezTo>
                      <a:pt x="29" y="21"/>
                      <a:pt x="29" y="21"/>
                      <a:pt x="29" y="21"/>
                    </a:cubicBezTo>
                    <a:cubicBezTo>
                      <a:pt x="11" y="2"/>
                      <a:pt x="11" y="2"/>
                      <a:pt x="11" y="2"/>
                    </a:cubicBezTo>
                    <a:cubicBezTo>
                      <a:pt x="8" y="0"/>
                      <a:pt x="5" y="0"/>
                      <a:pt x="2" y="2"/>
                    </a:cubicBezTo>
                    <a:cubicBezTo>
                      <a:pt x="0" y="5"/>
                      <a:pt x="0" y="8"/>
                      <a:pt x="2" y="11"/>
                    </a:cubicBezTo>
                    <a:cubicBezTo>
                      <a:pt x="21" y="29"/>
                      <a:pt x="21" y="29"/>
                      <a:pt x="21" y="29"/>
                    </a:cubicBezTo>
                    <a:cubicBezTo>
                      <a:pt x="2" y="48"/>
                      <a:pt x="2" y="48"/>
                      <a:pt x="2" y="48"/>
                    </a:cubicBezTo>
                    <a:cubicBezTo>
                      <a:pt x="0" y="50"/>
                      <a:pt x="0" y="54"/>
                      <a:pt x="2" y="56"/>
                    </a:cubicBezTo>
                    <a:cubicBezTo>
                      <a:pt x="3" y="58"/>
                      <a:pt x="5" y="58"/>
                      <a:pt x="7" y="58"/>
                    </a:cubicBezTo>
                    <a:cubicBezTo>
                      <a:pt x="8" y="58"/>
                      <a:pt x="10" y="58"/>
                      <a:pt x="11" y="56"/>
                    </a:cubicBezTo>
                    <a:cubicBezTo>
                      <a:pt x="29" y="38"/>
                      <a:pt x="29" y="38"/>
                      <a:pt x="29" y="38"/>
                    </a:cubicBezTo>
                    <a:cubicBezTo>
                      <a:pt x="48" y="56"/>
                      <a:pt x="48" y="56"/>
                      <a:pt x="48" y="56"/>
                    </a:cubicBezTo>
                    <a:cubicBezTo>
                      <a:pt x="49" y="58"/>
                      <a:pt x="51" y="58"/>
                      <a:pt x="52" y="58"/>
                    </a:cubicBezTo>
                    <a:cubicBezTo>
                      <a:pt x="54" y="58"/>
                      <a:pt x="55" y="58"/>
                      <a:pt x="56" y="56"/>
                    </a:cubicBezTo>
                    <a:cubicBezTo>
                      <a:pt x="59" y="54"/>
                      <a:pt x="59" y="50"/>
                      <a:pt x="56" y="48"/>
                    </a:cubicBezTo>
                    <a:cubicBezTo>
                      <a:pt x="38" y="29"/>
                      <a:pt x="38" y="29"/>
                      <a:pt x="38" y="29"/>
                    </a:cubicBezTo>
                    <a:cubicBezTo>
                      <a:pt x="56" y="11"/>
                      <a:pt x="56" y="11"/>
                      <a:pt x="56" y="11"/>
                    </a:cubicBezTo>
                    <a:cubicBezTo>
                      <a:pt x="59" y="8"/>
                      <a:pt x="59" y="5"/>
                      <a:pt x="56" y="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20"/>
            <p:cNvGrpSpPr/>
            <p:nvPr/>
          </p:nvGrpSpPr>
          <p:grpSpPr bwMode="auto">
            <a:xfrm>
              <a:off x="8389375" y="2509606"/>
              <a:ext cx="292062" cy="292258"/>
              <a:chOff x="0" y="0"/>
              <a:chExt cx="205" cy="206"/>
            </a:xfrm>
            <a:solidFill>
              <a:srgbClr val="00B0F0"/>
            </a:solidFill>
          </p:grpSpPr>
          <p:sp>
            <p:nvSpPr>
              <p:cNvPr id="40" name="Freeform 21"/>
              <p:cNvSpPr>
                <a:spLocks noEditPoints="1"/>
              </p:cNvSpPr>
              <p:nvPr/>
            </p:nvSpPr>
            <p:spPr bwMode="auto">
              <a:xfrm>
                <a:off x="0" y="0"/>
                <a:ext cx="205" cy="206"/>
              </a:xfrm>
              <a:custGeom>
                <a:avLst/>
                <a:gdLst>
                  <a:gd name="T0" fmla="*/ 0 w 205"/>
                  <a:gd name="T1" fmla="*/ 0 h 206"/>
                  <a:gd name="T2" fmla="*/ 0 w 205"/>
                  <a:gd name="T3" fmla="*/ 206 h 206"/>
                  <a:gd name="T4" fmla="*/ 205 w 205"/>
                  <a:gd name="T5" fmla="*/ 206 h 206"/>
                  <a:gd name="T6" fmla="*/ 205 w 205"/>
                  <a:gd name="T7" fmla="*/ 0 h 206"/>
                  <a:gd name="T8" fmla="*/ 0 w 205"/>
                  <a:gd name="T9" fmla="*/ 0 h 206"/>
                  <a:gd name="T10" fmla="*/ 188 w 205"/>
                  <a:gd name="T11" fmla="*/ 188 h 206"/>
                  <a:gd name="T12" fmla="*/ 17 w 205"/>
                  <a:gd name="T13" fmla="*/ 188 h 206"/>
                  <a:gd name="T14" fmla="*/ 17 w 205"/>
                  <a:gd name="T15" fmla="*/ 17 h 206"/>
                  <a:gd name="T16" fmla="*/ 188 w 205"/>
                  <a:gd name="T17" fmla="*/ 17 h 206"/>
                  <a:gd name="T18" fmla="*/ 188 w 205"/>
                  <a:gd name="T19" fmla="*/ 188 h 2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05" h="206">
                    <a:moveTo>
                      <a:pt x="0" y="0"/>
                    </a:moveTo>
                    <a:lnTo>
                      <a:pt x="0" y="206"/>
                    </a:lnTo>
                    <a:lnTo>
                      <a:pt x="205" y="206"/>
                    </a:lnTo>
                    <a:lnTo>
                      <a:pt x="205" y="0"/>
                    </a:lnTo>
                    <a:lnTo>
                      <a:pt x="0" y="0"/>
                    </a:lnTo>
                    <a:close/>
                    <a:moveTo>
                      <a:pt x="188" y="188"/>
                    </a:moveTo>
                    <a:lnTo>
                      <a:pt x="17" y="188"/>
                    </a:lnTo>
                    <a:lnTo>
                      <a:pt x="17" y="17"/>
                    </a:lnTo>
                    <a:lnTo>
                      <a:pt x="188" y="17"/>
                    </a:lnTo>
                    <a:lnTo>
                      <a:pt x="188" y="18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2"/>
              <p:cNvSpPr/>
              <p:nvPr/>
            </p:nvSpPr>
            <p:spPr bwMode="auto">
              <a:xfrm>
                <a:off x="48" y="60"/>
                <a:ext cx="112" cy="90"/>
              </a:xfrm>
              <a:custGeom>
                <a:avLst/>
                <a:gdLst>
                  <a:gd name="T0" fmla="*/ 112 w 112"/>
                  <a:gd name="T1" fmla="*/ 12 h 90"/>
                  <a:gd name="T2" fmla="*/ 99 w 112"/>
                  <a:gd name="T3" fmla="*/ 0 h 90"/>
                  <a:gd name="T4" fmla="*/ 44 w 112"/>
                  <a:gd name="T5" fmla="*/ 66 h 90"/>
                  <a:gd name="T6" fmla="*/ 10 w 112"/>
                  <a:gd name="T7" fmla="*/ 38 h 90"/>
                  <a:gd name="T8" fmla="*/ 0 w 112"/>
                  <a:gd name="T9" fmla="*/ 53 h 90"/>
                  <a:gd name="T10" fmla="*/ 47 w 112"/>
                  <a:gd name="T11" fmla="*/ 90 h 90"/>
                  <a:gd name="T12" fmla="*/ 112 w 112"/>
                  <a:gd name="T13" fmla="*/ 12 h 9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90">
                    <a:moveTo>
                      <a:pt x="112" y="12"/>
                    </a:moveTo>
                    <a:lnTo>
                      <a:pt x="99" y="0"/>
                    </a:lnTo>
                    <a:lnTo>
                      <a:pt x="44" y="66"/>
                    </a:lnTo>
                    <a:lnTo>
                      <a:pt x="10" y="38"/>
                    </a:lnTo>
                    <a:lnTo>
                      <a:pt x="0" y="53"/>
                    </a:lnTo>
                    <a:lnTo>
                      <a:pt x="47" y="90"/>
                    </a:lnTo>
                    <a:lnTo>
                      <a:pt x="112" y="1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3"/>
            <p:cNvGrpSpPr/>
            <p:nvPr/>
          </p:nvGrpSpPr>
          <p:grpSpPr bwMode="auto">
            <a:xfrm>
              <a:off x="3521676" y="4993797"/>
              <a:ext cx="292062" cy="296493"/>
              <a:chOff x="0" y="0"/>
              <a:chExt cx="205" cy="208"/>
            </a:xfrm>
            <a:solidFill>
              <a:srgbClr val="78C85A"/>
            </a:solidFill>
          </p:grpSpPr>
          <p:sp>
            <p:nvSpPr>
              <p:cNvPr id="38" name="Freeform 24"/>
              <p:cNvSpPr>
                <a:spLocks noEditPoints="1"/>
              </p:cNvSpPr>
              <p:nvPr/>
            </p:nvSpPr>
            <p:spPr bwMode="auto">
              <a:xfrm>
                <a:off x="0" y="0"/>
                <a:ext cx="205" cy="208"/>
              </a:xfrm>
              <a:custGeom>
                <a:avLst/>
                <a:gdLst>
                  <a:gd name="T0" fmla="*/ 199 w 140"/>
                  <a:gd name="T1" fmla="*/ 81 h 141"/>
                  <a:gd name="T2" fmla="*/ 179 w 140"/>
                  <a:gd name="T3" fmla="*/ 68 h 141"/>
                  <a:gd name="T4" fmla="*/ 186 w 140"/>
                  <a:gd name="T5" fmla="*/ 43 h 141"/>
                  <a:gd name="T6" fmla="*/ 155 w 140"/>
                  <a:gd name="T7" fmla="*/ 21 h 141"/>
                  <a:gd name="T8" fmla="*/ 132 w 140"/>
                  <a:gd name="T9" fmla="*/ 25 h 141"/>
                  <a:gd name="T10" fmla="*/ 119 w 140"/>
                  <a:gd name="T11" fmla="*/ 3 h 141"/>
                  <a:gd name="T12" fmla="*/ 81 w 140"/>
                  <a:gd name="T13" fmla="*/ 9 h 141"/>
                  <a:gd name="T14" fmla="*/ 67 w 140"/>
                  <a:gd name="T15" fmla="*/ 28 h 141"/>
                  <a:gd name="T16" fmla="*/ 42 w 140"/>
                  <a:gd name="T17" fmla="*/ 21 h 141"/>
                  <a:gd name="T18" fmla="*/ 19 w 140"/>
                  <a:gd name="T19" fmla="*/ 53 h 141"/>
                  <a:gd name="T20" fmla="*/ 23 w 140"/>
                  <a:gd name="T21" fmla="*/ 75 h 141"/>
                  <a:gd name="T22" fmla="*/ 1 w 140"/>
                  <a:gd name="T23" fmla="*/ 89 h 141"/>
                  <a:gd name="T24" fmla="*/ 1 w 140"/>
                  <a:gd name="T25" fmla="*/ 119 h 141"/>
                  <a:gd name="T26" fmla="*/ 23 w 140"/>
                  <a:gd name="T27" fmla="*/ 133 h 141"/>
                  <a:gd name="T28" fmla="*/ 19 w 140"/>
                  <a:gd name="T29" fmla="*/ 156 h 141"/>
                  <a:gd name="T30" fmla="*/ 42 w 140"/>
                  <a:gd name="T31" fmla="*/ 187 h 141"/>
                  <a:gd name="T32" fmla="*/ 67 w 140"/>
                  <a:gd name="T33" fmla="*/ 181 h 141"/>
                  <a:gd name="T34" fmla="*/ 81 w 140"/>
                  <a:gd name="T35" fmla="*/ 201 h 141"/>
                  <a:gd name="T36" fmla="*/ 103 w 140"/>
                  <a:gd name="T37" fmla="*/ 208 h 141"/>
                  <a:gd name="T38" fmla="*/ 126 w 140"/>
                  <a:gd name="T39" fmla="*/ 201 h 141"/>
                  <a:gd name="T40" fmla="*/ 139 w 140"/>
                  <a:gd name="T41" fmla="*/ 181 h 141"/>
                  <a:gd name="T42" fmla="*/ 164 w 140"/>
                  <a:gd name="T43" fmla="*/ 187 h 141"/>
                  <a:gd name="T44" fmla="*/ 186 w 140"/>
                  <a:gd name="T45" fmla="*/ 156 h 141"/>
                  <a:gd name="T46" fmla="*/ 183 w 140"/>
                  <a:gd name="T47" fmla="*/ 133 h 141"/>
                  <a:gd name="T48" fmla="*/ 204 w 140"/>
                  <a:gd name="T49" fmla="*/ 119 h 141"/>
                  <a:gd name="T50" fmla="*/ 204 w 140"/>
                  <a:gd name="T51" fmla="*/ 89 h 141"/>
                  <a:gd name="T52" fmla="*/ 173 w 140"/>
                  <a:gd name="T53" fmla="*/ 118 h 141"/>
                  <a:gd name="T54" fmla="*/ 161 w 140"/>
                  <a:gd name="T55" fmla="*/ 136 h 141"/>
                  <a:gd name="T56" fmla="*/ 168 w 140"/>
                  <a:gd name="T57" fmla="*/ 159 h 141"/>
                  <a:gd name="T58" fmla="*/ 144 w 140"/>
                  <a:gd name="T59" fmla="*/ 164 h 141"/>
                  <a:gd name="T60" fmla="*/ 122 w 140"/>
                  <a:gd name="T61" fmla="*/ 168 h 141"/>
                  <a:gd name="T62" fmla="*/ 111 w 140"/>
                  <a:gd name="T63" fmla="*/ 189 h 141"/>
                  <a:gd name="T64" fmla="*/ 89 w 140"/>
                  <a:gd name="T65" fmla="*/ 174 h 141"/>
                  <a:gd name="T66" fmla="*/ 72 w 140"/>
                  <a:gd name="T67" fmla="*/ 164 h 141"/>
                  <a:gd name="T68" fmla="*/ 48 w 140"/>
                  <a:gd name="T69" fmla="*/ 170 h 141"/>
                  <a:gd name="T70" fmla="*/ 45 w 140"/>
                  <a:gd name="T71" fmla="*/ 145 h 141"/>
                  <a:gd name="T72" fmla="*/ 40 w 140"/>
                  <a:gd name="T73" fmla="*/ 124 h 141"/>
                  <a:gd name="T74" fmla="*/ 19 w 140"/>
                  <a:gd name="T75" fmla="*/ 112 h 141"/>
                  <a:gd name="T76" fmla="*/ 19 w 140"/>
                  <a:gd name="T77" fmla="*/ 96 h 141"/>
                  <a:gd name="T78" fmla="*/ 40 w 140"/>
                  <a:gd name="T79" fmla="*/ 86 h 141"/>
                  <a:gd name="T80" fmla="*/ 45 w 140"/>
                  <a:gd name="T81" fmla="*/ 65 h 141"/>
                  <a:gd name="T82" fmla="*/ 48 w 140"/>
                  <a:gd name="T83" fmla="*/ 38 h 141"/>
                  <a:gd name="T84" fmla="*/ 72 w 140"/>
                  <a:gd name="T85" fmla="*/ 46 h 141"/>
                  <a:gd name="T86" fmla="*/ 89 w 140"/>
                  <a:gd name="T87" fmla="*/ 34 h 141"/>
                  <a:gd name="T88" fmla="*/ 111 w 140"/>
                  <a:gd name="T89" fmla="*/ 19 h 141"/>
                  <a:gd name="T90" fmla="*/ 122 w 140"/>
                  <a:gd name="T91" fmla="*/ 40 h 141"/>
                  <a:gd name="T92" fmla="*/ 144 w 140"/>
                  <a:gd name="T93" fmla="*/ 46 h 141"/>
                  <a:gd name="T94" fmla="*/ 168 w 140"/>
                  <a:gd name="T95" fmla="*/ 50 h 141"/>
                  <a:gd name="T96" fmla="*/ 161 w 140"/>
                  <a:gd name="T97" fmla="*/ 72 h 141"/>
                  <a:gd name="T98" fmla="*/ 173 w 140"/>
                  <a:gd name="T99" fmla="*/ 91 h 141"/>
                  <a:gd name="T100" fmla="*/ 187 w 140"/>
                  <a:gd name="T101" fmla="*/ 105 h 1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40" h="141">
                    <a:moveTo>
                      <a:pt x="139" y="60"/>
                    </a:moveTo>
                    <a:cubicBezTo>
                      <a:pt x="139" y="58"/>
                      <a:pt x="138" y="56"/>
                      <a:pt x="136" y="55"/>
                    </a:cubicBezTo>
                    <a:cubicBezTo>
                      <a:pt x="125" y="51"/>
                      <a:pt x="125" y="51"/>
                      <a:pt x="125" y="51"/>
                    </a:cubicBezTo>
                    <a:cubicBezTo>
                      <a:pt x="124" y="50"/>
                      <a:pt x="123" y="48"/>
                      <a:pt x="122" y="46"/>
                    </a:cubicBezTo>
                    <a:cubicBezTo>
                      <a:pt x="127" y="36"/>
                      <a:pt x="127" y="36"/>
                      <a:pt x="127" y="36"/>
                    </a:cubicBezTo>
                    <a:cubicBezTo>
                      <a:pt x="128" y="34"/>
                      <a:pt x="128" y="31"/>
                      <a:pt x="127" y="29"/>
                    </a:cubicBezTo>
                    <a:cubicBezTo>
                      <a:pt x="123" y="24"/>
                      <a:pt x="117" y="19"/>
                      <a:pt x="112" y="14"/>
                    </a:cubicBezTo>
                    <a:cubicBezTo>
                      <a:pt x="110" y="13"/>
                      <a:pt x="108" y="13"/>
                      <a:pt x="106" y="14"/>
                    </a:cubicBezTo>
                    <a:cubicBezTo>
                      <a:pt x="95" y="19"/>
                      <a:pt x="95" y="19"/>
                      <a:pt x="95" y="19"/>
                    </a:cubicBezTo>
                    <a:cubicBezTo>
                      <a:pt x="93" y="18"/>
                      <a:pt x="91" y="17"/>
                      <a:pt x="90" y="17"/>
                    </a:cubicBezTo>
                    <a:cubicBezTo>
                      <a:pt x="86" y="6"/>
                      <a:pt x="86" y="6"/>
                      <a:pt x="86" y="6"/>
                    </a:cubicBezTo>
                    <a:cubicBezTo>
                      <a:pt x="85" y="4"/>
                      <a:pt x="83" y="2"/>
                      <a:pt x="81" y="2"/>
                    </a:cubicBezTo>
                    <a:cubicBezTo>
                      <a:pt x="73" y="0"/>
                      <a:pt x="67" y="0"/>
                      <a:pt x="60" y="2"/>
                    </a:cubicBezTo>
                    <a:cubicBezTo>
                      <a:pt x="58" y="2"/>
                      <a:pt x="56" y="4"/>
                      <a:pt x="55" y="6"/>
                    </a:cubicBezTo>
                    <a:cubicBezTo>
                      <a:pt x="51" y="17"/>
                      <a:pt x="51" y="17"/>
                      <a:pt x="51" y="17"/>
                    </a:cubicBezTo>
                    <a:cubicBezTo>
                      <a:pt x="49" y="17"/>
                      <a:pt x="47" y="18"/>
                      <a:pt x="46" y="19"/>
                    </a:cubicBezTo>
                    <a:cubicBezTo>
                      <a:pt x="35" y="14"/>
                      <a:pt x="35" y="14"/>
                      <a:pt x="35" y="14"/>
                    </a:cubicBezTo>
                    <a:cubicBezTo>
                      <a:pt x="33" y="13"/>
                      <a:pt x="31" y="13"/>
                      <a:pt x="29" y="14"/>
                    </a:cubicBezTo>
                    <a:cubicBezTo>
                      <a:pt x="23" y="19"/>
                      <a:pt x="18" y="24"/>
                      <a:pt x="14" y="29"/>
                    </a:cubicBezTo>
                    <a:cubicBezTo>
                      <a:pt x="13" y="31"/>
                      <a:pt x="12" y="34"/>
                      <a:pt x="13" y="36"/>
                    </a:cubicBezTo>
                    <a:cubicBezTo>
                      <a:pt x="18" y="46"/>
                      <a:pt x="18" y="46"/>
                      <a:pt x="18" y="46"/>
                    </a:cubicBezTo>
                    <a:cubicBezTo>
                      <a:pt x="18" y="48"/>
                      <a:pt x="17" y="50"/>
                      <a:pt x="16" y="51"/>
                    </a:cubicBezTo>
                    <a:cubicBezTo>
                      <a:pt x="5" y="55"/>
                      <a:pt x="5" y="55"/>
                      <a:pt x="5" y="55"/>
                    </a:cubicBezTo>
                    <a:cubicBezTo>
                      <a:pt x="3" y="56"/>
                      <a:pt x="2" y="58"/>
                      <a:pt x="1" y="60"/>
                    </a:cubicBezTo>
                    <a:cubicBezTo>
                      <a:pt x="1" y="64"/>
                      <a:pt x="0" y="67"/>
                      <a:pt x="0" y="71"/>
                    </a:cubicBezTo>
                    <a:cubicBezTo>
                      <a:pt x="0" y="74"/>
                      <a:pt x="1" y="77"/>
                      <a:pt x="1" y="81"/>
                    </a:cubicBezTo>
                    <a:cubicBezTo>
                      <a:pt x="2" y="84"/>
                      <a:pt x="3" y="85"/>
                      <a:pt x="5" y="86"/>
                    </a:cubicBezTo>
                    <a:cubicBezTo>
                      <a:pt x="16" y="90"/>
                      <a:pt x="16" y="90"/>
                      <a:pt x="16" y="90"/>
                    </a:cubicBezTo>
                    <a:cubicBezTo>
                      <a:pt x="17" y="92"/>
                      <a:pt x="18" y="94"/>
                      <a:pt x="18" y="95"/>
                    </a:cubicBezTo>
                    <a:cubicBezTo>
                      <a:pt x="13" y="106"/>
                      <a:pt x="13" y="106"/>
                      <a:pt x="13" y="106"/>
                    </a:cubicBezTo>
                    <a:cubicBezTo>
                      <a:pt x="12" y="108"/>
                      <a:pt x="13" y="110"/>
                      <a:pt x="14" y="112"/>
                    </a:cubicBezTo>
                    <a:cubicBezTo>
                      <a:pt x="18" y="118"/>
                      <a:pt x="23" y="123"/>
                      <a:pt x="29" y="127"/>
                    </a:cubicBezTo>
                    <a:cubicBezTo>
                      <a:pt x="31" y="128"/>
                      <a:pt x="33" y="129"/>
                      <a:pt x="35" y="128"/>
                    </a:cubicBezTo>
                    <a:cubicBezTo>
                      <a:pt x="46" y="123"/>
                      <a:pt x="46" y="123"/>
                      <a:pt x="46" y="123"/>
                    </a:cubicBezTo>
                    <a:cubicBezTo>
                      <a:pt x="47" y="124"/>
                      <a:pt x="49" y="124"/>
                      <a:pt x="51" y="125"/>
                    </a:cubicBezTo>
                    <a:cubicBezTo>
                      <a:pt x="55" y="136"/>
                      <a:pt x="55" y="136"/>
                      <a:pt x="55" y="136"/>
                    </a:cubicBezTo>
                    <a:cubicBezTo>
                      <a:pt x="56" y="138"/>
                      <a:pt x="58" y="140"/>
                      <a:pt x="60" y="140"/>
                    </a:cubicBezTo>
                    <a:cubicBezTo>
                      <a:pt x="64" y="140"/>
                      <a:pt x="67" y="141"/>
                      <a:pt x="70" y="141"/>
                    </a:cubicBezTo>
                    <a:cubicBezTo>
                      <a:pt x="74" y="141"/>
                      <a:pt x="77" y="140"/>
                      <a:pt x="81" y="140"/>
                    </a:cubicBezTo>
                    <a:cubicBezTo>
                      <a:pt x="83" y="140"/>
                      <a:pt x="85" y="138"/>
                      <a:pt x="86" y="136"/>
                    </a:cubicBezTo>
                    <a:cubicBezTo>
                      <a:pt x="90" y="125"/>
                      <a:pt x="90" y="125"/>
                      <a:pt x="90" y="125"/>
                    </a:cubicBezTo>
                    <a:cubicBezTo>
                      <a:pt x="91" y="124"/>
                      <a:pt x="93" y="124"/>
                      <a:pt x="95" y="123"/>
                    </a:cubicBezTo>
                    <a:cubicBezTo>
                      <a:pt x="106" y="128"/>
                      <a:pt x="106" y="128"/>
                      <a:pt x="106" y="128"/>
                    </a:cubicBezTo>
                    <a:cubicBezTo>
                      <a:pt x="108" y="129"/>
                      <a:pt x="110" y="128"/>
                      <a:pt x="112" y="127"/>
                    </a:cubicBezTo>
                    <a:cubicBezTo>
                      <a:pt x="117" y="123"/>
                      <a:pt x="123" y="118"/>
                      <a:pt x="127" y="112"/>
                    </a:cubicBezTo>
                    <a:cubicBezTo>
                      <a:pt x="128" y="110"/>
                      <a:pt x="128" y="108"/>
                      <a:pt x="127" y="106"/>
                    </a:cubicBezTo>
                    <a:cubicBezTo>
                      <a:pt x="122" y="95"/>
                      <a:pt x="122" y="95"/>
                      <a:pt x="122" y="95"/>
                    </a:cubicBezTo>
                    <a:cubicBezTo>
                      <a:pt x="123" y="94"/>
                      <a:pt x="124" y="92"/>
                      <a:pt x="125" y="90"/>
                    </a:cubicBezTo>
                    <a:cubicBezTo>
                      <a:pt x="136" y="86"/>
                      <a:pt x="136" y="86"/>
                      <a:pt x="136" y="86"/>
                    </a:cubicBezTo>
                    <a:cubicBezTo>
                      <a:pt x="138" y="85"/>
                      <a:pt x="139" y="84"/>
                      <a:pt x="139" y="81"/>
                    </a:cubicBezTo>
                    <a:cubicBezTo>
                      <a:pt x="140" y="77"/>
                      <a:pt x="140" y="74"/>
                      <a:pt x="140" y="71"/>
                    </a:cubicBezTo>
                    <a:cubicBezTo>
                      <a:pt x="140" y="67"/>
                      <a:pt x="140" y="64"/>
                      <a:pt x="139" y="60"/>
                    </a:cubicBezTo>
                    <a:close/>
                    <a:moveTo>
                      <a:pt x="128" y="76"/>
                    </a:moveTo>
                    <a:cubicBezTo>
                      <a:pt x="118" y="80"/>
                      <a:pt x="118" y="80"/>
                      <a:pt x="118" y="80"/>
                    </a:cubicBezTo>
                    <a:cubicBezTo>
                      <a:pt x="116" y="80"/>
                      <a:pt x="115" y="82"/>
                      <a:pt x="114" y="84"/>
                    </a:cubicBezTo>
                    <a:cubicBezTo>
                      <a:pt x="113" y="87"/>
                      <a:pt x="112" y="90"/>
                      <a:pt x="110" y="92"/>
                    </a:cubicBezTo>
                    <a:cubicBezTo>
                      <a:pt x="109" y="94"/>
                      <a:pt x="109" y="96"/>
                      <a:pt x="110" y="98"/>
                    </a:cubicBezTo>
                    <a:cubicBezTo>
                      <a:pt x="115" y="108"/>
                      <a:pt x="115" y="108"/>
                      <a:pt x="115" y="108"/>
                    </a:cubicBezTo>
                    <a:cubicBezTo>
                      <a:pt x="113" y="111"/>
                      <a:pt x="110" y="113"/>
                      <a:pt x="107" y="115"/>
                    </a:cubicBezTo>
                    <a:cubicBezTo>
                      <a:pt x="98" y="111"/>
                      <a:pt x="98" y="111"/>
                      <a:pt x="98" y="111"/>
                    </a:cubicBezTo>
                    <a:cubicBezTo>
                      <a:pt x="96" y="110"/>
                      <a:pt x="94" y="110"/>
                      <a:pt x="92" y="111"/>
                    </a:cubicBezTo>
                    <a:cubicBezTo>
                      <a:pt x="89" y="112"/>
                      <a:pt x="86" y="113"/>
                      <a:pt x="83" y="114"/>
                    </a:cubicBezTo>
                    <a:cubicBezTo>
                      <a:pt x="81" y="115"/>
                      <a:pt x="80" y="116"/>
                      <a:pt x="79" y="118"/>
                    </a:cubicBezTo>
                    <a:cubicBezTo>
                      <a:pt x="76" y="128"/>
                      <a:pt x="76" y="128"/>
                      <a:pt x="76" y="128"/>
                    </a:cubicBezTo>
                    <a:cubicBezTo>
                      <a:pt x="72" y="129"/>
                      <a:pt x="69" y="129"/>
                      <a:pt x="65" y="128"/>
                    </a:cubicBezTo>
                    <a:cubicBezTo>
                      <a:pt x="61" y="118"/>
                      <a:pt x="61" y="118"/>
                      <a:pt x="61" y="118"/>
                    </a:cubicBezTo>
                    <a:cubicBezTo>
                      <a:pt x="61" y="116"/>
                      <a:pt x="59" y="115"/>
                      <a:pt x="57" y="114"/>
                    </a:cubicBezTo>
                    <a:cubicBezTo>
                      <a:pt x="54" y="113"/>
                      <a:pt x="51" y="112"/>
                      <a:pt x="49" y="111"/>
                    </a:cubicBezTo>
                    <a:cubicBezTo>
                      <a:pt x="47" y="110"/>
                      <a:pt x="45" y="110"/>
                      <a:pt x="43" y="111"/>
                    </a:cubicBezTo>
                    <a:cubicBezTo>
                      <a:pt x="33" y="115"/>
                      <a:pt x="33" y="115"/>
                      <a:pt x="33" y="115"/>
                    </a:cubicBezTo>
                    <a:cubicBezTo>
                      <a:pt x="31" y="113"/>
                      <a:pt x="28" y="111"/>
                      <a:pt x="26" y="108"/>
                    </a:cubicBezTo>
                    <a:cubicBezTo>
                      <a:pt x="31" y="98"/>
                      <a:pt x="31" y="98"/>
                      <a:pt x="31" y="98"/>
                    </a:cubicBezTo>
                    <a:cubicBezTo>
                      <a:pt x="31" y="96"/>
                      <a:pt x="31" y="94"/>
                      <a:pt x="30" y="92"/>
                    </a:cubicBezTo>
                    <a:cubicBezTo>
                      <a:pt x="29" y="90"/>
                      <a:pt x="28" y="87"/>
                      <a:pt x="27" y="84"/>
                    </a:cubicBezTo>
                    <a:cubicBezTo>
                      <a:pt x="26" y="82"/>
                      <a:pt x="25" y="80"/>
                      <a:pt x="23" y="80"/>
                    </a:cubicBezTo>
                    <a:cubicBezTo>
                      <a:pt x="13" y="76"/>
                      <a:pt x="13" y="76"/>
                      <a:pt x="13" y="76"/>
                    </a:cubicBezTo>
                    <a:cubicBezTo>
                      <a:pt x="12" y="74"/>
                      <a:pt x="12" y="72"/>
                      <a:pt x="12" y="71"/>
                    </a:cubicBezTo>
                    <a:cubicBezTo>
                      <a:pt x="12" y="69"/>
                      <a:pt x="12" y="67"/>
                      <a:pt x="13" y="65"/>
                    </a:cubicBezTo>
                    <a:cubicBezTo>
                      <a:pt x="23" y="62"/>
                      <a:pt x="23" y="62"/>
                      <a:pt x="23" y="62"/>
                    </a:cubicBezTo>
                    <a:cubicBezTo>
                      <a:pt x="25" y="61"/>
                      <a:pt x="26" y="60"/>
                      <a:pt x="27" y="58"/>
                    </a:cubicBezTo>
                    <a:cubicBezTo>
                      <a:pt x="28" y="55"/>
                      <a:pt x="29" y="52"/>
                      <a:pt x="30" y="49"/>
                    </a:cubicBezTo>
                    <a:cubicBezTo>
                      <a:pt x="31" y="47"/>
                      <a:pt x="31" y="45"/>
                      <a:pt x="31" y="44"/>
                    </a:cubicBezTo>
                    <a:cubicBezTo>
                      <a:pt x="26" y="34"/>
                      <a:pt x="26" y="34"/>
                      <a:pt x="26" y="34"/>
                    </a:cubicBezTo>
                    <a:cubicBezTo>
                      <a:pt x="28" y="31"/>
                      <a:pt x="31" y="28"/>
                      <a:pt x="33" y="26"/>
                    </a:cubicBezTo>
                    <a:cubicBezTo>
                      <a:pt x="43" y="31"/>
                      <a:pt x="43" y="31"/>
                      <a:pt x="43" y="31"/>
                    </a:cubicBezTo>
                    <a:cubicBezTo>
                      <a:pt x="45" y="32"/>
                      <a:pt x="47" y="32"/>
                      <a:pt x="49" y="31"/>
                    </a:cubicBezTo>
                    <a:cubicBezTo>
                      <a:pt x="51" y="29"/>
                      <a:pt x="54" y="28"/>
                      <a:pt x="57" y="27"/>
                    </a:cubicBezTo>
                    <a:cubicBezTo>
                      <a:pt x="59" y="27"/>
                      <a:pt x="61" y="25"/>
                      <a:pt x="61" y="23"/>
                    </a:cubicBezTo>
                    <a:cubicBezTo>
                      <a:pt x="65" y="13"/>
                      <a:pt x="65" y="13"/>
                      <a:pt x="65" y="13"/>
                    </a:cubicBezTo>
                    <a:cubicBezTo>
                      <a:pt x="69" y="13"/>
                      <a:pt x="72" y="13"/>
                      <a:pt x="76" y="13"/>
                    </a:cubicBezTo>
                    <a:cubicBezTo>
                      <a:pt x="79" y="23"/>
                      <a:pt x="79" y="23"/>
                      <a:pt x="79" y="23"/>
                    </a:cubicBezTo>
                    <a:cubicBezTo>
                      <a:pt x="80" y="25"/>
                      <a:pt x="81" y="27"/>
                      <a:pt x="83" y="27"/>
                    </a:cubicBezTo>
                    <a:cubicBezTo>
                      <a:pt x="86" y="28"/>
                      <a:pt x="89" y="29"/>
                      <a:pt x="92" y="31"/>
                    </a:cubicBezTo>
                    <a:cubicBezTo>
                      <a:pt x="94" y="32"/>
                      <a:pt x="96" y="32"/>
                      <a:pt x="98" y="31"/>
                    </a:cubicBezTo>
                    <a:cubicBezTo>
                      <a:pt x="107" y="26"/>
                      <a:pt x="107" y="26"/>
                      <a:pt x="107" y="26"/>
                    </a:cubicBezTo>
                    <a:cubicBezTo>
                      <a:pt x="110" y="28"/>
                      <a:pt x="113" y="31"/>
                      <a:pt x="115" y="34"/>
                    </a:cubicBezTo>
                    <a:cubicBezTo>
                      <a:pt x="110" y="44"/>
                      <a:pt x="110" y="44"/>
                      <a:pt x="110" y="44"/>
                    </a:cubicBezTo>
                    <a:cubicBezTo>
                      <a:pt x="109" y="45"/>
                      <a:pt x="109" y="47"/>
                      <a:pt x="110" y="49"/>
                    </a:cubicBezTo>
                    <a:cubicBezTo>
                      <a:pt x="112" y="52"/>
                      <a:pt x="113" y="55"/>
                      <a:pt x="114" y="58"/>
                    </a:cubicBezTo>
                    <a:cubicBezTo>
                      <a:pt x="115" y="60"/>
                      <a:pt x="116" y="61"/>
                      <a:pt x="118" y="62"/>
                    </a:cubicBezTo>
                    <a:cubicBezTo>
                      <a:pt x="128" y="65"/>
                      <a:pt x="128" y="65"/>
                      <a:pt x="128" y="65"/>
                    </a:cubicBezTo>
                    <a:cubicBezTo>
                      <a:pt x="128" y="67"/>
                      <a:pt x="128" y="69"/>
                      <a:pt x="128" y="71"/>
                    </a:cubicBezTo>
                    <a:cubicBezTo>
                      <a:pt x="128" y="72"/>
                      <a:pt x="128" y="74"/>
                      <a:pt x="128" y="76"/>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25"/>
              <p:cNvSpPr>
                <a:spLocks noEditPoints="1"/>
              </p:cNvSpPr>
              <p:nvPr/>
            </p:nvSpPr>
            <p:spPr bwMode="auto">
              <a:xfrm>
                <a:off x="63" y="62"/>
                <a:ext cx="81" cy="81"/>
              </a:xfrm>
              <a:custGeom>
                <a:avLst/>
                <a:gdLst>
                  <a:gd name="T0" fmla="*/ 40 w 55"/>
                  <a:gd name="T1" fmla="*/ 0 h 55"/>
                  <a:gd name="T2" fmla="*/ 0 w 55"/>
                  <a:gd name="T3" fmla="*/ 40 h 55"/>
                  <a:gd name="T4" fmla="*/ 40 w 55"/>
                  <a:gd name="T5" fmla="*/ 81 h 55"/>
                  <a:gd name="T6" fmla="*/ 81 w 55"/>
                  <a:gd name="T7" fmla="*/ 40 h 55"/>
                  <a:gd name="T8" fmla="*/ 40 w 55"/>
                  <a:gd name="T9" fmla="*/ 0 h 55"/>
                  <a:gd name="T10" fmla="*/ 40 w 55"/>
                  <a:gd name="T11" fmla="*/ 63 h 55"/>
                  <a:gd name="T12" fmla="*/ 18 w 55"/>
                  <a:gd name="T13" fmla="*/ 40 h 55"/>
                  <a:gd name="T14" fmla="*/ 40 w 55"/>
                  <a:gd name="T15" fmla="*/ 18 h 55"/>
                  <a:gd name="T16" fmla="*/ 63 w 55"/>
                  <a:gd name="T17" fmla="*/ 40 h 55"/>
                  <a:gd name="T18" fmla="*/ 40 w 55"/>
                  <a:gd name="T19" fmla="*/ 63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5" h="55">
                    <a:moveTo>
                      <a:pt x="27" y="0"/>
                    </a:moveTo>
                    <a:cubicBezTo>
                      <a:pt x="12" y="0"/>
                      <a:pt x="0" y="12"/>
                      <a:pt x="0" y="27"/>
                    </a:cubicBezTo>
                    <a:cubicBezTo>
                      <a:pt x="0" y="43"/>
                      <a:pt x="12" y="55"/>
                      <a:pt x="27" y="55"/>
                    </a:cubicBezTo>
                    <a:cubicBezTo>
                      <a:pt x="43" y="55"/>
                      <a:pt x="55" y="43"/>
                      <a:pt x="55" y="27"/>
                    </a:cubicBezTo>
                    <a:cubicBezTo>
                      <a:pt x="55" y="12"/>
                      <a:pt x="43" y="0"/>
                      <a:pt x="27" y="0"/>
                    </a:cubicBezTo>
                    <a:close/>
                    <a:moveTo>
                      <a:pt x="27" y="43"/>
                    </a:moveTo>
                    <a:cubicBezTo>
                      <a:pt x="19" y="43"/>
                      <a:pt x="12" y="36"/>
                      <a:pt x="12" y="27"/>
                    </a:cubicBezTo>
                    <a:cubicBezTo>
                      <a:pt x="12" y="19"/>
                      <a:pt x="19" y="12"/>
                      <a:pt x="27" y="12"/>
                    </a:cubicBezTo>
                    <a:cubicBezTo>
                      <a:pt x="36" y="12"/>
                      <a:pt x="43" y="19"/>
                      <a:pt x="43" y="27"/>
                    </a:cubicBezTo>
                    <a:cubicBezTo>
                      <a:pt x="43" y="36"/>
                      <a:pt x="36" y="43"/>
                      <a:pt x="27" y="4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bwMode="auto">
            <a:xfrm>
              <a:off x="3523101" y="2509606"/>
              <a:ext cx="292062" cy="292258"/>
              <a:chOff x="0" y="0"/>
              <a:chExt cx="205" cy="207"/>
            </a:xfrm>
            <a:solidFill>
              <a:srgbClr val="22C8D1"/>
            </a:solidFill>
          </p:grpSpPr>
          <p:sp>
            <p:nvSpPr>
              <p:cNvPr id="36" name="Freeform 27"/>
              <p:cNvSpPr>
                <a:spLocks noEditPoints="1"/>
              </p:cNvSpPr>
              <p:nvPr/>
            </p:nvSpPr>
            <p:spPr bwMode="auto">
              <a:xfrm>
                <a:off x="0" y="0"/>
                <a:ext cx="205" cy="207"/>
              </a:xfrm>
              <a:custGeom>
                <a:avLst/>
                <a:gdLst>
                  <a:gd name="T0" fmla="*/ 103 w 140"/>
                  <a:gd name="T1" fmla="*/ 207 h 140"/>
                  <a:gd name="T2" fmla="*/ 0 w 140"/>
                  <a:gd name="T3" fmla="*/ 104 h 140"/>
                  <a:gd name="T4" fmla="*/ 103 w 140"/>
                  <a:gd name="T5" fmla="*/ 0 h 140"/>
                  <a:gd name="T6" fmla="*/ 205 w 140"/>
                  <a:gd name="T7" fmla="*/ 104 h 140"/>
                  <a:gd name="T8" fmla="*/ 103 w 140"/>
                  <a:gd name="T9" fmla="*/ 207 h 140"/>
                  <a:gd name="T10" fmla="*/ 103 w 140"/>
                  <a:gd name="T11" fmla="*/ 18 h 140"/>
                  <a:gd name="T12" fmla="*/ 18 w 140"/>
                  <a:gd name="T13" fmla="*/ 104 h 140"/>
                  <a:gd name="T14" fmla="*/ 103 w 140"/>
                  <a:gd name="T15" fmla="*/ 189 h 140"/>
                  <a:gd name="T16" fmla="*/ 187 w 140"/>
                  <a:gd name="T17" fmla="*/ 104 h 140"/>
                  <a:gd name="T18" fmla="*/ 103 w 140"/>
                  <a:gd name="T19" fmla="*/ 18 h 1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40" h="140">
                    <a:moveTo>
                      <a:pt x="70" y="140"/>
                    </a:moveTo>
                    <a:cubicBezTo>
                      <a:pt x="32" y="140"/>
                      <a:pt x="0" y="109"/>
                      <a:pt x="0" y="70"/>
                    </a:cubicBezTo>
                    <a:cubicBezTo>
                      <a:pt x="0" y="32"/>
                      <a:pt x="32" y="0"/>
                      <a:pt x="70" y="0"/>
                    </a:cubicBezTo>
                    <a:cubicBezTo>
                      <a:pt x="109" y="0"/>
                      <a:pt x="140" y="32"/>
                      <a:pt x="140" y="70"/>
                    </a:cubicBezTo>
                    <a:cubicBezTo>
                      <a:pt x="140" y="109"/>
                      <a:pt x="109" y="140"/>
                      <a:pt x="70" y="140"/>
                    </a:cubicBezTo>
                    <a:close/>
                    <a:moveTo>
                      <a:pt x="70" y="12"/>
                    </a:moveTo>
                    <a:cubicBezTo>
                      <a:pt x="38" y="12"/>
                      <a:pt x="12" y="38"/>
                      <a:pt x="12" y="70"/>
                    </a:cubicBezTo>
                    <a:cubicBezTo>
                      <a:pt x="12" y="102"/>
                      <a:pt x="38" y="128"/>
                      <a:pt x="70" y="128"/>
                    </a:cubicBezTo>
                    <a:cubicBezTo>
                      <a:pt x="102" y="128"/>
                      <a:pt x="128" y="102"/>
                      <a:pt x="128" y="70"/>
                    </a:cubicBezTo>
                    <a:cubicBezTo>
                      <a:pt x="128" y="38"/>
                      <a:pt x="102" y="12"/>
                      <a:pt x="70"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28"/>
              <p:cNvSpPr/>
              <p:nvPr/>
            </p:nvSpPr>
            <p:spPr bwMode="auto">
              <a:xfrm>
                <a:off x="94" y="40"/>
                <a:ext cx="63" cy="72"/>
              </a:xfrm>
              <a:custGeom>
                <a:avLst/>
                <a:gdLst>
                  <a:gd name="T0" fmla="*/ 54 w 43"/>
                  <a:gd name="T1" fmla="*/ 72 h 49"/>
                  <a:gd name="T2" fmla="*/ 9 w 43"/>
                  <a:gd name="T3" fmla="*/ 72 h 49"/>
                  <a:gd name="T4" fmla="*/ 0 w 43"/>
                  <a:gd name="T5" fmla="*/ 63 h 49"/>
                  <a:gd name="T6" fmla="*/ 0 w 43"/>
                  <a:gd name="T7" fmla="*/ 9 h 49"/>
                  <a:gd name="T8" fmla="*/ 9 w 43"/>
                  <a:gd name="T9" fmla="*/ 0 h 49"/>
                  <a:gd name="T10" fmla="*/ 18 w 43"/>
                  <a:gd name="T11" fmla="*/ 9 h 49"/>
                  <a:gd name="T12" fmla="*/ 18 w 43"/>
                  <a:gd name="T13" fmla="*/ 54 h 49"/>
                  <a:gd name="T14" fmla="*/ 54 w 43"/>
                  <a:gd name="T15" fmla="*/ 54 h 49"/>
                  <a:gd name="T16" fmla="*/ 63 w 43"/>
                  <a:gd name="T17" fmla="*/ 63 h 49"/>
                  <a:gd name="T18" fmla="*/ 54 w 43"/>
                  <a:gd name="T19" fmla="*/ 72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3" h="49">
                    <a:moveTo>
                      <a:pt x="37" y="49"/>
                    </a:moveTo>
                    <a:cubicBezTo>
                      <a:pt x="6" y="49"/>
                      <a:pt x="6" y="49"/>
                      <a:pt x="6" y="49"/>
                    </a:cubicBezTo>
                    <a:cubicBezTo>
                      <a:pt x="3" y="49"/>
                      <a:pt x="0" y="46"/>
                      <a:pt x="0" y="43"/>
                    </a:cubicBezTo>
                    <a:cubicBezTo>
                      <a:pt x="0" y="6"/>
                      <a:pt x="0" y="6"/>
                      <a:pt x="0" y="6"/>
                    </a:cubicBezTo>
                    <a:cubicBezTo>
                      <a:pt x="0" y="3"/>
                      <a:pt x="3" y="0"/>
                      <a:pt x="6" y="0"/>
                    </a:cubicBezTo>
                    <a:cubicBezTo>
                      <a:pt x="10" y="0"/>
                      <a:pt x="12" y="3"/>
                      <a:pt x="12" y="6"/>
                    </a:cubicBezTo>
                    <a:cubicBezTo>
                      <a:pt x="12" y="37"/>
                      <a:pt x="12" y="37"/>
                      <a:pt x="12" y="37"/>
                    </a:cubicBezTo>
                    <a:cubicBezTo>
                      <a:pt x="37" y="37"/>
                      <a:pt x="37" y="37"/>
                      <a:pt x="37" y="37"/>
                    </a:cubicBezTo>
                    <a:cubicBezTo>
                      <a:pt x="40" y="37"/>
                      <a:pt x="43" y="40"/>
                      <a:pt x="43" y="43"/>
                    </a:cubicBezTo>
                    <a:cubicBezTo>
                      <a:pt x="43" y="46"/>
                      <a:pt x="40" y="49"/>
                      <a:pt x="37" y="4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TextBox 253"/>
            <p:cNvSpPr txBox="1"/>
            <p:nvPr/>
          </p:nvSpPr>
          <p:spPr>
            <a:xfrm>
              <a:off x="818490" y="2292136"/>
              <a:ext cx="2684427" cy="463204"/>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685165">
                <a:lnSpc>
                  <a:spcPct val="150000"/>
                </a:lnSpc>
                <a:defRPr/>
              </a:pPr>
              <a:r>
                <a:rPr lang="zh-CN" altLang="en-US" sz="800" kern="0" dirty="0">
                  <a:solidFill>
                    <a:srgbClr val="404652"/>
                  </a:solidFill>
                  <a:latin typeface="Arial" panose="020B0604020202020204" pitchFamily="34" charset="0"/>
                  <a:cs typeface="+mn-ea"/>
                  <a:sym typeface="Arial" panose="020B0604020202020204" pitchFamily="34" charset="0"/>
                </a:rPr>
                <a:t>点击输入文字内容，文字内容需概括精炼，言简意赅的说明该项内容。</a:t>
              </a:r>
              <a:endParaRPr lang="en-US" altLang="zh-CN" sz="800" kern="0" dirty="0">
                <a:solidFill>
                  <a:srgbClr val="404652"/>
                </a:solidFill>
                <a:latin typeface="Arial" panose="020B0604020202020204" pitchFamily="34" charset="0"/>
                <a:cs typeface="+mn-ea"/>
                <a:sym typeface="Arial" panose="020B0604020202020204" pitchFamily="34" charset="0"/>
              </a:endParaRPr>
            </a:p>
          </p:txBody>
        </p:sp>
        <p:sp>
          <p:nvSpPr>
            <p:cNvPr id="29" name="TextBox 254"/>
            <p:cNvSpPr txBox="1"/>
            <p:nvPr/>
          </p:nvSpPr>
          <p:spPr>
            <a:xfrm>
              <a:off x="2418500" y="1992443"/>
              <a:ext cx="1066964" cy="369332"/>
            </a:xfrm>
            <a:prstGeom prst="rect">
              <a:avLst/>
            </a:prstGeom>
            <a:noFill/>
          </p:spPr>
          <p:txBody>
            <a:bodyPr wrap="none" rtlCol="0">
              <a:spAutoFit/>
            </a:bodyPr>
            <a:lstStyle/>
            <a:p>
              <a:pPr algn="r" defTabSz="685165">
                <a:defRPr/>
              </a:pPr>
              <a:r>
                <a:rPr lang="zh-CN" altLang="en-US" sz="1200" b="1" ker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zh-CN" altLang="en-US" sz="1200" b="1" kern="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55"/>
            <p:cNvSpPr txBox="1"/>
            <p:nvPr/>
          </p:nvSpPr>
          <p:spPr>
            <a:xfrm>
              <a:off x="8875975" y="2292136"/>
              <a:ext cx="2684427" cy="463204"/>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defTabSz="685165">
                <a:lnSpc>
                  <a:spcPct val="150000"/>
                </a:lnSpc>
                <a:defRPr/>
              </a:pPr>
              <a:r>
                <a:rPr lang="zh-CN" altLang="en-US" sz="800" kern="0" dirty="0">
                  <a:solidFill>
                    <a:srgbClr val="404652"/>
                  </a:solidFill>
                  <a:latin typeface="Arial" panose="020B0604020202020204" pitchFamily="34" charset="0"/>
                  <a:cs typeface="+mn-ea"/>
                  <a:sym typeface="Arial" panose="020B0604020202020204" pitchFamily="34" charset="0"/>
                </a:rPr>
                <a:t>点击输入文字内容，文字内容需概括精炼，言简意赅的说明该项内容。</a:t>
              </a:r>
              <a:endParaRPr lang="en-US" altLang="zh-CN" sz="800" kern="0" dirty="0">
                <a:solidFill>
                  <a:srgbClr val="404652"/>
                </a:solidFill>
                <a:latin typeface="Arial" panose="020B0604020202020204" pitchFamily="34" charset="0"/>
                <a:cs typeface="+mn-ea"/>
                <a:sym typeface="Arial" panose="020B0604020202020204" pitchFamily="34" charset="0"/>
              </a:endParaRPr>
            </a:p>
          </p:txBody>
        </p:sp>
        <p:sp>
          <p:nvSpPr>
            <p:cNvPr id="31" name="TextBox 260"/>
            <p:cNvSpPr txBox="1"/>
            <p:nvPr/>
          </p:nvSpPr>
          <p:spPr>
            <a:xfrm>
              <a:off x="9038007" y="1992443"/>
              <a:ext cx="1066964" cy="369332"/>
            </a:xfrm>
            <a:prstGeom prst="rect">
              <a:avLst/>
            </a:prstGeom>
            <a:noFill/>
          </p:spPr>
          <p:txBody>
            <a:bodyPr wrap="none" rtlCol="0">
              <a:spAutoFit/>
            </a:bodyPr>
            <a:lstStyle/>
            <a:p>
              <a:pPr algn="ctr" defTabSz="685165">
                <a:defRPr/>
              </a:pPr>
              <a:r>
                <a:rPr lang="zh-CN" altLang="en-US" sz="1200" b="1" ker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zh-CN" altLang="en-US" sz="1200" b="1" kern="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263"/>
            <p:cNvSpPr txBox="1"/>
            <p:nvPr/>
          </p:nvSpPr>
          <p:spPr>
            <a:xfrm>
              <a:off x="8875975" y="4841962"/>
              <a:ext cx="2684427" cy="463204"/>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defTabSz="685165">
                <a:lnSpc>
                  <a:spcPct val="150000"/>
                </a:lnSpc>
                <a:defRPr/>
              </a:pPr>
              <a:r>
                <a:rPr lang="zh-CN" altLang="en-US" sz="800" kern="0" dirty="0">
                  <a:solidFill>
                    <a:schemeClr val="bg1">
                      <a:lumMod val="50000"/>
                    </a:schemeClr>
                  </a:solidFill>
                  <a:latin typeface="Arial" panose="020B0604020202020204" pitchFamily="34" charset="0"/>
                  <a:cs typeface="+mn-ea"/>
                  <a:sym typeface="Arial" panose="020B0604020202020204" pitchFamily="34" charset="0"/>
                </a:rPr>
                <a:t>点击输入文字内容，文字内容需概括精炼，言简意赅的说明该项内容。</a:t>
              </a:r>
              <a:endParaRPr lang="en-US" altLang="zh-CN" sz="800" kern="0" dirty="0">
                <a:solidFill>
                  <a:schemeClr val="bg1">
                    <a:lumMod val="50000"/>
                  </a:schemeClr>
                </a:solidFill>
                <a:latin typeface="Arial" panose="020B0604020202020204" pitchFamily="34" charset="0"/>
                <a:cs typeface="+mn-ea"/>
                <a:sym typeface="Arial" panose="020B0604020202020204" pitchFamily="34" charset="0"/>
              </a:endParaRPr>
            </a:p>
          </p:txBody>
        </p:sp>
        <p:sp>
          <p:nvSpPr>
            <p:cNvPr id="33" name="TextBox 264"/>
            <p:cNvSpPr txBox="1"/>
            <p:nvPr/>
          </p:nvSpPr>
          <p:spPr>
            <a:xfrm>
              <a:off x="9038009" y="4542268"/>
              <a:ext cx="1066964" cy="369332"/>
            </a:xfrm>
            <a:prstGeom prst="rect">
              <a:avLst/>
            </a:prstGeom>
            <a:noFill/>
          </p:spPr>
          <p:txBody>
            <a:bodyPr wrap="none" rtlCol="0">
              <a:spAutoFit/>
            </a:bodyPr>
            <a:lstStyle/>
            <a:p>
              <a:pPr algn="ctr" defTabSz="685165">
                <a:defRPr/>
              </a:pPr>
              <a:r>
                <a:rPr lang="zh-CN" altLang="en-US" sz="1200" b="1" ker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zh-CN" altLang="en-US" sz="1200" b="1" kern="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267"/>
            <p:cNvSpPr txBox="1"/>
            <p:nvPr/>
          </p:nvSpPr>
          <p:spPr>
            <a:xfrm>
              <a:off x="721268" y="4841962"/>
              <a:ext cx="2684427" cy="463204"/>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defTabSz="685165">
                <a:lnSpc>
                  <a:spcPct val="150000"/>
                </a:lnSpc>
                <a:defRPr/>
              </a:pPr>
              <a:r>
                <a:rPr lang="zh-CN" altLang="en-US" sz="800" kern="0" dirty="0">
                  <a:solidFill>
                    <a:srgbClr val="404652"/>
                  </a:solidFill>
                  <a:latin typeface="Arial" panose="020B0604020202020204" pitchFamily="34" charset="0"/>
                  <a:cs typeface="+mn-ea"/>
                  <a:sym typeface="Arial" panose="020B0604020202020204" pitchFamily="34" charset="0"/>
                </a:rPr>
                <a:t>点击输入文字内容，文字内容需概括精炼，言简意赅的说明该项内容。</a:t>
              </a:r>
              <a:endParaRPr lang="en-US" altLang="zh-CN" sz="800" kern="0" dirty="0">
                <a:solidFill>
                  <a:srgbClr val="404652"/>
                </a:solidFill>
                <a:latin typeface="Arial" panose="020B0604020202020204" pitchFamily="34" charset="0"/>
                <a:cs typeface="+mn-ea"/>
                <a:sym typeface="Arial" panose="020B0604020202020204" pitchFamily="34" charset="0"/>
              </a:endParaRPr>
            </a:p>
          </p:txBody>
        </p:sp>
        <p:sp>
          <p:nvSpPr>
            <p:cNvPr id="35" name="TextBox 268"/>
            <p:cNvSpPr txBox="1"/>
            <p:nvPr/>
          </p:nvSpPr>
          <p:spPr>
            <a:xfrm>
              <a:off x="2167151" y="4542268"/>
              <a:ext cx="1066964" cy="369332"/>
            </a:xfrm>
            <a:prstGeom prst="rect">
              <a:avLst/>
            </a:prstGeom>
            <a:noFill/>
          </p:spPr>
          <p:txBody>
            <a:bodyPr wrap="none" rtlCol="0">
              <a:spAutoFit/>
            </a:bodyPr>
            <a:lstStyle/>
            <a:p>
              <a:pPr algn="ctr" defTabSz="685165">
                <a:defRPr/>
              </a:pPr>
              <a:r>
                <a:rPr lang="zh-CN" altLang="en-US" sz="1200" b="1" ker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添加标题</a:t>
              </a:r>
              <a:endParaRPr lang="zh-CN" altLang="en-US" sz="1200" b="1" kern="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6" name="矩形 45"/>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childTnLst>
                          </p:cTn>
                        </p:par>
                        <p:par>
                          <p:cTn id="21" fill="hold">
                            <p:stCondLst>
                              <p:cond delay="1000"/>
                            </p:stCondLst>
                            <p:childTnLst>
                              <p:par>
                                <p:cTn id="22" presetID="23" presetClass="entr" presetSubtype="28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strVal val="4/3*#ppt_w"/>
                                          </p:val>
                                        </p:tav>
                                        <p:tav tm="100000">
                                          <p:val>
                                            <p:strVal val="#ppt_w"/>
                                          </p:val>
                                        </p:tav>
                                      </p:tavLst>
                                    </p:anim>
                                    <p:anim calcmode="lin" valueType="num">
                                      <p:cBhvr>
                                        <p:cTn id="25" dur="500" fill="hold"/>
                                        <p:tgtEl>
                                          <p:spTgt spid="2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277236" y="117046"/>
            <a:ext cx="8865950"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816" y="117046"/>
            <a:ext cx="180699" cy="4247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05318" y="117046"/>
            <a:ext cx="48117" cy="4247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817" y="4976580"/>
            <a:ext cx="9142369" cy="642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5148065" y="117046"/>
            <a:ext cx="3901560" cy="400110"/>
          </a:xfrm>
          <a:prstGeom prst="rect">
            <a:avLst/>
          </a:prstGeom>
          <a:noFill/>
        </p:spPr>
        <p:txBody>
          <a:bodyPr wrap="square" rtlCol="0">
            <a:spAutoFit/>
          </a:bodyPr>
          <a:lstStyle/>
          <a:p>
            <a:pPr algn="r"/>
            <a:r>
              <a:rPr lang="zh-CN" altLang="en-US" sz="20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点击添加小标题</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3413508" y="870426"/>
            <a:ext cx="1990706" cy="2410359"/>
            <a:chOff x="3412692" y="1034939"/>
            <a:chExt cx="1990706" cy="2410359"/>
          </a:xfrm>
        </p:grpSpPr>
        <p:sp>
          <p:nvSpPr>
            <p:cNvPr id="8" name="L 形 7"/>
            <p:cNvSpPr/>
            <p:nvPr/>
          </p:nvSpPr>
          <p:spPr>
            <a:xfrm rot="2686645">
              <a:off x="3412692" y="1373813"/>
              <a:ext cx="1072548" cy="1082750"/>
            </a:xfrm>
            <a:prstGeom prst="corner">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sp>
          <p:nvSpPr>
            <p:cNvPr id="9" name="L 形 8"/>
            <p:cNvSpPr/>
            <p:nvPr/>
          </p:nvSpPr>
          <p:spPr>
            <a:xfrm rot="8086645">
              <a:off x="4322965" y="1376983"/>
              <a:ext cx="1065517" cy="1044228"/>
            </a:xfrm>
            <a:prstGeom prst="corner">
              <a:avLst/>
            </a:prstGeom>
            <a:solidFill>
              <a:schemeClr val="accent2">
                <a:alpha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sp>
          <p:nvSpPr>
            <p:cNvPr id="10" name="L 形 9"/>
            <p:cNvSpPr/>
            <p:nvPr/>
          </p:nvSpPr>
          <p:spPr>
            <a:xfrm rot="13486645">
              <a:off x="4331784" y="2272495"/>
              <a:ext cx="1071614" cy="1071614"/>
            </a:xfrm>
            <a:prstGeom prst="corner">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sp>
          <p:nvSpPr>
            <p:cNvPr id="11" name="L 形 10"/>
            <p:cNvSpPr/>
            <p:nvPr/>
          </p:nvSpPr>
          <p:spPr>
            <a:xfrm rot="18886645">
              <a:off x="3431631" y="2294959"/>
              <a:ext cx="1071614" cy="1071614"/>
            </a:xfrm>
            <a:prstGeom prst="corner">
              <a:avLst/>
            </a:prstGeom>
            <a:solidFill>
              <a:schemeClr val="accent2">
                <a:alpha val="6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3433135" y="1418531"/>
              <a:ext cx="405486" cy="808617"/>
            </a:xfrm>
            <a:prstGeom prst="rect">
              <a:avLst/>
            </a:prstGeom>
            <a:noFill/>
          </p:spPr>
          <p:txBody>
            <a:bodyPr wrap="square" lIns="68577" tIns="34289" rIns="68577" bIns="34289" rtlCol="0">
              <a:spAutoFit/>
            </a:bodyPr>
            <a:lstStyle/>
            <a:p>
              <a:pPr>
                <a:lnSpc>
                  <a:spcPct val="130000"/>
                </a:lnSpc>
              </a:pPr>
              <a:r>
                <a:rPr lang="en-US" altLang="zh-CN" sz="4125" dirty="0">
                  <a:solidFill>
                    <a:schemeClr val="bg1"/>
                  </a:solidFill>
                  <a:latin typeface="Arial" panose="020B0604020202020204" pitchFamily="34" charset="0"/>
                  <a:ea typeface="微软雅黑" panose="020B0503020204020204" pitchFamily="34" charset="-122"/>
                  <a:sym typeface="Arial" panose="020B0604020202020204" pitchFamily="34" charset="0"/>
                </a:rPr>
                <a:t>S</a:t>
              </a:r>
              <a:endParaRPr lang="zh-CN" altLang="en-US" sz="4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4558755" y="1034939"/>
              <a:ext cx="405486" cy="808617"/>
            </a:xfrm>
            <a:prstGeom prst="rect">
              <a:avLst/>
            </a:prstGeom>
            <a:noFill/>
          </p:spPr>
          <p:txBody>
            <a:bodyPr wrap="square" lIns="68577" tIns="34289" rIns="68577" bIns="34289" rtlCol="0">
              <a:spAutoFit/>
            </a:bodyPr>
            <a:lstStyle/>
            <a:p>
              <a:pPr>
                <a:lnSpc>
                  <a:spcPct val="130000"/>
                </a:lnSpc>
              </a:pPr>
              <a:r>
                <a:rPr lang="en-US" altLang="zh-CN" sz="4125" dirty="0">
                  <a:solidFill>
                    <a:schemeClr val="bg1"/>
                  </a:solidFill>
                  <a:latin typeface="Arial" panose="020B0604020202020204" pitchFamily="34" charset="0"/>
                  <a:ea typeface="微软雅黑" panose="020B0503020204020204" pitchFamily="34" charset="-122"/>
                  <a:sym typeface="Arial" panose="020B0604020202020204" pitchFamily="34" charset="0"/>
                </a:rPr>
                <a:t>w</a:t>
              </a:r>
              <a:endParaRPr lang="zh-CN" altLang="en-US" sz="4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4971340" y="2334110"/>
              <a:ext cx="405486" cy="808617"/>
            </a:xfrm>
            <a:prstGeom prst="rect">
              <a:avLst/>
            </a:prstGeom>
            <a:noFill/>
          </p:spPr>
          <p:txBody>
            <a:bodyPr wrap="square" lIns="68577" tIns="34289" rIns="68577" bIns="34289" rtlCol="0">
              <a:spAutoFit/>
            </a:bodyPr>
            <a:lstStyle/>
            <a:p>
              <a:pPr>
                <a:lnSpc>
                  <a:spcPct val="130000"/>
                </a:lnSpc>
              </a:pPr>
              <a:r>
                <a:rPr lang="en-US" altLang="zh-CN" sz="4125" dirty="0">
                  <a:solidFill>
                    <a:schemeClr val="bg1"/>
                  </a:solidFill>
                  <a:latin typeface="Arial" panose="020B0604020202020204" pitchFamily="34" charset="0"/>
                  <a:ea typeface="微软雅黑" panose="020B0503020204020204" pitchFamily="34" charset="-122"/>
                  <a:sym typeface="Arial" panose="020B0604020202020204" pitchFamily="34" charset="0"/>
                </a:rPr>
                <a:t>T</a:t>
              </a:r>
              <a:endParaRPr lang="zh-CN" altLang="en-US" sz="4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3733690" y="2636681"/>
              <a:ext cx="405486" cy="808617"/>
            </a:xfrm>
            <a:prstGeom prst="rect">
              <a:avLst/>
            </a:prstGeom>
            <a:noFill/>
          </p:spPr>
          <p:txBody>
            <a:bodyPr wrap="square" lIns="68577" tIns="34289" rIns="68577" bIns="34289" rtlCol="0">
              <a:spAutoFit/>
            </a:bodyPr>
            <a:lstStyle/>
            <a:p>
              <a:pPr>
                <a:lnSpc>
                  <a:spcPct val="130000"/>
                </a:lnSpc>
              </a:pPr>
              <a:r>
                <a:rPr lang="en-US" altLang="zh-CN" sz="4125" dirty="0">
                  <a:solidFill>
                    <a:schemeClr val="bg1"/>
                  </a:solidFill>
                  <a:latin typeface="Arial" panose="020B0604020202020204" pitchFamily="34" charset="0"/>
                  <a:ea typeface="微软雅黑" panose="020B0503020204020204" pitchFamily="34" charset="-122"/>
                  <a:sym typeface="Arial" panose="020B0604020202020204" pitchFamily="34" charset="0"/>
                </a:rPr>
                <a:t>o</a:t>
              </a:r>
              <a:endParaRPr lang="zh-CN" altLang="en-US" sz="4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86239" y="922927"/>
            <a:ext cx="2124360" cy="789731"/>
            <a:chOff x="585423" y="1087440"/>
            <a:chExt cx="2124360" cy="789731"/>
          </a:xfrm>
        </p:grpSpPr>
        <p:sp>
          <p:nvSpPr>
            <p:cNvPr id="22" name="圆角矩形 21"/>
            <p:cNvSpPr/>
            <p:nvPr/>
          </p:nvSpPr>
          <p:spPr>
            <a:xfrm rot="10800000" flipV="1">
              <a:off x="2505605" y="1200177"/>
              <a:ext cx="204178" cy="207057"/>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1159206" y="1087440"/>
              <a:ext cx="907939" cy="339706"/>
            </a:xfrm>
            <a:prstGeom prst="rect">
              <a:avLst/>
            </a:prstGeom>
            <a:noFill/>
          </p:spPr>
          <p:txBody>
            <a:bodyPr wrap="none" lIns="68579" tIns="34289" rIns="68579" bIns="34289" rtlCol="0">
              <a:spAutoFit/>
            </a:bodyPr>
            <a:lstStyle/>
            <a:p>
              <a:pPr>
                <a:lnSpc>
                  <a:spcPct val="130000"/>
                </a:lnSpc>
              </a:pPr>
              <a:r>
                <a:rPr lang="zh-CN" altLang="en-US" sz="150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dirty="0">
                <a:solidFill>
                  <a:schemeClr val="accent1"/>
                </a:solidFill>
                <a:latin typeface="Arial" panose="020B0604020202020204" pitchFamily="34" charset="0"/>
                <a:ea typeface="微软雅黑" panose="020B0503020204020204" pitchFamily="34" charset="-122"/>
                <a:cs typeface="Segoe UI Semilight" panose="020B0402040204020203" pitchFamily="34" charset="0"/>
                <a:sym typeface="Arial" panose="020B0604020202020204" pitchFamily="34" charset="0"/>
              </a:endParaRPr>
            </a:p>
          </p:txBody>
        </p:sp>
        <p:cxnSp>
          <p:nvCxnSpPr>
            <p:cNvPr id="24" name="直接连接符 23"/>
            <p:cNvCxnSpPr/>
            <p:nvPr/>
          </p:nvCxnSpPr>
          <p:spPr>
            <a:xfrm>
              <a:off x="648330" y="1407236"/>
              <a:ext cx="1672100" cy="10970"/>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585423" y="1465650"/>
              <a:ext cx="1797914" cy="411521"/>
            </a:xfrm>
            <a:prstGeom prst="rect">
              <a:avLst/>
            </a:prstGeom>
          </p:spPr>
          <p:txBody>
            <a:bodyPr wrap="square" lIns="68579" tIns="34289" rIns="68579" bIns="34289">
              <a:spAutoFit/>
            </a:bodyPr>
            <a:lstStyle/>
            <a:p>
              <a:pPr>
                <a:lnSpc>
                  <a:spcPct val="130000"/>
                </a:lnSpc>
              </a:pPr>
              <a:r>
                <a:rPr lang="zh-CN" altLang="en-US" sz="900" smtClean="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9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6176941" y="980148"/>
            <a:ext cx="2119558" cy="778761"/>
            <a:chOff x="6176125" y="1144661"/>
            <a:chExt cx="2119558" cy="778761"/>
          </a:xfrm>
        </p:grpSpPr>
        <p:sp>
          <p:nvSpPr>
            <p:cNvPr id="27" name="圆角矩形 26"/>
            <p:cNvSpPr/>
            <p:nvPr/>
          </p:nvSpPr>
          <p:spPr>
            <a:xfrm rot="10800000" flipV="1">
              <a:off x="6176125" y="1211148"/>
              <a:ext cx="204178" cy="207057"/>
            </a:xfrm>
            <a:prstGeom prst="roundRect">
              <a:avLst>
                <a:gd name="adj" fmla="val 5039"/>
              </a:avLst>
            </a:prstGeom>
            <a:solidFill>
              <a:schemeClr val="accent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p:nvSpPr>
          <p:spPr>
            <a:xfrm>
              <a:off x="6499472" y="1144661"/>
              <a:ext cx="907939" cy="339706"/>
            </a:xfrm>
            <a:prstGeom prst="rect">
              <a:avLst/>
            </a:prstGeom>
            <a:noFill/>
          </p:spPr>
          <p:txBody>
            <a:bodyPr wrap="none" lIns="68579" tIns="34289" rIns="68579" bIns="34289" rtlCol="0">
              <a:spAutoFit/>
            </a:bodyPr>
            <a:lstStyle/>
            <a:p>
              <a:pPr>
                <a:lnSpc>
                  <a:spcPct val="130000"/>
                </a:lnSpc>
              </a:pPr>
              <a:r>
                <a:rPr lang="zh-CN" altLang="en-US" sz="1500">
                  <a:solidFill>
                    <a:schemeClr val="accent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dirty="0">
                <a:solidFill>
                  <a:schemeClr val="accent2">
                    <a:lumMod val="60000"/>
                    <a:lumOff val="40000"/>
                  </a:schemeClr>
                </a:solidFill>
                <a:latin typeface="Arial" panose="020B0604020202020204" pitchFamily="34" charset="0"/>
                <a:ea typeface="微软雅黑" panose="020B0503020204020204" pitchFamily="34" charset="-122"/>
                <a:cs typeface="Segoe UI Semilight" panose="020B0402040204020203" pitchFamily="34" charset="0"/>
                <a:sym typeface="Arial" panose="020B0604020202020204" pitchFamily="34" charset="0"/>
              </a:endParaRPr>
            </a:p>
          </p:txBody>
        </p:sp>
        <p:cxnSp>
          <p:nvCxnSpPr>
            <p:cNvPr id="29" name="直接连接符 28"/>
            <p:cNvCxnSpPr/>
            <p:nvPr/>
          </p:nvCxnSpPr>
          <p:spPr>
            <a:xfrm>
              <a:off x="6560676" y="1453486"/>
              <a:ext cx="1672100" cy="10970"/>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6497769" y="1511901"/>
              <a:ext cx="1797914" cy="411521"/>
            </a:xfrm>
            <a:prstGeom prst="rect">
              <a:avLst/>
            </a:prstGeom>
          </p:spPr>
          <p:txBody>
            <a:bodyPr wrap="square" lIns="68579" tIns="34289" rIns="68579" bIns="34289">
              <a:spAutoFit/>
            </a:bodyPr>
            <a:lstStyle/>
            <a:p>
              <a:pPr>
                <a:lnSpc>
                  <a:spcPct val="130000"/>
                </a:lnSpc>
              </a:pPr>
              <a:r>
                <a:rPr lang="zh-CN" altLang="en-US" sz="900" smtClean="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9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586239" y="2480414"/>
            <a:ext cx="2119659" cy="779218"/>
            <a:chOff x="585423" y="2644927"/>
            <a:chExt cx="2119659" cy="779218"/>
          </a:xfrm>
        </p:grpSpPr>
        <p:sp>
          <p:nvSpPr>
            <p:cNvPr id="32" name="圆角矩形 31"/>
            <p:cNvSpPr/>
            <p:nvPr/>
          </p:nvSpPr>
          <p:spPr>
            <a:xfrm rot="10800000" flipV="1">
              <a:off x="2500904" y="2748714"/>
              <a:ext cx="204178" cy="207057"/>
            </a:xfrm>
            <a:prstGeom prst="roundRect">
              <a:avLst>
                <a:gd name="adj" fmla="val 5039"/>
              </a:avLst>
            </a:prstGeom>
            <a:solidFill>
              <a:schemeClr val="accent2">
                <a:lumMod val="60000"/>
                <a:lumOff val="4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997624" y="2644927"/>
              <a:ext cx="907939" cy="339706"/>
            </a:xfrm>
            <a:prstGeom prst="rect">
              <a:avLst/>
            </a:prstGeom>
            <a:noFill/>
          </p:spPr>
          <p:txBody>
            <a:bodyPr wrap="none" lIns="68579" tIns="34289" rIns="68579" bIns="34289" rtlCol="0">
              <a:spAutoFit/>
            </a:bodyPr>
            <a:lstStyle/>
            <a:p>
              <a:pPr>
                <a:lnSpc>
                  <a:spcPct val="130000"/>
                </a:lnSpc>
              </a:pPr>
              <a:r>
                <a:rPr lang="zh-CN" altLang="en-US" sz="1500">
                  <a:solidFill>
                    <a:schemeClr val="accent2">
                      <a:lumMod val="60000"/>
                      <a:lumOff val="40000"/>
                    </a:schemeClr>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dirty="0">
                <a:solidFill>
                  <a:schemeClr val="accent2">
                    <a:lumMod val="60000"/>
                    <a:lumOff val="40000"/>
                  </a:schemeClr>
                </a:solidFill>
                <a:latin typeface="Arial" panose="020B0604020202020204" pitchFamily="34" charset="0"/>
                <a:ea typeface="微软雅黑" panose="020B0503020204020204" pitchFamily="34" charset="-122"/>
                <a:cs typeface="Segoe UI Semilight" panose="020B0402040204020203" pitchFamily="34" charset="0"/>
                <a:sym typeface="Arial" panose="020B0604020202020204" pitchFamily="34" charset="0"/>
              </a:endParaRPr>
            </a:p>
          </p:txBody>
        </p:sp>
        <p:cxnSp>
          <p:nvCxnSpPr>
            <p:cNvPr id="34" name="直接连接符 33"/>
            <p:cNvCxnSpPr/>
            <p:nvPr/>
          </p:nvCxnSpPr>
          <p:spPr>
            <a:xfrm>
              <a:off x="648332" y="2954209"/>
              <a:ext cx="1672100" cy="10970"/>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585423" y="3012624"/>
              <a:ext cx="1797914" cy="411521"/>
            </a:xfrm>
            <a:prstGeom prst="rect">
              <a:avLst/>
            </a:prstGeom>
          </p:spPr>
          <p:txBody>
            <a:bodyPr wrap="square" lIns="68579" tIns="34289" rIns="68579" bIns="34289">
              <a:spAutoFit/>
            </a:bodyPr>
            <a:lstStyle/>
            <a:p>
              <a:pPr>
                <a:lnSpc>
                  <a:spcPct val="130000"/>
                </a:lnSpc>
              </a:pPr>
              <a:r>
                <a:rPr lang="zh-CN" altLang="en-US" sz="900" smtClean="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9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组合 35"/>
          <p:cNvGrpSpPr/>
          <p:nvPr/>
        </p:nvGrpSpPr>
        <p:grpSpPr>
          <a:xfrm>
            <a:off x="6176939" y="2543021"/>
            <a:ext cx="2119559" cy="778762"/>
            <a:chOff x="6176123" y="2707534"/>
            <a:chExt cx="2119559" cy="778762"/>
          </a:xfrm>
        </p:grpSpPr>
        <p:sp>
          <p:nvSpPr>
            <p:cNvPr id="37" name="圆角矩形 36"/>
            <p:cNvSpPr/>
            <p:nvPr/>
          </p:nvSpPr>
          <p:spPr>
            <a:xfrm rot="10800000" flipV="1">
              <a:off x="6176123" y="2774786"/>
              <a:ext cx="204178" cy="207057"/>
            </a:xfrm>
            <a:prstGeom prst="roundRect">
              <a:avLst>
                <a:gd name="adj" fmla="val 5039"/>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lnSpc>
                  <a:spcPct val="130000"/>
                </a:lnSpc>
              </a:pPr>
              <a:endParaRPr lang="zh-CN" altLang="en-US" sz="27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6499469" y="2707534"/>
              <a:ext cx="907939" cy="339706"/>
            </a:xfrm>
            <a:prstGeom prst="rect">
              <a:avLst/>
            </a:prstGeom>
            <a:noFill/>
          </p:spPr>
          <p:txBody>
            <a:bodyPr wrap="none" lIns="68579" tIns="34289" rIns="68579" bIns="34289" rtlCol="0">
              <a:spAutoFit/>
            </a:bodyPr>
            <a:lstStyle/>
            <a:p>
              <a:pPr>
                <a:lnSpc>
                  <a:spcPct val="130000"/>
                </a:lnSpc>
              </a:pPr>
              <a:r>
                <a:rPr lang="zh-CN" altLang="en-US" sz="150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500" dirty="0">
                <a:solidFill>
                  <a:schemeClr val="accent1"/>
                </a:solidFill>
                <a:latin typeface="Arial" panose="020B0604020202020204" pitchFamily="34" charset="0"/>
                <a:ea typeface="微软雅黑" panose="020B0503020204020204" pitchFamily="34" charset="-122"/>
                <a:cs typeface="Segoe UI Semilight" panose="020B0402040204020203" pitchFamily="34" charset="0"/>
                <a:sym typeface="Arial" panose="020B0604020202020204" pitchFamily="34" charset="0"/>
              </a:endParaRPr>
            </a:p>
          </p:txBody>
        </p:sp>
        <p:cxnSp>
          <p:nvCxnSpPr>
            <p:cNvPr id="39" name="直接连接符 38"/>
            <p:cNvCxnSpPr/>
            <p:nvPr/>
          </p:nvCxnSpPr>
          <p:spPr>
            <a:xfrm>
              <a:off x="6560676" y="3016358"/>
              <a:ext cx="1672100" cy="10970"/>
            </a:xfrm>
            <a:prstGeom prst="line">
              <a:avLst/>
            </a:prstGeom>
            <a:ln w="3175">
              <a:solidFill>
                <a:schemeClr val="tx1">
                  <a:lumMod val="50000"/>
                  <a:lumOff val="50000"/>
                  <a:alpha val="33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6497767" y="3074775"/>
              <a:ext cx="1797915" cy="411521"/>
            </a:xfrm>
            <a:prstGeom prst="rect">
              <a:avLst/>
            </a:prstGeom>
          </p:spPr>
          <p:txBody>
            <a:bodyPr wrap="square" lIns="68579" tIns="34289" rIns="68579" bIns="34289">
              <a:spAutoFit/>
            </a:bodyPr>
            <a:lstStyle/>
            <a:p>
              <a:pPr>
                <a:lnSpc>
                  <a:spcPct val="130000"/>
                </a:lnSpc>
              </a:pPr>
              <a:r>
                <a:rPr lang="zh-CN" altLang="en-US" sz="900" smtClean="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rPr>
                <a:t>点击输入简要文字内容，概括精炼言简意赅的说明分项内容。</a:t>
              </a:r>
              <a:endParaRPr lang="en-US" altLang="zh-CN" sz="900" dirty="0">
                <a:solidFill>
                  <a:schemeClr val="bg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矩形 40"/>
          <p:cNvSpPr/>
          <p:nvPr/>
        </p:nvSpPr>
        <p:spPr>
          <a:xfrm>
            <a:off x="816" y="-16692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图片 11"/>
          <p:cNvPicPr>
            <a:picLocks noChangeAspect="1"/>
          </p:cNvPicPr>
          <p:nvPr/>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333397" y="1076421"/>
            <a:ext cx="2448782" cy="1252251"/>
          </a:xfrm>
          <a:prstGeom prst="rect">
            <a:avLst/>
          </a:prstGeom>
        </p:spPr>
      </p:pic>
      <p:sp>
        <p:nvSpPr>
          <p:cNvPr id="14" name="TextBox 25"/>
          <p:cNvSpPr txBox="1"/>
          <p:nvPr/>
        </p:nvSpPr>
        <p:spPr>
          <a:xfrm>
            <a:off x="2791968" y="2328672"/>
            <a:ext cx="3674032" cy="400110"/>
          </a:xfrm>
          <a:prstGeom prst="rect">
            <a:avLst/>
          </a:prstGeom>
          <a:noFill/>
          <a:extLst>
            <a:ext uri="{909E8E84-426E-40DD-AFC4-6F175D3DCCD1}">
              <a14:hiddenFill xmlns:a14="http://schemas.microsoft.com/office/drawing/2010/main">
                <a:solidFill>
                  <a:schemeClr val="bg1"/>
                </a:solidFill>
              </a14:hiddenFill>
            </a:ext>
          </a:extLst>
        </p:spPr>
        <p:txBody>
          <a:bodyPr wrap="square" rtlCol="0">
            <a:spAutoFit/>
          </a:bodyPr>
          <a:lstStyle/>
          <a:p>
            <a:pPr algn="ctr"/>
            <a:r>
              <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rPr>
              <a:t>YOUR COMOANY’S NAME</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2267712" y="2579183"/>
            <a:ext cx="4742688" cy="523220"/>
          </a:xfrm>
          <a:prstGeom prst="rect">
            <a:avLst/>
          </a:prstGeom>
        </p:spPr>
        <p:txBody>
          <a:bodyPr wrap="square">
            <a:spAutoFit/>
          </a:bodyPr>
          <a:lstStyle/>
          <a:p>
            <a:pPr algn="ctr">
              <a:defRPr/>
            </a:pPr>
            <a:r>
              <a:rPr lang="zh-CN" altLang="en-US" sz="2800" b="1" spc="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感谢您的聆听</a:t>
            </a:r>
            <a:endParaRPr lang="zh-CN" altLang="en-US" sz="2800" b="1" spc="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矩形 15"/>
          <p:cNvSpPr/>
          <p:nvPr/>
        </p:nvSpPr>
        <p:spPr>
          <a:xfrm>
            <a:off x="3369973" y="3073084"/>
            <a:ext cx="2448782" cy="923338"/>
          </a:xfrm>
          <a:prstGeom prst="rect">
            <a:avLst/>
          </a:prstGeom>
        </p:spPr>
        <p:txBody>
          <a:bodyPr wrap="square" lIns="91448" tIns="45724" rIns="91448" bIns="45724">
            <a:spAutoFit/>
          </a:bodyPr>
          <a:lstStyle/>
          <a:p>
            <a:pPr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Chinese  companies  will no longer remain in the hard stage and they are also promoting a culture Chinese  companies  will no longer remain </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rPr>
              <a:t>in the hard stage and they are also promoting a culture</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600" fill="hold"/>
                                        <p:tgtEl>
                                          <p:spTgt spid="8"/>
                                        </p:tgtEl>
                                        <p:attrNameLst>
                                          <p:attrName>ppt_w</p:attrName>
                                        </p:attrNameLst>
                                      </p:cBhvr>
                                      <p:tavLst>
                                        <p:tav tm="0">
                                          <p:val>
                                            <p:fltVal val="0"/>
                                          </p:val>
                                        </p:tav>
                                        <p:tav tm="100000">
                                          <p:val>
                                            <p:strVal val="#ppt_w"/>
                                          </p:val>
                                        </p:tav>
                                      </p:tavLst>
                                    </p:anim>
                                    <p:anim calcmode="lin" valueType="num">
                                      <p:cBhvr>
                                        <p:cTn id="8" dur="1600" fill="hold"/>
                                        <p:tgtEl>
                                          <p:spTgt spid="8"/>
                                        </p:tgtEl>
                                        <p:attrNameLst>
                                          <p:attrName>ppt_h</p:attrName>
                                        </p:attrNameLst>
                                      </p:cBhvr>
                                      <p:tavLst>
                                        <p:tav tm="0">
                                          <p:val>
                                            <p:strVal val="#ppt_h"/>
                                          </p:val>
                                        </p:tav>
                                        <p:tav tm="100000">
                                          <p:val>
                                            <p:strVal val="#ppt_h"/>
                                          </p:val>
                                        </p:tav>
                                      </p:tavLst>
                                    </p:anim>
                                  </p:childTnLst>
                                </p:cTn>
                              </p:par>
                            </p:childTnLst>
                          </p:cTn>
                        </p:par>
                        <p:par>
                          <p:cTn id="9" fill="hold">
                            <p:stCondLst>
                              <p:cond delay="2000"/>
                            </p:stCondLst>
                            <p:childTnLst>
                              <p:par>
                                <p:cTn id="10" presetID="37"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900" decel="100000" fill="hold"/>
                                        <p:tgtEl>
                                          <p:spTgt spid="12"/>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16" fill="hold">
                            <p:stCondLst>
                              <p:cond delay="3000"/>
                            </p:stCondLst>
                            <p:childTnLst>
                              <p:par>
                                <p:cTn id="17" presetID="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16" presetClass="entr" presetSubtype="2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par>
                          <p:cTn id="25" fill="hold">
                            <p:stCondLst>
                              <p:cond delay="4000"/>
                            </p:stCondLst>
                            <p:childTnLst>
                              <p:par>
                                <p:cTn id="26" presetID="14" presetClass="entr" presetSubtype="1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randombar(horizontal)">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p:bldP spid="15" grpId="0"/>
      <p:bldP spid="16" grpId="0"/>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MH" val="20170705174419"/>
  <p:tag name="MH_LIBRARY" val="GRAPHIC"/>
  <p:tag name="MH_TYPE" val="Other"/>
  <p:tag name="MH_ORDER" val="1"/>
</p:tagLst>
</file>

<file path=ppt/tags/tag4.xml><?xml version="1.0" encoding="utf-8"?>
<p:tagLst xmlns:p="http://schemas.openxmlformats.org/presentationml/2006/main">
  <p:tag name="MH" val="20170705174419"/>
  <p:tag name="MH_LIBRARY" val="GRAPHIC"/>
  <p:tag name="MH_TYPE" val="Other"/>
  <p:tag name="MH_ORDER" val="2"/>
</p:tagLst>
</file>

<file path=ppt/tags/tag5.xml><?xml version="1.0" encoding="utf-8"?>
<p:tagLst xmlns:p="http://schemas.openxmlformats.org/presentationml/2006/main">
  <p:tag name="MH" val="20170705174419"/>
  <p:tag name="MH_LIBRARY" val="GRAPHIC"/>
  <p:tag name="MH_TYPE" val="Other"/>
  <p:tag name="MH_ORDER" val="3"/>
</p:tagLst>
</file>

<file path=ppt/tags/tag6.xml><?xml version="1.0" encoding="utf-8"?>
<p:tagLst xmlns:p="http://schemas.openxmlformats.org/presentationml/2006/main">
  <p:tag name="MH" val="20170705174419"/>
  <p:tag name="MH_LIBRARY" val="GRAPHIC"/>
  <p:tag name="MH_TYPE" val="Other"/>
  <p:tag name="MH_ORDER" val="4"/>
</p:tagLst>
</file>

<file path=ppt/tags/tag7.xml><?xml version="1.0" encoding="utf-8"?>
<p:tagLst xmlns:p="http://schemas.openxmlformats.org/presentationml/2006/main">
  <p:tag name="MH" val="20170705174419"/>
  <p:tag name="MH_LIBRARY" val="GRAPHIC"/>
  <p:tag name="MH_TYPE" val="Other"/>
  <p:tag name="MH_ORDER" val="5"/>
</p:tagLst>
</file>

<file path=ppt/tags/tag8.xml><?xml version="1.0" encoding="utf-8"?>
<p:tagLst xmlns:p="http://schemas.openxmlformats.org/presentationml/2006/main">
  <p:tag name="MH" val="20170705174419"/>
  <p:tag name="MH_LIBRARY" val="GRAPHIC"/>
  <p:tag name="MH_TYPE" val="Other"/>
  <p:tag name="MH_ORDER" val="6"/>
</p:tagLst>
</file>

<file path=ppt/tags/tag9.xml><?xml version="1.0" encoding="utf-8"?>
<p:tagLst xmlns:p="http://schemas.openxmlformats.org/presentationml/2006/main">
  <p:tag name="MH" val="20170705174419"/>
  <p:tag name="MH_LIBRARY" val="GRAPHIC"/>
  <p:tag name="MH_TYPE" val="Other"/>
  <p:tag name="MH_ORDER" val="7"/>
</p:tagLst>
</file>

<file path=ppt/tags/tag10.xml><?xml version="1.0" encoding="utf-8"?>
<p:tagLst xmlns:p="http://schemas.openxmlformats.org/presentationml/2006/main">
  <p:tag name="MH" val="20170705174419"/>
  <p:tag name="MH_LIBRARY" val="GRAPHIC"/>
  <p:tag name="MH_TYPE" val="Other"/>
  <p:tag name="MH_ORDER" val="8"/>
</p:tagLst>
</file>

<file path=ppt/tags/tag11.xml><?xml version="1.0" encoding="utf-8"?>
<p:tagLst xmlns:p="http://schemas.openxmlformats.org/presentationml/2006/main">
  <p:tag name="MH" val="20170705174443"/>
  <p:tag name="MH_LIBRARY" val="GRAPHIC"/>
  <p:tag name="MH_TYPE" val="SubTitle"/>
  <p:tag name="MH_ORDER" val="1"/>
</p:tagLst>
</file>

<file path=ppt/tags/tag12.xml><?xml version="1.0" encoding="utf-8"?>
<p:tagLst xmlns:p="http://schemas.openxmlformats.org/presentationml/2006/main">
  <p:tag name="MH" val="20170705174443"/>
  <p:tag name="MH_LIBRARY" val="GRAPHIC"/>
  <p:tag name="MH_TYPE" val="Other"/>
  <p:tag name="MH_ORDER" val="1"/>
</p:tagLst>
</file>

<file path=ppt/tags/tag13.xml><?xml version="1.0" encoding="utf-8"?>
<p:tagLst xmlns:p="http://schemas.openxmlformats.org/presentationml/2006/main">
  <p:tag name="MH" val="20170705174443"/>
  <p:tag name="MH_LIBRARY" val="GRAPHIC"/>
  <p:tag name="MH_TYPE" val="SubTitle"/>
  <p:tag name="MH_ORDER" val="3"/>
</p:tagLst>
</file>

<file path=ppt/tags/tag14.xml><?xml version="1.0" encoding="utf-8"?>
<p:tagLst xmlns:p="http://schemas.openxmlformats.org/presentationml/2006/main">
  <p:tag name="MH" val="20170705174443"/>
  <p:tag name="MH_LIBRARY" val="GRAPHIC"/>
  <p:tag name="MH_TYPE" val="Other"/>
  <p:tag name="MH_ORDER" val="3"/>
</p:tagLst>
</file>

<file path=ppt/tags/tag15.xml><?xml version="1.0" encoding="utf-8"?>
<p:tagLst xmlns:p="http://schemas.openxmlformats.org/presentationml/2006/main">
  <p:tag name="MH" val="20170705174443"/>
  <p:tag name="MH_LIBRARY" val="GRAPHIC"/>
  <p:tag name="MH_TYPE" val="SubTitle"/>
  <p:tag name="MH_ORDER" val="2"/>
</p:tagLst>
</file>

<file path=ppt/tags/tag16.xml><?xml version="1.0" encoding="utf-8"?>
<p:tagLst xmlns:p="http://schemas.openxmlformats.org/presentationml/2006/main">
  <p:tag name="MH" val="20170705174443"/>
  <p:tag name="MH_LIBRARY" val="GRAPHIC"/>
  <p:tag name="MH_TYPE" val="Other"/>
  <p:tag name="MH_ORDER" val="2"/>
</p:tagLst>
</file>

<file path=ppt/tags/tag17.xml><?xml version="1.0" encoding="utf-8"?>
<p:tagLst xmlns:p="http://schemas.openxmlformats.org/presentationml/2006/main">
  <p:tag name="MH" val="20170705174443"/>
  <p:tag name="MH_LIBRARY" val="GRAPHIC"/>
  <p:tag name="MH_TYPE" val="SubTitle"/>
  <p:tag name="MH_ORDER" val="4"/>
</p:tagLst>
</file>

<file path=ppt/tags/tag18.xml><?xml version="1.0" encoding="utf-8"?>
<p:tagLst xmlns:p="http://schemas.openxmlformats.org/presentationml/2006/main">
  <p:tag name="MH" val="20170705174443"/>
  <p:tag name="MH_LIBRARY" val="GRAPHIC"/>
  <p:tag name="MH_TYPE" val="Other"/>
  <p:tag name="MH_ORDER" val="4"/>
</p:tagLst>
</file>

<file path=ppt/tags/tag19.xml><?xml version="1.0" encoding="utf-8"?>
<p:tagLst xmlns:p="http://schemas.openxmlformats.org/presentationml/2006/main">
  <p:tag name="MH" val="20170705174546"/>
  <p:tag name="MH_LIBRARY" val="GRAPHIC"/>
  <p:tag name="MH_TYPE" val="Text"/>
  <p:tag name="MH_ORDER" val="1"/>
</p:tagLst>
</file>

<file path=ppt/tags/tag20.xml><?xml version="1.0" encoding="utf-8"?>
<p:tagLst xmlns:p="http://schemas.openxmlformats.org/presentationml/2006/main">
  <p:tag name="MH" val="20170705174546"/>
  <p:tag name="MH_LIBRARY" val="GRAPHIC"/>
  <p:tag name="MH_TYPE" val="SubTitle"/>
  <p:tag name="MH_ORDER" val="1"/>
</p:tagLst>
</file>

<file path=ppt/tags/tag21.xml><?xml version="1.0" encoding="utf-8"?>
<p:tagLst xmlns:p="http://schemas.openxmlformats.org/presentationml/2006/main">
  <p:tag name="MH" val="20170705174546"/>
  <p:tag name="MH_LIBRARY" val="GRAPHIC"/>
  <p:tag name="MH_TYPE" val="Other"/>
  <p:tag name="MH_ORDER" val="1"/>
</p:tagLst>
</file>

<file path=ppt/tags/tag22.xml><?xml version="1.0" encoding="utf-8"?>
<p:tagLst xmlns:p="http://schemas.openxmlformats.org/presentationml/2006/main">
  <p:tag name="MH" val="20170705174546"/>
  <p:tag name="MH_LIBRARY" val="GRAPHIC"/>
  <p:tag name="MH_TYPE" val="Text"/>
  <p:tag name="MH_ORDER" val="2"/>
</p:tagLst>
</file>

<file path=ppt/tags/tag23.xml><?xml version="1.0" encoding="utf-8"?>
<p:tagLst xmlns:p="http://schemas.openxmlformats.org/presentationml/2006/main">
  <p:tag name="MH" val="20170705174546"/>
  <p:tag name="MH_LIBRARY" val="GRAPHIC"/>
  <p:tag name="MH_TYPE" val="SubTitle"/>
  <p:tag name="MH_ORDER" val="2"/>
</p:tagLst>
</file>

<file path=ppt/tags/tag24.xml><?xml version="1.0" encoding="utf-8"?>
<p:tagLst xmlns:p="http://schemas.openxmlformats.org/presentationml/2006/main">
  <p:tag name="MH" val="20170705174546"/>
  <p:tag name="MH_LIBRARY" val="GRAPHIC"/>
  <p:tag name="MH_TYPE" val="Other"/>
  <p:tag name="MH_ORDER" val="2"/>
</p:tagLst>
</file>

<file path=ppt/tags/tag25.xml><?xml version="1.0" encoding="utf-8"?>
<p:tagLst xmlns:p="http://schemas.openxmlformats.org/presentationml/2006/main">
  <p:tag name="MH" val="20170705174546"/>
  <p:tag name="MH_LIBRARY" val="GRAPHIC"/>
  <p:tag name="MH_TYPE" val="Text"/>
  <p:tag name="MH_ORDER" val="3"/>
</p:tagLst>
</file>

<file path=ppt/tags/tag26.xml><?xml version="1.0" encoding="utf-8"?>
<p:tagLst xmlns:p="http://schemas.openxmlformats.org/presentationml/2006/main">
  <p:tag name="MH" val="20170705174546"/>
  <p:tag name="MH_LIBRARY" val="GRAPHIC"/>
  <p:tag name="MH_TYPE" val="SubTitle"/>
  <p:tag name="MH_ORDER" val="3"/>
</p:tagLst>
</file>

<file path=ppt/tags/tag27.xml><?xml version="1.0" encoding="utf-8"?>
<p:tagLst xmlns:p="http://schemas.openxmlformats.org/presentationml/2006/main">
  <p:tag name="MH" val="20170705174546"/>
  <p:tag name="MH_LIBRARY" val="GRAPHIC"/>
  <p:tag name="MH_TYPE" val="Other"/>
  <p:tag name="MH_ORDER" val="3"/>
</p:tagLst>
</file>

<file path=ppt/tags/tag28.xml><?xml version="1.0" encoding="utf-8"?>
<p:tagLst xmlns:p="http://schemas.openxmlformats.org/presentationml/2006/main">
  <p:tag name="MH" val="20170705174450"/>
  <p:tag name="MH_LIBRARY" val="GRAPHIC"/>
  <p:tag name="MH_TYPE" val="Other"/>
  <p:tag name="MH_ORDER" val="5"/>
</p:tagLst>
</file>

<file path=ppt/tags/tag29.xml><?xml version="1.0" encoding="utf-8"?>
<p:tagLst xmlns:p="http://schemas.openxmlformats.org/presentationml/2006/main">
  <p:tag name="MH" val="20170705174450"/>
  <p:tag name="MH_LIBRARY" val="GRAPHIC"/>
  <p:tag name="MH_TYPE" val="Other"/>
  <p:tag name="MH_ORDER" val="6"/>
</p:tagLst>
</file>

<file path=ppt/tags/tag30.xml><?xml version="1.0" encoding="utf-8"?>
<p:tagLst xmlns:p="http://schemas.openxmlformats.org/presentationml/2006/main">
  <p:tag name="MH" val="20170705174450"/>
  <p:tag name="MH_LIBRARY" val="GRAPHIC"/>
  <p:tag name="MH_TYPE" val="SubTitle"/>
  <p:tag name="MH_ORDER" val="1"/>
</p:tagLst>
</file>

<file path=ppt/tags/tag31.xml><?xml version="1.0" encoding="utf-8"?>
<p:tagLst xmlns:p="http://schemas.openxmlformats.org/presentationml/2006/main">
  <p:tag name="MH" val="20170705174450"/>
  <p:tag name="MH_LIBRARY" val="GRAPHIC"/>
  <p:tag name="MH_TYPE" val="Other"/>
  <p:tag name="MH_ORDER" val="1"/>
</p:tagLst>
</file>

<file path=ppt/tags/tag32.xml><?xml version="1.0" encoding="utf-8"?>
<p:tagLst xmlns:p="http://schemas.openxmlformats.org/presentationml/2006/main">
  <p:tag name="MH" val="20170705174450"/>
  <p:tag name="MH_LIBRARY" val="GRAPHIC"/>
  <p:tag name="MH_TYPE" val="SubTitle"/>
  <p:tag name="MH_ORDER" val="2"/>
</p:tagLst>
</file>

<file path=ppt/tags/tag33.xml><?xml version="1.0" encoding="utf-8"?>
<p:tagLst xmlns:p="http://schemas.openxmlformats.org/presentationml/2006/main">
  <p:tag name="MH" val="20170705174450"/>
  <p:tag name="MH_LIBRARY" val="GRAPHIC"/>
  <p:tag name="MH_TYPE" val="Other"/>
  <p:tag name="MH_ORDER" val="2"/>
</p:tagLst>
</file>

<file path=ppt/tags/tag34.xml><?xml version="1.0" encoding="utf-8"?>
<p:tagLst xmlns:p="http://schemas.openxmlformats.org/presentationml/2006/main">
  <p:tag name="MH" val="20170705174450"/>
  <p:tag name="MH_LIBRARY" val="GRAPHIC"/>
  <p:tag name="MH_TYPE" val="SubTitle"/>
  <p:tag name="MH_ORDER" val="3"/>
</p:tagLst>
</file>

<file path=ppt/tags/tag35.xml><?xml version="1.0" encoding="utf-8"?>
<p:tagLst xmlns:p="http://schemas.openxmlformats.org/presentationml/2006/main">
  <p:tag name="MH" val="20170705174450"/>
  <p:tag name="MH_LIBRARY" val="GRAPHIC"/>
  <p:tag name="MH_TYPE" val="Other"/>
  <p:tag name="MH_ORDER" val="3"/>
</p:tagLst>
</file>

<file path=ppt/tags/tag36.xml><?xml version="1.0" encoding="utf-8"?>
<p:tagLst xmlns:p="http://schemas.openxmlformats.org/presentationml/2006/main">
  <p:tag name="MH" val="20170705174450"/>
  <p:tag name="MH_LIBRARY" val="GRAPHIC"/>
  <p:tag name="MH_TYPE" val="SubTitle"/>
  <p:tag name="MH_ORDER" val="4"/>
</p:tagLst>
</file>

<file path=ppt/tags/tag37.xml><?xml version="1.0" encoding="utf-8"?>
<p:tagLst xmlns:p="http://schemas.openxmlformats.org/presentationml/2006/main">
  <p:tag name="MH" val="20170705174450"/>
  <p:tag name="MH_LIBRARY" val="GRAPHIC"/>
  <p:tag name="MH_TYPE" val="Other"/>
  <p:tag name="MH_ORDER" val="4"/>
</p:tagLst>
</file>

<file path=ppt/theme/theme1.xml><?xml version="1.0" encoding="utf-8"?>
<a:theme xmlns:a="http://schemas.openxmlformats.org/drawingml/2006/main" name="Office 主题">
  <a:themeElements>
    <a:clrScheme name="红色">
      <a:dk1>
        <a:sysClr val="windowText" lastClr="000000"/>
      </a:dk1>
      <a:lt1>
        <a:sysClr val="window" lastClr="FFFFFF"/>
      </a:lt1>
      <a:dk2>
        <a:srgbClr val="44546A"/>
      </a:dk2>
      <a:lt2>
        <a:srgbClr val="E7E6E6"/>
      </a:lt2>
      <a:accent1>
        <a:srgbClr val="D51522"/>
      </a:accent1>
      <a:accent2>
        <a:srgbClr val="D51522"/>
      </a:accent2>
      <a:accent3>
        <a:srgbClr val="D51522"/>
      </a:accent3>
      <a:accent4>
        <a:srgbClr val="D51522"/>
      </a:accent4>
      <a:accent5>
        <a:srgbClr val="D51522"/>
      </a:accent5>
      <a:accent6>
        <a:srgbClr val="D51522"/>
      </a:accent6>
      <a:hlink>
        <a:srgbClr val="D51522"/>
      </a:hlink>
      <a:folHlink>
        <a:srgbClr val="D5152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4524</Words>
  <Application>WPS 演示</Application>
  <PresentationFormat>全屏显示(16:9)</PresentationFormat>
  <Paragraphs>588</Paragraphs>
  <Slides>30</Slides>
  <Notes>23</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30</vt:i4>
      </vt:variant>
    </vt:vector>
  </HeadingPairs>
  <TitlesOfParts>
    <vt:vector size="58" baseType="lpstr">
      <vt:lpstr>Arial</vt:lpstr>
      <vt:lpstr>宋体</vt:lpstr>
      <vt:lpstr>Wingdings</vt:lpstr>
      <vt:lpstr>微软雅黑</vt:lpstr>
      <vt:lpstr>Calibri</vt:lpstr>
      <vt:lpstr>Times New Roman</vt:lpstr>
      <vt:lpstr>Arial Unicode MS</vt:lpstr>
      <vt:lpstr>Arial Narrow</vt:lpstr>
      <vt:lpstr>Arial Unicode MS</vt:lpstr>
      <vt:lpstr>等线</vt:lpstr>
      <vt:lpstr>Segoe Print</vt:lpstr>
      <vt:lpstr>Agency FB</vt:lpstr>
      <vt:lpstr>方正兰亭黑_GBK</vt:lpstr>
      <vt:lpstr>Neris Thin</vt:lpstr>
      <vt:lpstr>Gill Sans</vt:lpstr>
      <vt:lpstr>ヒラギノ角ゴ ProN W3</vt:lpstr>
      <vt:lpstr>Gill Sans</vt:lpstr>
      <vt:lpstr>Roboto Bold</vt:lpstr>
      <vt:lpstr>Roboto Light</vt:lpstr>
      <vt:lpstr>Roboto Condensed Light</vt:lpstr>
      <vt:lpstr>Simply City Light</vt:lpstr>
      <vt:lpstr>SimSun-ExtB</vt:lpstr>
      <vt:lpstr>Lato Light</vt:lpstr>
      <vt:lpstr>MS PGothic</vt:lpstr>
      <vt:lpstr>Segoe UI Semilight</vt:lpstr>
      <vt:lpstr>MS Mincho</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12</cp:revision>
  <dcterms:created xsi:type="dcterms:W3CDTF">2016-12-25T02:27:00Z</dcterms:created>
  <dcterms:modified xsi:type="dcterms:W3CDTF">2017-12-17T11:46:03Z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