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82" r:id="rId2"/>
    <p:sldId id="258" r:id="rId3"/>
    <p:sldId id="257" r:id="rId4"/>
    <p:sldId id="265" r:id="rId5"/>
    <p:sldId id="264" r:id="rId6"/>
    <p:sldId id="263" r:id="rId7"/>
    <p:sldId id="266" r:id="rId8"/>
    <p:sldId id="267" r:id="rId9"/>
    <p:sldId id="259" r:id="rId10"/>
    <p:sldId id="268" r:id="rId11"/>
    <p:sldId id="269" r:id="rId12"/>
    <p:sldId id="270" r:id="rId13"/>
    <p:sldId id="271" r:id="rId14"/>
    <p:sldId id="272" r:id="rId15"/>
    <p:sldId id="260" r:id="rId16"/>
    <p:sldId id="273" r:id="rId17"/>
    <p:sldId id="274" r:id="rId18"/>
    <p:sldId id="275" r:id="rId19"/>
    <p:sldId id="276" r:id="rId20"/>
    <p:sldId id="261" r:id="rId21"/>
    <p:sldId id="277" r:id="rId22"/>
    <p:sldId id="278" r:id="rId23"/>
    <p:sldId id="279" r:id="rId24"/>
    <p:sldId id="280" r:id="rId25"/>
    <p:sldId id="262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03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57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7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50ECFF-318E-4CA1-8009-5DEB788056B8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8FFE68-A13F-48A0-AFC5-71611649FB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7983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8FFE68-A13F-48A0-AFC5-71611649FB0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8FFE68-A13F-48A0-AFC5-71611649FB0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0675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8FFE68-A13F-48A0-AFC5-71611649FB0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683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8FFE68-A13F-48A0-AFC5-71611649FB0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6297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8FFE68-A13F-48A0-AFC5-71611649FB0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85207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8FFE68-A13F-48A0-AFC5-71611649FB0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6895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8FFE68-A13F-48A0-AFC5-71611649FB0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73967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8FFE68-A13F-48A0-AFC5-71611649FB0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41492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8FFE68-A13F-48A0-AFC5-71611649FB0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03227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8FFE68-A13F-48A0-AFC5-71611649FB0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8408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8FFE68-A13F-48A0-AFC5-71611649FB0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35538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8FFE68-A13F-48A0-AFC5-71611649FB0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9827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8FFE68-A13F-48A0-AFC5-71611649FB0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7636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8FFE68-A13F-48A0-AFC5-71611649FB0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4702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8FFE68-A13F-48A0-AFC5-71611649FB0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82028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8FFE68-A13F-48A0-AFC5-71611649FB0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51625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8FFE68-A13F-48A0-AFC5-71611649FB0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23332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8FFE68-A13F-48A0-AFC5-71611649FB0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82586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8FFE68-A13F-48A0-AFC5-71611649FB0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02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8FFE68-A13F-48A0-AFC5-71611649FB0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66811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8FFE68-A13F-48A0-AFC5-71611649FB0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7558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8FFE68-A13F-48A0-AFC5-71611649FB0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9197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8FFE68-A13F-48A0-AFC5-71611649FB0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2276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8FFE68-A13F-48A0-AFC5-71611649FB0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8825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8FFE68-A13F-48A0-AFC5-71611649FB0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747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F504C-9CA6-4A29-950B-D41F79F13A0D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4ABD5-1983-46E3-A624-C30617A1E3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5286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F504C-9CA6-4A29-950B-D41F79F13A0D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4ABD5-1983-46E3-A624-C30617A1E3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83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F504C-9CA6-4A29-950B-D41F79F13A0D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4ABD5-1983-46E3-A624-C30617A1E3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5250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F504C-9CA6-4A29-950B-D41F79F13A0D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4ABD5-1983-46E3-A624-C30617A1E3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497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F504C-9CA6-4A29-950B-D41F79F13A0D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4ABD5-1983-46E3-A624-C30617A1E3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1945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F504C-9CA6-4A29-950B-D41F79F13A0D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4ABD5-1983-46E3-A624-C30617A1E3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457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F504C-9CA6-4A29-950B-D41F79F13A0D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4ABD5-1983-46E3-A624-C30617A1E3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62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F504C-9CA6-4A29-950B-D41F79F13A0D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4ABD5-1983-46E3-A624-C30617A1E3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8773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F504C-9CA6-4A29-950B-D41F79F13A0D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4ABD5-1983-46E3-A624-C30617A1E3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932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F504C-9CA6-4A29-950B-D41F79F13A0D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4ABD5-1983-46E3-A624-C30617A1E3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231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F504C-9CA6-4A29-950B-D41F79F13A0D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4ABD5-1983-46E3-A624-C30617A1E3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262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F504C-9CA6-4A29-950B-D41F79F13A0D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B4ABD5-1983-46E3-A624-C30617A1E3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107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10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9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5.jpg"/><Relationship Id="rId5" Type="http://schemas.openxmlformats.org/officeDocument/2006/relationships/tags" Target="../tags/tag6.xml"/><Relationship Id="rId15" Type="http://schemas.openxmlformats.org/officeDocument/2006/relationships/image" Target="../media/image12.png"/><Relationship Id="rId10" Type="http://schemas.openxmlformats.org/officeDocument/2006/relationships/notesSlide" Target="../notesSlides/notesSlide10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image" Target="../media/image5.jpg"/><Relationship Id="rId5" Type="http://schemas.openxmlformats.org/officeDocument/2006/relationships/tags" Target="../tags/tag14.xml"/><Relationship Id="rId10" Type="http://schemas.openxmlformats.org/officeDocument/2006/relationships/notesSlide" Target="../notesSlides/notesSlide23.xml"/><Relationship Id="rId4" Type="http://schemas.openxmlformats.org/officeDocument/2006/relationships/tags" Target="../tags/tag13.xml"/><Relationship Id="rId9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03"/>
            <a:ext cx="12192000" cy="6862103"/>
          </a:xfrm>
          <a:prstGeom prst="rect">
            <a:avLst/>
          </a:prstGeom>
        </p:spPr>
      </p:pic>
      <p:pic>
        <p:nvPicPr>
          <p:cNvPr id="3" name="Ryan Farish - Bloom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21954.07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5351" y="-613703"/>
            <a:ext cx="609600" cy="6096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504951" y="1954518"/>
            <a:ext cx="9182100" cy="2948964"/>
            <a:chOff x="1504951" y="1954518"/>
            <a:chExt cx="9182100" cy="2948964"/>
          </a:xfrm>
        </p:grpSpPr>
        <p:sp>
          <p:nvSpPr>
            <p:cNvPr id="13" name="矩形 12"/>
            <p:cNvSpPr/>
            <p:nvPr/>
          </p:nvSpPr>
          <p:spPr>
            <a:xfrm>
              <a:off x="1504951" y="1954518"/>
              <a:ext cx="9182100" cy="2948964"/>
            </a:xfrm>
            <a:prstGeom prst="rect">
              <a:avLst/>
            </a:prstGeom>
            <a:solidFill>
              <a:schemeClr val="tx1"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 Placeholder 19"/>
            <p:cNvSpPr txBox="1">
              <a:spLocks/>
            </p:cNvSpPr>
            <p:nvPr/>
          </p:nvSpPr>
          <p:spPr>
            <a:xfrm>
              <a:off x="1779104" y="2158489"/>
              <a:ext cx="8692785" cy="923330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marL="0" indent="0" algn="dist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40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6000" b="1" spc="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招商加盟商业计划书</a:t>
              </a:r>
              <a:endParaRPr lang="en-US" altLang="ko-KR" sz="6000" b="1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23603" y="3069154"/>
              <a:ext cx="9144793" cy="18045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6369330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" y="0"/>
            <a:ext cx="12184709" cy="6858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227015" y="692231"/>
            <a:ext cx="10061245" cy="4352186"/>
            <a:chOff x="1227015" y="692231"/>
            <a:chExt cx="10061245" cy="4352186"/>
          </a:xfrm>
        </p:grpSpPr>
        <p:sp>
          <p:nvSpPr>
            <p:cNvPr id="5" name="文本框 4"/>
            <p:cNvSpPr txBox="1"/>
            <p:nvPr/>
          </p:nvSpPr>
          <p:spPr>
            <a:xfrm>
              <a:off x="4930460" y="692231"/>
              <a:ext cx="233108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/>
            </a:bodyPr>
            <a:lstStyle/>
            <a:p>
              <a:pPr algn="ctr"/>
              <a:r>
                <a:rPr lang="en-US" altLang="zh-CN" sz="60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CONTENT</a:t>
              </a:r>
              <a:endParaRPr lang="zh-CN" altLang="en-US" sz="60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1227015" y="3130754"/>
              <a:ext cx="10061245" cy="1913663"/>
              <a:chOff x="1227015" y="3130754"/>
              <a:chExt cx="10061245" cy="1913663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227015" y="3130754"/>
                <a:ext cx="4868985" cy="677796"/>
                <a:chOff x="520218" y="418450"/>
                <a:chExt cx="5658081" cy="787644"/>
              </a:xfrm>
            </p:grpSpPr>
            <p:sp>
              <p:nvSpPr>
                <p:cNvPr id="7" name="矩形: 圆角 4"/>
                <p:cNvSpPr/>
                <p:nvPr/>
              </p:nvSpPr>
              <p:spPr>
                <a:xfrm>
                  <a:off x="520218" y="437796"/>
                  <a:ext cx="684468" cy="691752"/>
                </a:xfrm>
                <a:prstGeom prst="roundRect">
                  <a:avLst/>
                </a:prstGeom>
                <a:noFill/>
                <a:ln w="34925">
                  <a:solidFill>
                    <a:schemeClr val="bg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8" name="组合 7"/>
                <p:cNvGrpSpPr/>
                <p:nvPr/>
              </p:nvGrpSpPr>
              <p:grpSpPr>
                <a:xfrm>
                  <a:off x="1301959" y="418450"/>
                  <a:ext cx="4876340" cy="787644"/>
                  <a:chOff x="1292231" y="418450"/>
                  <a:chExt cx="4876340" cy="787644"/>
                </a:xfrm>
              </p:grpSpPr>
              <p:sp>
                <p:nvSpPr>
                  <p:cNvPr id="10" name="文本框 9"/>
                  <p:cNvSpPr txBox="1"/>
                  <p:nvPr/>
                </p:nvSpPr>
                <p:spPr>
                  <a:xfrm>
                    <a:off x="1292231" y="418450"/>
                    <a:ext cx="3295074" cy="53648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lvl="0">
                      <a:defRPr/>
                    </a:pPr>
                    <a:r>
                      <a:rPr lang="zh-CN" altLang="en-US" sz="2400" b="1" dirty="0">
                        <a:solidFill>
                          <a:schemeClr val="bg1"/>
                        </a:solidFill>
                        <a:latin typeface="微软雅黑"/>
                        <a:ea typeface="微软雅黑"/>
                      </a:rPr>
                      <a:t>项目概况</a:t>
                    </a:r>
                  </a:p>
                </p:txBody>
              </p:sp>
              <p:sp>
                <p:nvSpPr>
                  <p:cNvPr id="11" name="文本框 10"/>
                  <p:cNvSpPr txBox="1"/>
                  <p:nvPr/>
                </p:nvSpPr>
                <p:spPr>
                  <a:xfrm>
                    <a:off x="1292231" y="902086"/>
                    <a:ext cx="4876340" cy="3040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r>
                      <a:rPr lang="en-US" altLang="zh-CN" sz="1100" dirty="0">
                        <a:solidFill>
                          <a:schemeClr val="bg1"/>
                        </a:solidFill>
                        <a:latin typeface="Agency FB" panose="020B0503020202020204" pitchFamily="34" charset="0"/>
                        <a:ea typeface="+mj-ea"/>
                      </a:rPr>
                      <a:t>THIS TEMPLATE DESIGNEDTHIS TEMPLATE DESIGNED FOR FEI ER SHE JI FOR FEI ER SHE JI</a:t>
                    </a:r>
                  </a:p>
                </p:txBody>
              </p:sp>
            </p:grpSp>
            <p:sp>
              <p:nvSpPr>
                <p:cNvPr id="9" name="椭圆 106"/>
                <p:cNvSpPr/>
                <p:nvPr/>
              </p:nvSpPr>
              <p:spPr>
                <a:xfrm>
                  <a:off x="658980" y="573932"/>
                  <a:ext cx="406944" cy="419480"/>
                </a:xfrm>
                <a:custGeom>
                  <a:avLst/>
                  <a:gdLst>
                    <a:gd name="connsiteX0" fmla="*/ 157951 w 327026"/>
                    <a:gd name="connsiteY0" fmla="*/ 134938 h 337100"/>
                    <a:gd name="connsiteX1" fmla="*/ 327026 w 327026"/>
                    <a:gd name="connsiteY1" fmla="*/ 239958 h 337100"/>
                    <a:gd name="connsiteX2" fmla="*/ 259660 w 327026"/>
                    <a:gd name="connsiteY2" fmla="*/ 254398 h 337100"/>
                    <a:gd name="connsiteX3" fmla="*/ 295325 w 327026"/>
                    <a:gd name="connsiteY3" fmla="*/ 305595 h 337100"/>
                    <a:gd name="connsiteX4" fmla="*/ 292683 w 327026"/>
                    <a:gd name="connsiteY4" fmla="*/ 334475 h 337100"/>
                    <a:gd name="connsiteX5" fmla="*/ 263623 w 327026"/>
                    <a:gd name="connsiteY5" fmla="*/ 326599 h 337100"/>
                    <a:gd name="connsiteX6" fmla="*/ 227959 w 327026"/>
                    <a:gd name="connsiteY6" fmla="*/ 275402 h 337100"/>
                    <a:gd name="connsiteX7" fmla="*/ 192294 w 327026"/>
                    <a:gd name="connsiteY7" fmla="*/ 333162 h 337100"/>
                    <a:gd name="connsiteX8" fmla="*/ 153988 w 327026"/>
                    <a:gd name="connsiteY8" fmla="*/ 137564 h 337100"/>
                    <a:gd name="connsiteX9" fmla="*/ 157951 w 327026"/>
                    <a:gd name="connsiteY9" fmla="*/ 134938 h 337100"/>
                    <a:gd name="connsiteX10" fmla="*/ 287448 w 327026"/>
                    <a:gd name="connsiteY10" fmla="*/ 96838 h 337100"/>
                    <a:gd name="connsiteX11" fmla="*/ 270368 w 327026"/>
                    <a:gd name="connsiteY11" fmla="*/ 108528 h 337100"/>
                    <a:gd name="connsiteX12" fmla="*/ 280879 w 327026"/>
                    <a:gd name="connsiteY12" fmla="*/ 150092 h 337100"/>
                    <a:gd name="connsiteX13" fmla="*/ 301899 w 327026"/>
                    <a:gd name="connsiteY13" fmla="*/ 182563 h 337100"/>
                    <a:gd name="connsiteX14" fmla="*/ 303213 w 327026"/>
                    <a:gd name="connsiteY14" fmla="*/ 161781 h 337100"/>
                    <a:gd name="connsiteX15" fmla="*/ 287448 w 327026"/>
                    <a:gd name="connsiteY15" fmla="*/ 96838 h 337100"/>
                    <a:gd name="connsiteX16" fmla="*/ 160474 w 327026"/>
                    <a:gd name="connsiteY16" fmla="*/ 0 h 337100"/>
                    <a:gd name="connsiteX17" fmla="*/ 322263 w 327026"/>
                    <a:gd name="connsiteY17" fmla="*/ 161925 h 337100"/>
                    <a:gd name="connsiteX18" fmla="*/ 314371 w 327026"/>
                    <a:gd name="connsiteY18" fmla="*/ 211951 h 337100"/>
                    <a:gd name="connsiteX19" fmla="*/ 242026 w 327026"/>
                    <a:gd name="connsiteY19" fmla="*/ 165875 h 337100"/>
                    <a:gd name="connsiteX20" fmla="*/ 259126 w 327026"/>
                    <a:gd name="connsiteY20" fmla="*/ 139545 h 337100"/>
                    <a:gd name="connsiteX21" fmla="*/ 244657 w 327026"/>
                    <a:gd name="connsiteY21" fmla="*/ 94785 h 337100"/>
                    <a:gd name="connsiteX22" fmla="*/ 203881 w 327026"/>
                    <a:gd name="connsiteY22" fmla="*/ 63190 h 337100"/>
                    <a:gd name="connsiteX23" fmla="*/ 186781 w 327026"/>
                    <a:gd name="connsiteY23" fmla="*/ 22380 h 337100"/>
                    <a:gd name="connsiteX24" fmla="*/ 160474 w 327026"/>
                    <a:gd name="connsiteY24" fmla="*/ 19747 h 337100"/>
                    <a:gd name="connsiteX25" fmla="*/ 74975 w 327026"/>
                    <a:gd name="connsiteY25" fmla="*/ 48709 h 337100"/>
                    <a:gd name="connsiteX26" fmla="*/ 86814 w 327026"/>
                    <a:gd name="connsiteY26" fmla="*/ 86886 h 337100"/>
                    <a:gd name="connsiteX27" fmla="*/ 53930 w 327026"/>
                    <a:gd name="connsiteY27" fmla="*/ 111899 h 337100"/>
                    <a:gd name="connsiteX28" fmla="*/ 53930 w 327026"/>
                    <a:gd name="connsiteY28" fmla="*/ 140862 h 337100"/>
                    <a:gd name="connsiteX29" fmla="*/ 59191 w 327026"/>
                    <a:gd name="connsiteY29" fmla="*/ 157976 h 337100"/>
                    <a:gd name="connsiteX30" fmla="*/ 21046 w 327026"/>
                    <a:gd name="connsiteY30" fmla="*/ 181672 h 337100"/>
                    <a:gd name="connsiteX31" fmla="*/ 35515 w 327026"/>
                    <a:gd name="connsiteY31" fmla="*/ 227748 h 337100"/>
                    <a:gd name="connsiteX32" fmla="*/ 59191 w 327026"/>
                    <a:gd name="connsiteY32" fmla="*/ 190887 h 337100"/>
                    <a:gd name="connsiteX33" fmla="*/ 89444 w 327026"/>
                    <a:gd name="connsiteY33" fmla="*/ 198786 h 337100"/>
                    <a:gd name="connsiteX34" fmla="*/ 122328 w 327026"/>
                    <a:gd name="connsiteY34" fmla="*/ 215900 h 337100"/>
                    <a:gd name="connsiteX35" fmla="*/ 96021 w 327026"/>
                    <a:gd name="connsiteY35" fmla="*/ 248812 h 337100"/>
                    <a:gd name="connsiteX36" fmla="*/ 86814 w 327026"/>
                    <a:gd name="connsiteY36" fmla="*/ 283040 h 337100"/>
                    <a:gd name="connsiteX37" fmla="*/ 160474 w 327026"/>
                    <a:gd name="connsiteY37" fmla="*/ 304103 h 337100"/>
                    <a:gd name="connsiteX38" fmla="*/ 167051 w 327026"/>
                    <a:gd name="connsiteY38" fmla="*/ 302787 h 337100"/>
                    <a:gd name="connsiteX39" fmla="*/ 170997 w 327026"/>
                    <a:gd name="connsiteY39" fmla="*/ 322534 h 337100"/>
                    <a:gd name="connsiteX40" fmla="*/ 160474 w 327026"/>
                    <a:gd name="connsiteY40" fmla="*/ 323850 h 337100"/>
                    <a:gd name="connsiteX41" fmla="*/ 0 w 327026"/>
                    <a:gd name="connsiteY41" fmla="*/ 161925 h 337100"/>
                    <a:gd name="connsiteX42" fmla="*/ 160474 w 327026"/>
                    <a:gd name="connsiteY42" fmla="*/ 0 h 337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327026" h="337100">
                      <a:moveTo>
                        <a:pt x="157951" y="134938"/>
                      </a:moveTo>
                      <a:cubicBezTo>
                        <a:pt x="157951" y="134938"/>
                        <a:pt x="157951" y="134938"/>
                        <a:pt x="327026" y="239958"/>
                      </a:cubicBezTo>
                      <a:cubicBezTo>
                        <a:pt x="327026" y="239958"/>
                        <a:pt x="327026" y="239958"/>
                        <a:pt x="259660" y="254398"/>
                      </a:cubicBezTo>
                      <a:lnTo>
                        <a:pt x="295325" y="305595"/>
                      </a:lnTo>
                      <a:cubicBezTo>
                        <a:pt x="301929" y="316097"/>
                        <a:pt x="300608" y="327911"/>
                        <a:pt x="292683" y="334475"/>
                      </a:cubicBezTo>
                      <a:cubicBezTo>
                        <a:pt x="283436" y="339726"/>
                        <a:pt x="271548" y="337101"/>
                        <a:pt x="263623" y="326599"/>
                      </a:cubicBezTo>
                      <a:cubicBezTo>
                        <a:pt x="263623" y="326599"/>
                        <a:pt x="263623" y="326599"/>
                        <a:pt x="227959" y="275402"/>
                      </a:cubicBezTo>
                      <a:cubicBezTo>
                        <a:pt x="227959" y="275402"/>
                        <a:pt x="227959" y="275402"/>
                        <a:pt x="192294" y="333162"/>
                      </a:cubicBezTo>
                      <a:cubicBezTo>
                        <a:pt x="192294" y="333162"/>
                        <a:pt x="192294" y="333162"/>
                        <a:pt x="153988" y="137564"/>
                      </a:cubicBezTo>
                      <a:cubicBezTo>
                        <a:pt x="153988" y="137564"/>
                        <a:pt x="153988" y="137564"/>
                        <a:pt x="157951" y="134938"/>
                      </a:cubicBezTo>
                      <a:close/>
                      <a:moveTo>
                        <a:pt x="287448" y="96838"/>
                      </a:moveTo>
                      <a:cubicBezTo>
                        <a:pt x="280879" y="99436"/>
                        <a:pt x="272996" y="103332"/>
                        <a:pt x="270368" y="108528"/>
                      </a:cubicBezTo>
                      <a:cubicBezTo>
                        <a:pt x="265113" y="117620"/>
                        <a:pt x="271682" y="143597"/>
                        <a:pt x="280879" y="150092"/>
                      </a:cubicBezTo>
                      <a:cubicBezTo>
                        <a:pt x="292703" y="159184"/>
                        <a:pt x="299272" y="170873"/>
                        <a:pt x="301899" y="182563"/>
                      </a:cubicBezTo>
                      <a:cubicBezTo>
                        <a:pt x="303213" y="176069"/>
                        <a:pt x="303213" y="168276"/>
                        <a:pt x="303213" y="161781"/>
                      </a:cubicBezTo>
                      <a:cubicBezTo>
                        <a:pt x="303213" y="138402"/>
                        <a:pt x="297958" y="116321"/>
                        <a:pt x="287448" y="96838"/>
                      </a:cubicBezTo>
                      <a:close/>
                      <a:moveTo>
                        <a:pt x="160474" y="0"/>
                      </a:moveTo>
                      <a:cubicBezTo>
                        <a:pt x="249918" y="0"/>
                        <a:pt x="322263" y="72405"/>
                        <a:pt x="322263" y="161925"/>
                      </a:cubicBezTo>
                      <a:cubicBezTo>
                        <a:pt x="322263" y="179039"/>
                        <a:pt x="319632" y="196153"/>
                        <a:pt x="314371" y="211951"/>
                      </a:cubicBezTo>
                      <a:cubicBezTo>
                        <a:pt x="314371" y="211951"/>
                        <a:pt x="314371" y="211951"/>
                        <a:pt x="242026" y="165875"/>
                      </a:cubicBezTo>
                      <a:cubicBezTo>
                        <a:pt x="247288" y="157976"/>
                        <a:pt x="257811" y="147444"/>
                        <a:pt x="259126" y="139545"/>
                      </a:cubicBezTo>
                      <a:cubicBezTo>
                        <a:pt x="260441" y="127697"/>
                        <a:pt x="251234" y="97418"/>
                        <a:pt x="244657" y="94785"/>
                      </a:cubicBezTo>
                      <a:cubicBezTo>
                        <a:pt x="238080" y="90836"/>
                        <a:pt x="218350" y="71089"/>
                        <a:pt x="203881" y="63190"/>
                      </a:cubicBezTo>
                      <a:cubicBezTo>
                        <a:pt x="193358" y="57924"/>
                        <a:pt x="188096" y="36861"/>
                        <a:pt x="186781" y="22380"/>
                      </a:cubicBezTo>
                      <a:cubicBezTo>
                        <a:pt x="177574" y="21063"/>
                        <a:pt x="169681" y="19747"/>
                        <a:pt x="160474" y="19747"/>
                      </a:cubicBezTo>
                      <a:cubicBezTo>
                        <a:pt x="128905" y="19747"/>
                        <a:pt x="98652" y="30279"/>
                        <a:pt x="74975" y="48709"/>
                      </a:cubicBezTo>
                      <a:cubicBezTo>
                        <a:pt x="81552" y="59241"/>
                        <a:pt x="93390" y="78988"/>
                        <a:pt x="86814" y="86886"/>
                      </a:cubicBezTo>
                      <a:cubicBezTo>
                        <a:pt x="78921" y="100051"/>
                        <a:pt x="53930" y="100051"/>
                        <a:pt x="53930" y="111899"/>
                      </a:cubicBezTo>
                      <a:cubicBezTo>
                        <a:pt x="53930" y="123747"/>
                        <a:pt x="52614" y="135596"/>
                        <a:pt x="53930" y="140862"/>
                      </a:cubicBezTo>
                      <a:cubicBezTo>
                        <a:pt x="55245" y="146128"/>
                        <a:pt x="69714" y="150077"/>
                        <a:pt x="59191" y="157976"/>
                      </a:cubicBezTo>
                      <a:cubicBezTo>
                        <a:pt x="52614" y="164558"/>
                        <a:pt x="32884" y="175090"/>
                        <a:pt x="21046" y="181672"/>
                      </a:cubicBezTo>
                      <a:cubicBezTo>
                        <a:pt x="22361" y="197470"/>
                        <a:pt x="27622" y="213267"/>
                        <a:pt x="35515" y="227748"/>
                      </a:cubicBezTo>
                      <a:cubicBezTo>
                        <a:pt x="38145" y="219850"/>
                        <a:pt x="49984" y="192204"/>
                        <a:pt x="59191" y="190887"/>
                      </a:cubicBezTo>
                      <a:cubicBezTo>
                        <a:pt x="69714" y="188254"/>
                        <a:pt x="78921" y="185621"/>
                        <a:pt x="89444" y="198786"/>
                      </a:cubicBezTo>
                      <a:cubicBezTo>
                        <a:pt x="99967" y="211951"/>
                        <a:pt x="114436" y="215900"/>
                        <a:pt x="122328" y="215900"/>
                      </a:cubicBezTo>
                      <a:cubicBezTo>
                        <a:pt x="130220" y="215900"/>
                        <a:pt x="121013" y="243546"/>
                        <a:pt x="96021" y="248812"/>
                      </a:cubicBezTo>
                      <a:cubicBezTo>
                        <a:pt x="72345" y="252761"/>
                        <a:pt x="106544" y="283040"/>
                        <a:pt x="86814" y="283040"/>
                      </a:cubicBezTo>
                      <a:cubicBezTo>
                        <a:pt x="109175" y="296204"/>
                        <a:pt x="134167" y="304103"/>
                        <a:pt x="160474" y="304103"/>
                      </a:cubicBezTo>
                      <a:cubicBezTo>
                        <a:pt x="163105" y="304103"/>
                        <a:pt x="165735" y="302787"/>
                        <a:pt x="167051" y="302787"/>
                      </a:cubicBezTo>
                      <a:cubicBezTo>
                        <a:pt x="167051" y="302787"/>
                        <a:pt x="167051" y="302787"/>
                        <a:pt x="170997" y="322534"/>
                      </a:cubicBezTo>
                      <a:cubicBezTo>
                        <a:pt x="168366" y="322534"/>
                        <a:pt x="164420" y="323850"/>
                        <a:pt x="160474" y="323850"/>
                      </a:cubicBezTo>
                      <a:cubicBezTo>
                        <a:pt x="72345" y="323850"/>
                        <a:pt x="0" y="251445"/>
                        <a:pt x="0" y="161925"/>
                      </a:cubicBezTo>
                      <a:cubicBezTo>
                        <a:pt x="0" y="72405"/>
                        <a:pt x="72345" y="0"/>
                        <a:pt x="16047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sz="160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1227015" y="4366621"/>
                <a:ext cx="4868985" cy="677796"/>
                <a:chOff x="520218" y="418450"/>
                <a:chExt cx="5658081" cy="787644"/>
              </a:xfrm>
            </p:grpSpPr>
            <p:sp>
              <p:nvSpPr>
                <p:cNvPr id="13" name="矩形: 圆角 10"/>
                <p:cNvSpPr/>
                <p:nvPr/>
              </p:nvSpPr>
              <p:spPr>
                <a:xfrm>
                  <a:off x="520218" y="437796"/>
                  <a:ext cx="684468" cy="691752"/>
                </a:xfrm>
                <a:prstGeom prst="roundRect">
                  <a:avLst/>
                </a:prstGeom>
                <a:noFill/>
                <a:ln w="34925">
                  <a:solidFill>
                    <a:schemeClr val="bg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14" name="组合 13"/>
                <p:cNvGrpSpPr/>
                <p:nvPr/>
              </p:nvGrpSpPr>
              <p:grpSpPr>
                <a:xfrm>
                  <a:off x="1301959" y="418450"/>
                  <a:ext cx="4876340" cy="787644"/>
                  <a:chOff x="1292231" y="418450"/>
                  <a:chExt cx="4876340" cy="787644"/>
                </a:xfrm>
              </p:grpSpPr>
              <p:sp>
                <p:nvSpPr>
                  <p:cNvPr id="16" name="文本框 15"/>
                  <p:cNvSpPr txBox="1"/>
                  <p:nvPr/>
                </p:nvSpPr>
                <p:spPr>
                  <a:xfrm>
                    <a:off x="1292231" y="418450"/>
                    <a:ext cx="3295074" cy="53648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lvl="0">
                      <a:defRPr/>
                    </a:pPr>
                    <a:r>
                      <a:rPr lang="zh-CN" altLang="en-US" sz="2400" b="1" dirty="0">
                        <a:solidFill>
                          <a:schemeClr val="bg1"/>
                        </a:solidFill>
                        <a:latin typeface="微软雅黑"/>
                        <a:ea typeface="微软雅黑"/>
                      </a:rPr>
                      <a:t>市场透视</a:t>
                    </a:r>
                  </a:p>
                </p:txBody>
              </p:sp>
              <p:sp>
                <p:nvSpPr>
                  <p:cNvPr id="17" name="文本框 16"/>
                  <p:cNvSpPr txBox="1"/>
                  <p:nvPr/>
                </p:nvSpPr>
                <p:spPr>
                  <a:xfrm>
                    <a:off x="1292231" y="902086"/>
                    <a:ext cx="4876340" cy="3040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r>
                      <a:rPr lang="en-US" altLang="zh-CN" sz="1100" dirty="0">
                        <a:solidFill>
                          <a:schemeClr val="bg1"/>
                        </a:solidFill>
                        <a:latin typeface="Agency FB" panose="020B0503020202020204" pitchFamily="34" charset="0"/>
                        <a:ea typeface="+mj-ea"/>
                      </a:rPr>
                      <a:t>THIS TEMPLATE DESIGNEDTHIS TEMPLATE DESIGNED FOR FEI ER SHE JI FOR FEI ER SHE JI</a:t>
                    </a:r>
                  </a:p>
                </p:txBody>
              </p:sp>
            </p:grpSp>
            <p:sp>
              <p:nvSpPr>
                <p:cNvPr id="15" name="椭圆 106"/>
                <p:cNvSpPr/>
                <p:nvPr/>
              </p:nvSpPr>
              <p:spPr>
                <a:xfrm>
                  <a:off x="658980" y="573932"/>
                  <a:ext cx="406944" cy="419480"/>
                </a:xfrm>
                <a:custGeom>
                  <a:avLst/>
                  <a:gdLst>
                    <a:gd name="connsiteX0" fmla="*/ 157951 w 327026"/>
                    <a:gd name="connsiteY0" fmla="*/ 134938 h 337100"/>
                    <a:gd name="connsiteX1" fmla="*/ 327026 w 327026"/>
                    <a:gd name="connsiteY1" fmla="*/ 239958 h 337100"/>
                    <a:gd name="connsiteX2" fmla="*/ 259660 w 327026"/>
                    <a:gd name="connsiteY2" fmla="*/ 254398 h 337100"/>
                    <a:gd name="connsiteX3" fmla="*/ 295325 w 327026"/>
                    <a:gd name="connsiteY3" fmla="*/ 305595 h 337100"/>
                    <a:gd name="connsiteX4" fmla="*/ 292683 w 327026"/>
                    <a:gd name="connsiteY4" fmla="*/ 334475 h 337100"/>
                    <a:gd name="connsiteX5" fmla="*/ 263623 w 327026"/>
                    <a:gd name="connsiteY5" fmla="*/ 326599 h 337100"/>
                    <a:gd name="connsiteX6" fmla="*/ 227959 w 327026"/>
                    <a:gd name="connsiteY6" fmla="*/ 275402 h 337100"/>
                    <a:gd name="connsiteX7" fmla="*/ 192294 w 327026"/>
                    <a:gd name="connsiteY7" fmla="*/ 333162 h 337100"/>
                    <a:gd name="connsiteX8" fmla="*/ 153988 w 327026"/>
                    <a:gd name="connsiteY8" fmla="*/ 137564 h 337100"/>
                    <a:gd name="connsiteX9" fmla="*/ 157951 w 327026"/>
                    <a:gd name="connsiteY9" fmla="*/ 134938 h 337100"/>
                    <a:gd name="connsiteX10" fmla="*/ 287448 w 327026"/>
                    <a:gd name="connsiteY10" fmla="*/ 96838 h 337100"/>
                    <a:gd name="connsiteX11" fmla="*/ 270368 w 327026"/>
                    <a:gd name="connsiteY11" fmla="*/ 108528 h 337100"/>
                    <a:gd name="connsiteX12" fmla="*/ 280879 w 327026"/>
                    <a:gd name="connsiteY12" fmla="*/ 150092 h 337100"/>
                    <a:gd name="connsiteX13" fmla="*/ 301899 w 327026"/>
                    <a:gd name="connsiteY13" fmla="*/ 182563 h 337100"/>
                    <a:gd name="connsiteX14" fmla="*/ 303213 w 327026"/>
                    <a:gd name="connsiteY14" fmla="*/ 161781 h 337100"/>
                    <a:gd name="connsiteX15" fmla="*/ 287448 w 327026"/>
                    <a:gd name="connsiteY15" fmla="*/ 96838 h 337100"/>
                    <a:gd name="connsiteX16" fmla="*/ 160474 w 327026"/>
                    <a:gd name="connsiteY16" fmla="*/ 0 h 337100"/>
                    <a:gd name="connsiteX17" fmla="*/ 322263 w 327026"/>
                    <a:gd name="connsiteY17" fmla="*/ 161925 h 337100"/>
                    <a:gd name="connsiteX18" fmla="*/ 314371 w 327026"/>
                    <a:gd name="connsiteY18" fmla="*/ 211951 h 337100"/>
                    <a:gd name="connsiteX19" fmla="*/ 242026 w 327026"/>
                    <a:gd name="connsiteY19" fmla="*/ 165875 h 337100"/>
                    <a:gd name="connsiteX20" fmla="*/ 259126 w 327026"/>
                    <a:gd name="connsiteY20" fmla="*/ 139545 h 337100"/>
                    <a:gd name="connsiteX21" fmla="*/ 244657 w 327026"/>
                    <a:gd name="connsiteY21" fmla="*/ 94785 h 337100"/>
                    <a:gd name="connsiteX22" fmla="*/ 203881 w 327026"/>
                    <a:gd name="connsiteY22" fmla="*/ 63190 h 337100"/>
                    <a:gd name="connsiteX23" fmla="*/ 186781 w 327026"/>
                    <a:gd name="connsiteY23" fmla="*/ 22380 h 337100"/>
                    <a:gd name="connsiteX24" fmla="*/ 160474 w 327026"/>
                    <a:gd name="connsiteY24" fmla="*/ 19747 h 337100"/>
                    <a:gd name="connsiteX25" fmla="*/ 74975 w 327026"/>
                    <a:gd name="connsiteY25" fmla="*/ 48709 h 337100"/>
                    <a:gd name="connsiteX26" fmla="*/ 86814 w 327026"/>
                    <a:gd name="connsiteY26" fmla="*/ 86886 h 337100"/>
                    <a:gd name="connsiteX27" fmla="*/ 53930 w 327026"/>
                    <a:gd name="connsiteY27" fmla="*/ 111899 h 337100"/>
                    <a:gd name="connsiteX28" fmla="*/ 53930 w 327026"/>
                    <a:gd name="connsiteY28" fmla="*/ 140862 h 337100"/>
                    <a:gd name="connsiteX29" fmla="*/ 59191 w 327026"/>
                    <a:gd name="connsiteY29" fmla="*/ 157976 h 337100"/>
                    <a:gd name="connsiteX30" fmla="*/ 21046 w 327026"/>
                    <a:gd name="connsiteY30" fmla="*/ 181672 h 337100"/>
                    <a:gd name="connsiteX31" fmla="*/ 35515 w 327026"/>
                    <a:gd name="connsiteY31" fmla="*/ 227748 h 337100"/>
                    <a:gd name="connsiteX32" fmla="*/ 59191 w 327026"/>
                    <a:gd name="connsiteY32" fmla="*/ 190887 h 337100"/>
                    <a:gd name="connsiteX33" fmla="*/ 89444 w 327026"/>
                    <a:gd name="connsiteY33" fmla="*/ 198786 h 337100"/>
                    <a:gd name="connsiteX34" fmla="*/ 122328 w 327026"/>
                    <a:gd name="connsiteY34" fmla="*/ 215900 h 337100"/>
                    <a:gd name="connsiteX35" fmla="*/ 96021 w 327026"/>
                    <a:gd name="connsiteY35" fmla="*/ 248812 h 337100"/>
                    <a:gd name="connsiteX36" fmla="*/ 86814 w 327026"/>
                    <a:gd name="connsiteY36" fmla="*/ 283040 h 337100"/>
                    <a:gd name="connsiteX37" fmla="*/ 160474 w 327026"/>
                    <a:gd name="connsiteY37" fmla="*/ 304103 h 337100"/>
                    <a:gd name="connsiteX38" fmla="*/ 167051 w 327026"/>
                    <a:gd name="connsiteY38" fmla="*/ 302787 h 337100"/>
                    <a:gd name="connsiteX39" fmla="*/ 170997 w 327026"/>
                    <a:gd name="connsiteY39" fmla="*/ 322534 h 337100"/>
                    <a:gd name="connsiteX40" fmla="*/ 160474 w 327026"/>
                    <a:gd name="connsiteY40" fmla="*/ 323850 h 337100"/>
                    <a:gd name="connsiteX41" fmla="*/ 0 w 327026"/>
                    <a:gd name="connsiteY41" fmla="*/ 161925 h 337100"/>
                    <a:gd name="connsiteX42" fmla="*/ 160474 w 327026"/>
                    <a:gd name="connsiteY42" fmla="*/ 0 h 337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327026" h="337100">
                      <a:moveTo>
                        <a:pt x="157951" y="134938"/>
                      </a:moveTo>
                      <a:cubicBezTo>
                        <a:pt x="157951" y="134938"/>
                        <a:pt x="157951" y="134938"/>
                        <a:pt x="327026" y="239958"/>
                      </a:cubicBezTo>
                      <a:cubicBezTo>
                        <a:pt x="327026" y="239958"/>
                        <a:pt x="327026" y="239958"/>
                        <a:pt x="259660" y="254398"/>
                      </a:cubicBezTo>
                      <a:lnTo>
                        <a:pt x="295325" y="305595"/>
                      </a:lnTo>
                      <a:cubicBezTo>
                        <a:pt x="301929" y="316097"/>
                        <a:pt x="300608" y="327911"/>
                        <a:pt x="292683" y="334475"/>
                      </a:cubicBezTo>
                      <a:cubicBezTo>
                        <a:pt x="283436" y="339726"/>
                        <a:pt x="271548" y="337101"/>
                        <a:pt x="263623" y="326599"/>
                      </a:cubicBezTo>
                      <a:cubicBezTo>
                        <a:pt x="263623" y="326599"/>
                        <a:pt x="263623" y="326599"/>
                        <a:pt x="227959" y="275402"/>
                      </a:cubicBezTo>
                      <a:cubicBezTo>
                        <a:pt x="227959" y="275402"/>
                        <a:pt x="227959" y="275402"/>
                        <a:pt x="192294" y="333162"/>
                      </a:cubicBezTo>
                      <a:cubicBezTo>
                        <a:pt x="192294" y="333162"/>
                        <a:pt x="192294" y="333162"/>
                        <a:pt x="153988" y="137564"/>
                      </a:cubicBezTo>
                      <a:cubicBezTo>
                        <a:pt x="153988" y="137564"/>
                        <a:pt x="153988" y="137564"/>
                        <a:pt x="157951" y="134938"/>
                      </a:cubicBezTo>
                      <a:close/>
                      <a:moveTo>
                        <a:pt x="287448" y="96838"/>
                      </a:moveTo>
                      <a:cubicBezTo>
                        <a:pt x="280879" y="99436"/>
                        <a:pt x="272996" y="103332"/>
                        <a:pt x="270368" y="108528"/>
                      </a:cubicBezTo>
                      <a:cubicBezTo>
                        <a:pt x="265113" y="117620"/>
                        <a:pt x="271682" y="143597"/>
                        <a:pt x="280879" y="150092"/>
                      </a:cubicBezTo>
                      <a:cubicBezTo>
                        <a:pt x="292703" y="159184"/>
                        <a:pt x="299272" y="170873"/>
                        <a:pt x="301899" y="182563"/>
                      </a:cubicBezTo>
                      <a:cubicBezTo>
                        <a:pt x="303213" y="176069"/>
                        <a:pt x="303213" y="168276"/>
                        <a:pt x="303213" y="161781"/>
                      </a:cubicBezTo>
                      <a:cubicBezTo>
                        <a:pt x="303213" y="138402"/>
                        <a:pt x="297958" y="116321"/>
                        <a:pt x="287448" y="96838"/>
                      </a:cubicBezTo>
                      <a:close/>
                      <a:moveTo>
                        <a:pt x="160474" y="0"/>
                      </a:moveTo>
                      <a:cubicBezTo>
                        <a:pt x="249918" y="0"/>
                        <a:pt x="322263" y="72405"/>
                        <a:pt x="322263" y="161925"/>
                      </a:cubicBezTo>
                      <a:cubicBezTo>
                        <a:pt x="322263" y="179039"/>
                        <a:pt x="319632" y="196153"/>
                        <a:pt x="314371" y="211951"/>
                      </a:cubicBezTo>
                      <a:cubicBezTo>
                        <a:pt x="314371" y="211951"/>
                        <a:pt x="314371" y="211951"/>
                        <a:pt x="242026" y="165875"/>
                      </a:cubicBezTo>
                      <a:cubicBezTo>
                        <a:pt x="247288" y="157976"/>
                        <a:pt x="257811" y="147444"/>
                        <a:pt x="259126" y="139545"/>
                      </a:cubicBezTo>
                      <a:cubicBezTo>
                        <a:pt x="260441" y="127697"/>
                        <a:pt x="251234" y="97418"/>
                        <a:pt x="244657" y="94785"/>
                      </a:cubicBezTo>
                      <a:cubicBezTo>
                        <a:pt x="238080" y="90836"/>
                        <a:pt x="218350" y="71089"/>
                        <a:pt x="203881" y="63190"/>
                      </a:cubicBezTo>
                      <a:cubicBezTo>
                        <a:pt x="193358" y="57924"/>
                        <a:pt x="188096" y="36861"/>
                        <a:pt x="186781" y="22380"/>
                      </a:cubicBezTo>
                      <a:cubicBezTo>
                        <a:pt x="177574" y="21063"/>
                        <a:pt x="169681" y="19747"/>
                        <a:pt x="160474" y="19747"/>
                      </a:cubicBezTo>
                      <a:cubicBezTo>
                        <a:pt x="128905" y="19747"/>
                        <a:pt x="98652" y="30279"/>
                        <a:pt x="74975" y="48709"/>
                      </a:cubicBezTo>
                      <a:cubicBezTo>
                        <a:pt x="81552" y="59241"/>
                        <a:pt x="93390" y="78988"/>
                        <a:pt x="86814" y="86886"/>
                      </a:cubicBezTo>
                      <a:cubicBezTo>
                        <a:pt x="78921" y="100051"/>
                        <a:pt x="53930" y="100051"/>
                        <a:pt x="53930" y="111899"/>
                      </a:cubicBezTo>
                      <a:cubicBezTo>
                        <a:pt x="53930" y="123747"/>
                        <a:pt x="52614" y="135596"/>
                        <a:pt x="53930" y="140862"/>
                      </a:cubicBezTo>
                      <a:cubicBezTo>
                        <a:pt x="55245" y="146128"/>
                        <a:pt x="69714" y="150077"/>
                        <a:pt x="59191" y="157976"/>
                      </a:cubicBezTo>
                      <a:cubicBezTo>
                        <a:pt x="52614" y="164558"/>
                        <a:pt x="32884" y="175090"/>
                        <a:pt x="21046" y="181672"/>
                      </a:cubicBezTo>
                      <a:cubicBezTo>
                        <a:pt x="22361" y="197470"/>
                        <a:pt x="27622" y="213267"/>
                        <a:pt x="35515" y="227748"/>
                      </a:cubicBezTo>
                      <a:cubicBezTo>
                        <a:pt x="38145" y="219850"/>
                        <a:pt x="49984" y="192204"/>
                        <a:pt x="59191" y="190887"/>
                      </a:cubicBezTo>
                      <a:cubicBezTo>
                        <a:pt x="69714" y="188254"/>
                        <a:pt x="78921" y="185621"/>
                        <a:pt x="89444" y="198786"/>
                      </a:cubicBezTo>
                      <a:cubicBezTo>
                        <a:pt x="99967" y="211951"/>
                        <a:pt x="114436" y="215900"/>
                        <a:pt x="122328" y="215900"/>
                      </a:cubicBezTo>
                      <a:cubicBezTo>
                        <a:pt x="130220" y="215900"/>
                        <a:pt x="121013" y="243546"/>
                        <a:pt x="96021" y="248812"/>
                      </a:cubicBezTo>
                      <a:cubicBezTo>
                        <a:pt x="72345" y="252761"/>
                        <a:pt x="106544" y="283040"/>
                        <a:pt x="86814" y="283040"/>
                      </a:cubicBezTo>
                      <a:cubicBezTo>
                        <a:pt x="109175" y="296204"/>
                        <a:pt x="134167" y="304103"/>
                        <a:pt x="160474" y="304103"/>
                      </a:cubicBezTo>
                      <a:cubicBezTo>
                        <a:pt x="163105" y="304103"/>
                        <a:pt x="165735" y="302787"/>
                        <a:pt x="167051" y="302787"/>
                      </a:cubicBezTo>
                      <a:cubicBezTo>
                        <a:pt x="167051" y="302787"/>
                        <a:pt x="167051" y="302787"/>
                        <a:pt x="170997" y="322534"/>
                      </a:cubicBezTo>
                      <a:cubicBezTo>
                        <a:pt x="168366" y="322534"/>
                        <a:pt x="164420" y="323850"/>
                        <a:pt x="160474" y="323850"/>
                      </a:cubicBezTo>
                      <a:cubicBezTo>
                        <a:pt x="72345" y="323850"/>
                        <a:pt x="0" y="251445"/>
                        <a:pt x="0" y="161925"/>
                      </a:cubicBezTo>
                      <a:cubicBezTo>
                        <a:pt x="0" y="72405"/>
                        <a:pt x="72345" y="0"/>
                        <a:pt x="16047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sz="160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18" name="组合 17"/>
              <p:cNvGrpSpPr/>
              <p:nvPr/>
            </p:nvGrpSpPr>
            <p:grpSpPr>
              <a:xfrm>
                <a:off x="6419275" y="3130754"/>
                <a:ext cx="4868985" cy="677796"/>
                <a:chOff x="520218" y="418450"/>
                <a:chExt cx="5658081" cy="787644"/>
              </a:xfrm>
            </p:grpSpPr>
            <p:sp>
              <p:nvSpPr>
                <p:cNvPr id="19" name="矩形: 圆角 34"/>
                <p:cNvSpPr/>
                <p:nvPr/>
              </p:nvSpPr>
              <p:spPr>
                <a:xfrm>
                  <a:off x="520218" y="437796"/>
                  <a:ext cx="684468" cy="691752"/>
                </a:xfrm>
                <a:prstGeom prst="roundRect">
                  <a:avLst/>
                </a:prstGeom>
                <a:noFill/>
                <a:ln w="34925">
                  <a:solidFill>
                    <a:schemeClr val="bg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20" name="组合 19"/>
                <p:cNvGrpSpPr/>
                <p:nvPr/>
              </p:nvGrpSpPr>
              <p:grpSpPr>
                <a:xfrm>
                  <a:off x="1301959" y="418450"/>
                  <a:ext cx="4876340" cy="787644"/>
                  <a:chOff x="1292231" y="418450"/>
                  <a:chExt cx="4876340" cy="787644"/>
                </a:xfrm>
              </p:grpSpPr>
              <p:sp>
                <p:nvSpPr>
                  <p:cNvPr id="22" name="文本框 21"/>
                  <p:cNvSpPr txBox="1"/>
                  <p:nvPr/>
                </p:nvSpPr>
                <p:spPr>
                  <a:xfrm>
                    <a:off x="1292231" y="418450"/>
                    <a:ext cx="3295074" cy="53648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lvl="0">
                      <a:defRPr/>
                    </a:pPr>
                    <a:r>
                      <a:rPr lang="zh-CN" altLang="en-US" sz="2400" b="1" dirty="0">
                        <a:solidFill>
                          <a:schemeClr val="bg1"/>
                        </a:solidFill>
                        <a:latin typeface="微软雅黑"/>
                        <a:ea typeface="微软雅黑"/>
                      </a:rPr>
                      <a:t>整体规划</a:t>
                    </a:r>
                  </a:p>
                </p:txBody>
              </p:sp>
              <p:sp>
                <p:nvSpPr>
                  <p:cNvPr id="23" name="文本框 22"/>
                  <p:cNvSpPr txBox="1"/>
                  <p:nvPr/>
                </p:nvSpPr>
                <p:spPr>
                  <a:xfrm>
                    <a:off x="1292231" y="902086"/>
                    <a:ext cx="4876340" cy="3040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r>
                      <a:rPr lang="en-US" altLang="zh-CN" sz="1100" dirty="0">
                        <a:solidFill>
                          <a:schemeClr val="bg1"/>
                        </a:solidFill>
                        <a:latin typeface="Agency FB" panose="020B0503020202020204" pitchFamily="34" charset="0"/>
                        <a:ea typeface="+mj-ea"/>
                      </a:rPr>
                      <a:t>THIS TEMPLATE DESIGNEDTHIS TEMPLATE DESIGNED FOR FEI ER SHE JI FOR FEI ER SHE JI</a:t>
                    </a:r>
                  </a:p>
                </p:txBody>
              </p:sp>
            </p:grpSp>
            <p:sp>
              <p:nvSpPr>
                <p:cNvPr id="21" name="椭圆 106"/>
                <p:cNvSpPr/>
                <p:nvPr/>
              </p:nvSpPr>
              <p:spPr>
                <a:xfrm>
                  <a:off x="658980" y="573932"/>
                  <a:ext cx="406944" cy="419480"/>
                </a:xfrm>
                <a:custGeom>
                  <a:avLst/>
                  <a:gdLst>
                    <a:gd name="connsiteX0" fmla="*/ 157951 w 327026"/>
                    <a:gd name="connsiteY0" fmla="*/ 134938 h 337100"/>
                    <a:gd name="connsiteX1" fmla="*/ 327026 w 327026"/>
                    <a:gd name="connsiteY1" fmla="*/ 239958 h 337100"/>
                    <a:gd name="connsiteX2" fmla="*/ 259660 w 327026"/>
                    <a:gd name="connsiteY2" fmla="*/ 254398 h 337100"/>
                    <a:gd name="connsiteX3" fmla="*/ 295325 w 327026"/>
                    <a:gd name="connsiteY3" fmla="*/ 305595 h 337100"/>
                    <a:gd name="connsiteX4" fmla="*/ 292683 w 327026"/>
                    <a:gd name="connsiteY4" fmla="*/ 334475 h 337100"/>
                    <a:gd name="connsiteX5" fmla="*/ 263623 w 327026"/>
                    <a:gd name="connsiteY5" fmla="*/ 326599 h 337100"/>
                    <a:gd name="connsiteX6" fmla="*/ 227959 w 327026"/>
                    <a:gd name="connsiteY6" fmla="*/ 275402 h 337100"/>
                    <a:gd name="connsiteX7" fmla="*/ 192294 w 327026"/>
                    <a:gd name="connsiteY7" fmla="*/ 333162 h 337100"/>
                    <a:gd name="connsiteX8" fmla="*/ 153988 w 327026"/>
                    <a:gd name="connsiteY8" fmla="*/ 137564 h 337100"/>
                    <a:gd name="connsiteX9" fmla="*/ 157951 w 327026"/>
                    <a:gd name="connsiteY9" fmla="*/ 134938 h 337100"/>
                    <a:gd name="connsiteX10" fmla="*/ 287448 w 327026"/>
                    <a:gd name="connsiteY10" fmla="*/ 96838 h 337100"/>
                    <a:gd name="connsiteX11" fmla="*/ 270368 w 327026"/>
                    <a:gd name="connsiteY11" fmla="*/ 108528 h 337100"/>
                    <a:gd name="connsiteX12" fmla="*/ 280879 w 327026"/>
                    <a:gd name="connsiteY12" fmla="*/ 150092 h 337100"/>
                    <a:gd name="connsiteX13" fmla="*/ 301899 w 327026"/>
                    <a:gd name="connsiteY13" fmla="*/ 182563 h 337100"/>
                    <a:gd name="connsiteX14" fmla="*/ 303213 w 327026"/>
                    <a:gd name="connsiteY14" fmla="*/ 161781 h 337100"/>
                    <a:gd name="connsiteX15" fmla="*/ 287448 w 327026"/>
                    <a:gd name="connsiteY15" fmla="*/ 96838 h 337100"/>
                    <a:gd name="connsiteX16" fmla="*/ 160474 w 327026"/>
                    <a:gd name="connsiteY16" fmla="*/ 0 h 337100"/>
                    <a:gd name="connsiteX17" fmla="*/ 322263 w 327026"/>
                    <a:gd name="connsiteY17" fmla="*/ 161925 h 337100"/>
                    <a:gd name="connsiteX18" fmla="*/ 314371 w 327026"/>
                    <a:gd name="connsiteY18" fmla="*/ 211951 h 337100"/>
                    <a:gd name="connsiteX19" fmla="*/ 242026 w 327026"/>
                    <a:gd name="connsiteY19" fmla="*/ 165875 h 337100"/>
                    <a:gd name="connsiteX20" fmla="*/ 259126 w 327026"/>
                    <a:gd name="connsiteY20" fmla="*/ 139545 h 337100"/>
                    <a:gd name="connsiteX21" fmla="*/ 244657 w 327026"/>
                    <a:gd name="connsiteY21" fmla="*/ 94785 h 337100"/>
                    <a:gd name="connsiteX22" fmla="*/ 203881 w 327026"/>
                    <a:gd name="connsiteY22" fmla="*/ 63190 h 337100"/>
                    <a:gd name="connsiteX23" fmla="*/ 186781 w 327026"/>
                    <a:gd name="connsiteY23" fmla="*/ 22380 h 337100"/>
                    <a:gd name="connsiteX24" fmla="*/ 160474 w 327026"/>
                    <a:gd name="connsiteY24" fmla="*/ 19747 h 337100"/>
                    <a:gd name="connsiteX25" fmla="*/ 74975 w 327026"/>
                    <a:gd name="connsiteY25" fmla="*/ 48709 h 337100"/>
                    <a:gd name="connsiteX26" fmla="*/ 86814 w 327026"/>
                    <a:gd name="connsiteY26" fmla="*/ 86886 h 337100"/>
                    <a:gd name="connsiteX27" fmla="*/ 53930 w 327026"/>
                    <a:gd name="connsiteY27" fmla="*/ 111899 h 337100"/>
                    <a:gd name="connsiteX28" fmla="*/ 53930 w 327026"/>
                    <a:gd name="connsiteY28" fmla="*/ 140862 h 337100"/>
                    <a:gd name="connsiteX29" fmla="*/ 59191 w 327026"/>
                    <a:gd name="connsiteY29" fmla="*/ 157976 h 337100"/>
                    <a:gd name="connsiteX30" fmla="*/ 21046 w 327026"/>
                    <a:gd name="connsiteY30" fmla="*/ 181672 h 337100"/>
                    <a:gd name="connsiteX31" fmla="*/ 35515 w 327026"/>
                    <a:gd name="connsiteY31" fmla="*/ 227748 h 337100"/>
                    <a:gd name="connsiteX32" fmla="*/ 59191 w 327026"/>
                    <a:gd name="connsiteY32" fmla="*/ 190887 h 337100"/>
                    <a:gd name="connsiteX33" fmla="*/ 89444 w 327026"/>
                    <a:gd name="connsiteY33" fmla="*/ 198786 h 337100"/>
                    <a:gd name="connsiteX34" fmla="*/ 122328 w 327026"/>
                    <a:gd name="connsiteY34" fmla="*/ 215900 h 337100"/>
                    <a:gd name="connsiteX35" fmla="*/ 96021 w 327026"/>
                    <a:gd name="connsiteY35" fmla="*/ 248812 h 337100"/>
                    <a:gd name="connsiteX36" fmla="*/ 86814 w 327026"/>
                    <a:gd name="connsiteY36" fmla="*/ 283040 h 337100"/>
                    <a:gd name="connsiteX37" fmla="*/ 160474 w 327026"/>
                    <a:gd name="connsiteY37" fmla="*/ 304103 h 337100"/>
                    <a:gd name="connsiteX38" fmla="*/ 167051 w 327026"/>
                    <a:gd name="connsiteY38" fmla="*/ 302787 h 337100"/>
                    <a:gd name="connsiteX39" fmla="*/ 170997 w 327026"/>
                    <a:gd name="connsiteY39" fmla="*/ 322534 h 337100"/>
                    <a:gd name="connsiteX40" fmla="*/ 160474 w 327026"/>
                    <a:gd name="connsiteY40" fmla="*/ 323850 h 337100"/>
                    <a:gd name="connsiteX41" fmla="*/ 0 w 327026"/>
                    <a:gd name="connsiteY41" fmla="*/ 161925 h 337100"/>
                    <a:gd name="connsiteX42" fmla="*/ 160474 w 327026"/>
                    <a:gd name="connsiteY42" fmla="*/ 0 h 337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327026" h="337100">
                      <a:moveTo>
                        <a:pt x="157951" y="134938"/>
                      </a:moveTo>
                      <a:cubicBezTo>
                        <a:pt x="157951" y="134938"/>
                        <a:pt x="157951" y="134938"/>
                        <a:pt x="327026" y="239958"/>
                      </a:cubicBezTo>
                      <a:cubicBezTo>
                        <a:pt x="327026" y="239958"/>
                        <a:pt x="327026" y="239958"/>
                        <a:pt x="259660" y="254398"/>
                      </a:cubicBezTo>
                      <a:lnTo>
                        <a:pt x="295325" y="305595"/>
                      </a:lnTo>
                      <a:cubicBezTo>
                        <a:pt x="301929" y="316097"/>
                        <a:pt x="300608" y="327911"/>
                        <a:pt x="292683" y="334475"/>
                      </a:cubicBezTo>
                      <a:cubicBezTo>
                        <a:pt x="283436" y="339726"/>
                        <a:pt x="271548" y="337101"/>
                        <a:pt x="263623" y="326599"/>
                      </a:cubicBezTo>
                      <a:cubicBezTo>
                        <a:pt x="263623" y="326599"/>
                        <a:pt x="263623" y="326599"/>
                        <a:pt x="227959" y="275402"/>
                      </a:cubicBezTo>
                      <a:cubicBezTo>
                        <a:pt x="227959" y="275402"/>
                        <a:pt x="227959" y="275402"/>
                        <a:pt x="192294" y="333162"/>
                      </a:cubicBezTo>
                      <a:cubicBezTo>
                        <a:pt x="192294" y="333162"/>
                        <a:pt x="192294" y="333162"/>
                        <a:pt x="153988" y="137564"/>
                      </a:cubicBezTo>
                      <a:cubicBezTo>
                        <a:pt x="153988" y="137564"/>
                        <a:pt x="153988" y="137564"/>
                        <a:pt x="157951" y="134938"/>
                      </a:cubicBezTo>
                      <a:close/>
                      <a:moveTo>
                        <a:pt x="287448" y="96838"/>
                      </a:moveTo>
                      <a:cubicBezTo>
                        <a:pt x="280879" y="99436"/>
                        <a:pt x="272996" y="103332"/>
                        <a:pt x="270368" y="108528"/>
                      </a:cubicBezTo>
                      <a:cubicBezTo>
                        <a:pt x="265113" y="117620"/>
                        <a:pt x="271682" y="143597"/>
                        <a:pt x="280879" y="150092"/>
                      </a:cubicBezTo>
                      <a:cubicBezTo>
                        <a:pt x="292703" y="159184"/>
                        <a:pt x="299272" y="170873"/>
                        <a:pt x="301899" y="182563"/>
                      </a:cubicBezTo>
                      <a:cubicBezTo>
                        <a:pt x="303213" y="176069"/>
                        <a:pt x="303213" y="168276"/>
                        <a:pt x="303213" y="161781"/>
                      </a:cubicBezTo>
                      <a:cubicBezTo>
                        <a:pt x="303213" y="138402"/>
                        <a:pt x="297958" y="116321"/>
                        <a:pt x="287448" y="96838"/>
                      </a:cubicBezTo>
                      <a:close/>
                      <a:moveTo>
                        <a:pt x="160474" y="0"/>
                      </a:moveTo>
                      <a:cubicBezTo>
                        <a:pt x="249918" y="0"/>
                        <a:pt x="322263" y="72405"/>
                        <a:pt x="322263" y="161925"/>
                      </a:cubicBezTo>
                      <a:cubicBezTo>
                        <a:pt x="322263" y="179039"/>
                        <a:pt x="319632" y="196153"/>
                        <a:pt x="314371" y="211951"/>
                      </a:cubicBezTo>
                      <a:cubicBezTo>
                        <a:pt x="314371" y="211951"/>
                        <a:pt x="314371" y="211951"/>
                        <a:pt x="242026" y="165875"/>
                      </a:cubicBezTo>
                      <a:cubicBezTo>
                        <a:pt x="247288" y="157976"/>
                        <a:pt x="257811" y="147444"/>
                        <a:pt x="259126" y="139545"/>
                      </a:cubicBezTo>
                      <a:cubicBezTo>
                        <a:pt x="260441" y="127697"/>
                        <a:pt x="251234" y="97418"/>
                        <a:pt x="244657" y="94785"/>
                      </a:cubicBezTo>
                      <a:cubicBezTo>
                        <a:pt x="238080" y="90836"/>
                        <a:pt x="218350" y="71089"/>
                        <a:pt x="203881" y="63190"/>
                      </a:cubicBezTo>
                      <a:cubicBezTo>
                        <a:pt x="193358" y="57924"/>
                        <a:pt x="188096" y="36861"/>
                        <a:pt x="186781" y="22380"/>
                      </a:cubicBezTo>
                      <a:cubicBezTo>
                        <a:pt x="177574" y="21063"/>
                        <a:pt x="169681" y="19747"/>
                        <a:pt x="160474" y="19747"/>
                      </a:cubicBezTo>
                      <a:cubicBezTo>
                        <a:pt x="128905" y="19747"/>
                        <a:pt x="98652" y="30279"/>
                        <a:pt x="74975" y="48709"/>
                      </a:cubicBezTo>
                      <a:cubicBezTo>
                        <a:pt x="81552" y="59241"/>
                        <a:pt x="93390" y="78988"/>
                        <a:pt x="86814" y="86886"/>
                      </a:cubicBezTo>
                      <a:cubicBezTo>
                        <a:pt x="78921" y="100051"/>
                        <a:pt x="53930" y="100051"/>
                        <a:pt x="53930" y="111899"/>
                      </a:cubicBezTo>
                      <a:cubicBezTo>
                        <a:pt x="53930" y="123747"/>
                        <a:pt x="52614" y="135596"/>
                        <a:pt x="53930" y="140862"/>
                      </a:cubicBezTo>
                      <a:cubicBezTo>
                        <a:pt x="55245" y="146128"/>
                        <a:pt x="69714" y="150077"/>
                        <a:pt x="59191" y="157976"/>
                      </a:cubicBezTo>
                      <a:cubicBezTo>
                        <a:pt x="52614" y="164558"/>
                        <a:pt x="32884" y="175090"/>
                        <a:pt x="21046" y="181672"/>
                      </a:cubicBezTo>
                      <a:cubicBezTo>
                        <a:pt x="22361" y="197470"/>
                        <a:pt x="27622" y="213267"/>
                        <a:pt x="35515" y="227748"/>
                      </a:cubicBezTo>
                      <a:cubicBezTo>
                        <a:pt x="38145" y="219850"/>
                        <a:pt x="49984" y="192204"/>
                        <a:pt x="59191" y="190887"/>
                      </a:cubicBezTo>
                      <a:cubicBezTo>
                        <a:pt x="69714" y="188254"/>
                        <a:pt x="78921" y="185621"/>
                        <a:pt x="89444" y="198786"/>
                      </a:cubicBezTo>
                      <a:cubicBezTo>
                        <a:pt x="99967" y="211951"/>
                        <a:pt x="114436" y="215900"/>
                        <a:pt x="122328" y="215900"/>
                      </a:cubicBezTo>
                      <a:cubicBezTo>
                        <a:pt x="130220" y="215900"/>
                        <a:pt x="121013" y="243546"/>
                        <a:pt x="96021" y="248812"/>
                      </a:cubicBezTo>
                      <a:cubicBezTo>
                        <a:pt x="72345" y="252761"/>
                        <a:pt x="106544" y="283040"/>
                        <a:pt x="86814" y="283040"/>
                      </a:cubicBezTo>
                      <a:cubicBezTo>
                        <a:pt x="109175" y="296204"/>
                        <a:pt x="134167" y="304103"/>
                        <a:pt x="160474" y="304103"/>
                      </a:cubicBezTo>
                      <a:cubicBezTo>
                        <a:pt x="163105" y="304103"/>
                        <a:pt x="165735" y="302787"/>
                        <a:pt x="167051" y="302787"/>
                      </a:cubicBezTo>
                      <a:cubicBezTo>
                        <a:pt x="167051" y="302787"/>
                        <a:pt x="167051" y="302787"/>
                        <a:pt x="170997" y="322534"/>
                      </a:cubicBezTo>
                      <a:cubicBezTo>
                        <a:pt x="168366" y="322534"/>
                        <a:pt x="164420" y="323850"/>
                        <a:pt x="160474" y="323850"/>
                      </a:cubicBezTo>
                      <a:cubicBezTo>
                        <a:pt x="72345" y="323850"/>
                        <a:pt x="0" y="251445"/>
                        <a:pt x="0" y="161925"/>
                      </a:cubicBezTo>
                      <a:cubicBezTo>
                        <a:pt x="0" y="72405"/>
                        <a:pt x="72345" y="0"/>
                        <a:pt x="16047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sz="160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24" name="组合 23"/>
              <p:cNvGrpSpPr/>
              <p:nvPr/>
            </p:nvGrpSpPr>
            <p:grpSpPr>
              <a:xfrm>
                <a:off x="6419275" y="4366621"/>
                <a:ext cx="4868985" cy="677796"/>
                <a:chOff x="520218" y="418450"/>
                <a:chExt cx="5658081" cy="787644"/>
              </a:xfrm>
            </p:grpSpPr>
            <p:sp>
              <p:nvSpPr>
                <p:cNvPr id="25" name="矩形: 圆角 40"/>
                <p:cNvSpPr/>
                <p:nvPr/>
              </p:nvSpPr>
              <p:spPr>
                <a:xfrm>
                  <a:off x="520218" y="437796"/>
                  <a:ext cx="684468" cy="691752"/>
                </a:xfrm>
                <a:prstGeom prst="roundRect">
                  <a:avLst/>
                </a:prstGeom>
                <a:noFill/>
                <a:ln w="34925">
                  <a:solidFill>
                    <a:schemeClr val="bg1"/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26" name="组合 25"/>
                <p:cNvGrpSpPr/>
                <p:nvPr/>
              </p:nvGrpSpPr>
              <p:grpSpPr>
                <a:xfrm>
                  <a:off x="1301959" y="418450"/>
                  <a:ext cx="4876340" cy="787644"/>
                  <a:chOff x="1292231" y="418450"/>
                  <a:chExt cx="4876340" cy="787644"/>
                </a:xfrm>
              </p:grpSpPr>
              <p:sp>
                <p:nvSpPr>
                  <p:cNvPr id="28" name="文本框 27"/>
                  <p:cNvSpPr txBox="1"/>
                  <p:nvPr/>
                </p:nvSpPr>
                <p:spPr>
                  <a:xfrm>
                    <a:off x="1292231" y="418450"/>
                    <a:ext cx="3295074" cy="53648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lvl="0">
                      <a:defRPr/>
                    </a:pPr>
                    <a:r>
                      <a:rPr lang="zh-CN" altLang="en-US" sz="2400" b="1" dirty="0">
                        <a:solidFill>
                          <a:schemeClr val="bg1"/>
                        </a:solidFill>
                        <a:latin typeface="微软雅黑"/>
                        <a:ea typeface="微软雅黑"/>
                      </a:rPr>
                      <a:t>财务分析</a:t>
                    </a:r>
                  </a:p>
                </p:txBody>
              </p:sp>
              <p:sp>
                <p:nvSpPr>
                  <p:cNvPr id="29" name="文本框 28"/>
                  <p:cNvSpPr txBox="1"/>
                  <p:nvPr/>
                </p:nvSpPr>
                <p:spPr>
                  <a:xfrm>
                    <a:off x="1292231" y="902086"/>
                    <a:ext cx="4876340" cy="3040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r>
                      <a:rPr lang="en-US" altLang="zh-CN" sz="1100" dirty="0">
                        <a:solidFill>
                          <a:schemeClr val="bg1"/>
                        </a:solidFill>
                        <a:latin typeface="Agency FB" panose="020B0503020202020204" pitchFamily="34" charset="0"/>
                        <a:ea typeface="+mj-ea"/>
                      </a:rPr>
                      <a:t>THIS TEMPLATE DESIGNEDTHIS TEMPLATE DESIGNED FOR FEI ER SHE JI FOR FEI ER SHE JI</a:t>
                    </a:r>
                  </a:p>
                </p:txBody>
              </p:sp>
            </p:grpSp>
            <p:sp>
              <p:nvSpPr>
                <p:cNvPr id="27" name="椭圆 106"/>
                <p:cNvSpPr/>
                <p:nvPr/>
              </p:nvSpPr>
              <p:spPr>
                <a:xfrm>
                  <a:off x="658980" y="573932"/>
                  <a:ext cx="406944" cy="419480"/>
                </a:xfrm>
                <a:custGeom>
                  <a:avLst/>
                  <a:gdLst>
                    <a:gd name="connsiteX0" fmla="*/ 157951 w 327026"/>
                    <a:gd name="connsiteY0" fmla="*/ 134938 h 337100"/>
                    <a:gd name="connsiteX1" fmla="*/ 327026 w 327026"/>
                    <a:gd name="connsiteY1" fmla="*/ 239958 h 337100"/>
                    <a:gd name="connsiteX2" fmla="*/ 259660 w 327026"/>
                    <a:gd name="connsiteY2" fmla="*/ 254398 h 337100"/>
                    <a:gd name="connsiteX3" fmla="*/ 295325 w 327026"/>
                    <a:gd name="connsiteY3" fmla="*/ 305595 h 337100"/>
                    <a:gd name="connsiteX4" fmla="*/ 292683 w 327026"/>
                    <a:gd name="connsiteY4" fmla="*/ 334475 h 337100"/>
                    <a:gd name="connsiteX5" fmla="*/ 263623 w 327026"/>
                    <a:gd name="connsiteY5" fmla="*/ 326599 h 337100"/>
                    <a:gd name="connsiteX6" fmla="*/ 227959 w 327026"/>
                    <a:gd name="connsiteY6" fmla="*/ 275402 h 337100"/>
                    <a:gd name="connsiteX7" fmla="*/ 192294 w 327026"/>
                    <a:gd name="connsiteY7" fmla="*/ 333162 h 337100"/>
                    <a:gd name="connsiteX8" fmla="*/ 153988 w 327026"/>
                    <a:gd name="connsiteY8" fmla="*/ 137564 h 337100"/>
                    <a:gd name="connsiteX9" fmla="*/ 157951 w 327026"/>
                    <a:gd name="connsiteY9" fmla="*/ 134938 h 337100"/>
                    <a:gd name="connsiteX10" fmla="*/ 287448 w 327026"/>
                    <a:gd name="connsiteY10" fmla="*/ 96838 h 337100"/>
                    <a:gd name="connsiteX11" fmla="*/ 270368 w 327026"/>
                    <a:gd name="connsiteY11" fmla="*/ 108528 h 337100"/>
                    <a:gd name="connsiteX12" fmla="*/ 280879 w 327026"/>
                    <a:gd name="connsiteY12" fmla="*/ 150092 h 337100"/>
                    <a:gd name="connsiteX13" fmla="*/ 301899 w 327026"/>
                    <a:gd name="connsiteY13" fmla="*/ 182563 h 337100"/>
                    <a:gd name="connsiteX14" fmla="*/ 303213 w 327026"/>
                    <a:gd name="connsiteY14" fmla="*/ 161781 h 337100"/>
                    <a:gd name="connsiteX15" fmla="*/ 287448 w 327026"/>
                    <a:gd name="connsiteY15" fmla="*/ 96838 h 337100"/>
                    <a:gd name="connsiteX16" fmla="*/ 160474 w 327026"/>
                    <a:gd name="connsiteY16" fmla="*/ 0 h 337100"/>
                    <a:gd name="connsiteX17" fmla="*/ 322263 w 327026"/>
                    <a:gd name="connsiteY17" fmla="*/ 161925 h 337100"/>
                    <a:gd name="connsiteX18" fmla="*/ 314371 w 327026"/>
                    <a:gd name="connsiteY18" fmla="*/ 211951 h 337100"/>
                    <a:gd name="connsiteX19" fmla="*/ 242026 w 327026"/>
                    <a:gd name="connsiteY19" fmla="*/ 165875 h 337100"/>
                    <a:gd name="connsiteX20" fmla="*/ 259126 w 327026"/>
                    <a:gd name="connsiteY20" fmla="*/ 139545 h 337100"/>
                    <a:gd name="connsiteX21" fmla="*/ 244657 w 327026"/>
                    <a:gd name="connsiteY21" fmla="*/ 94785 h 337100"/>
                    <a:gd name="connsiteX22" fmla="*/ 203881 w 327026"/>
                    <a:gd name="connsiteY22" fmla="*/ 63190 h 337100"/>
                    <a:gd name="connsiteX23" fmla="*/ 186781 w 327026"/>
                    <a:gd name="connsiteY23" fmla="*/ 22380 h 337100"/>
                    <a:gd name="connsiteX24" fmla="*/ 160474 w 327026"/>
                    <a:gd name="connsiteY24" fmla="*/ 19747 h 337100"/>
                    <a:gd name="connsiteX25" fmla="*/ 74975 w 327026"/>
                    <a:gd name="connsiteY25" fmla="*/ 48709 h 337100"/>
                    <a:gd name="connsiteX26" fmla="*/ 86814 w 327026"/>
                    <a:gd name="connsiteY26" fmla="*/ 86886 h 337100"/>
                    <a:gd name="connsiteX27" fmla="*/ 53930 w 327026"/>
                    <a:gd name="connsiteY27" fmla="*/ 111899 h 337100"/>
                    <a:gd name="connsiteX28" fmla="*/ 53930 w 327026"/>
                    <a:gd name="connsiteY28" fmla="*/ 140862 h 337100"/>
                    <a:gd name="connsiteX29" fmla="*/ 59191 w 327026"/>
                    <a:gd name="connsiteY29" fmla="*/ 157976 h 337100"/>
                    <a:gd name="connsiteX30" fmla="*/ 21046 w 327026"/>
                    <a:gd name="connsiteY30" fmla="*/ 181672 h 337100"/>
                    <a:gd name="connsiteX31" fmla="*/ 35515 w 327026"/>
                    <a:gd name="connsiteY31" fmla="*/ 227748 h 337100"/>
                    <a:gd name="connsiteX32" fmla="*/ 59191 w 327026"/>
                    <a:gd name="connsiteY32" fmla="*/ 190887 h 337100"/>
                    <a:gd name="connsiteX33" fmla="*/ 89444 w 327026"/>
                    <a:gd name="connsiteY33" fmla="*/ 198786 h 337100"/>
                    <a:gd name="connsiteX34" fmla="*/ 122328 w 327026"/>
                    <a:gd name="connsiteY34" fmla="*/ 215900 h 337100"/>
                    <a:gd name="connsiteX35" fmla="*/ 96021 w 327026"/>
                    <a:gd name="connsiteY35" fmla="*/ 248812 h 337100"/>
                    <a:gd name="connsiteX36" fmla="*/ 86814 w 327026"/>
                    <a:gd name="connsiteY36" fmla="*/ 283040 h 337100"/>
                    <a:gd name="connsiteX37" fmla="*/ 160474 w 327026"/>
                    <a:gd name="connsiteY37" fmla="*/ 304103 h 337100"/>
                    <a:gd name="connsiteX38" fmla="*/ 167051 w 327026"/>
                    <a:gd name="connsiteY38" fmla="*/ 302787 h 337100"/>
                    <a:gd name="connsiteX39" fmla="*/ 170997 w 327026"/>
                    <a:gd name="connsiteY39" fmla="*/ 322534 h 337100"/>
                    <a:gd name="connsiteX40" fmla="*/ 160474 w 327026"/>
                    <a:gd name="connsiteY40" fmla="*/ 323850 h 337100"/>
                    <a:gd name="connsiteX41" fmla="*/ 0 w 327026"/>
                    <a:gd name="connsiteY41" fmla="*/ 161925 h 337100"/>
                    <a:gd name="connsiteX42" fmla="*/ 160474 w 327026"/>
                    <a:gd name="connsiteY42" fmla="*/ 0 h 337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327026" h="337100">
                      <a:moveTo>
                        <a:pt x="157951" y="134938"/>
                      </a:moveTo>
                      <a:cubicBezTo>
                        <a:pt x="157951" y="134938"/>
                        <a:pt x="157951" y="134938"/>
                        <a:pt x="327026" y="239958"/>
                      </a:cubicBezTo>
                      <a:cubicBezTo>
                        <a:pt x="327026" y="239958"/>
                        <a:pt x="327026" y="239958"/>
                        <a:pt x="259660" y="254398"/>
                      </a:cubicBezTo>
                      <a:lnTo>
                        <a:pt x="295325" y="305595"/>
                      </a:lnTo>
                      <a:cubicBezTo>
                        <a:pt x="301929" y="316097"/>
                        <a:pt x="300608" y="327911"/>
                        <a:pt x="292683" y="334475"/>
                      </a:cubicBezTo>
                      <a:cubicBezTo>
                        <a:pt x="283436" y="339726"/>
                        <a:pt x="271548" y="337101"/>
                        <a:pt x="263623" y="326599"/>
                      </a:cubicBezTo>
                      <a:cubicBezTo>
                        <a:pt x="263623" y="326599"/>
                        <a:pt x="263623" y="326599"/>
                        <a:pt x="227959" y="275402"/>
                      </a:cubicBezTo>
                      <a:cubicBezTo>
                        <a:pt x="227959" y="275402"/>
                        <a:pt x="227959" y="275402"/>
                        <a:pt x="192294" y="333162"/>
                      </a:cubicBezTo>
                      <a:cubicBezTo>
                        <a:pt x="192294" y="333162"/>
                        <a:pt x="192294" y="333162"/>
                        <a:pt x="153988" y="137564"/>
                      </a:cubicBezTo>
                      <a:cubicBezTo>
                        <a:pt x="153988" y="137564"/>
                        <a:pt x="153988" y="137564"/>
                        <a:pt x="157951" y="134938"/>
                      </a:cubicBezTo>
                      <a:close/>
                      <a:moveTo>
                        <a:pt x="287448" y="96838"/>
                      </a:moveTo>
                      <a:cubicBezTo>
                        <a:pt x="280879" y="99436"/>
                        <a:pt x="272996" y="103332"/>
                        <a:pt x="270368" y="108528"/>
                      </a:cubicBezTo>
                      <a:cubicBezTo>
                        <a:pt x="265113" y="117620"/>
                        <a:pt x="271682" y="143597"/>
                        <a:pt x="280879" y="150092"/>
                      </a:cubicBezTo>
                      <a:cubicBezTo>
                        <a:pt x="292703" y="159184"/>
                        <a:pt x="299272" y="170873"/>
                        <a:pt x="301899" y="182563"/>
                      </a:cubicBezTo>
                      <a:cubicBezTo>
                        <a:pt x="303213" y="176069"/>
                        <a:pt x="303213" y="168276"/>
                        <a:pt x="303213" y="161781"/>
                      </a:cubicBezTo>
                      <a:cubicBezTo>
                        <a:pt x="303213" y="138402"/>
                        <a:pt x="297958" y="116321"/>
                        <a:pt x="287448" y="96838"/>
                      </a:cubicBezTo>
                      <a:close/>
                      <a:moveTo>
                        <a:pt x="160474" y="0"/>
                      </a:moveTo>
                      <a:cubicBezTo>
                        <a:pt x="249918" y="0"/>
                        <a:pt x="322263" y="72405"/>
                        <a:pt x="322263" y="161925"/>
                      </a:cubicBezTo>
                      <a:cubicBezTo>
                        <a:pt x="322263" y="179039"/>
                        <a:pt x="319632" y="196153"/>
                        <a:pt x="314371" y="211951"/>
                      </a:cubicBezTo>
                      <a:cubicBezTo>
                        <a:pt x="314371" y="211951"/>
                        <a:pt x="314371" y="211951"/>
                        <a:pt x="242026" y="165875"/>
                      </a:cubicBezTo>
                      <a:cubicBezTo>
                        <a:pt x="247288" y="157976"/>
                        <a:pt x="257811" y="147444"/>
                        <a:pt x="259126" y="139545"/>
                      </a:cubicBezTo>
                      <a:cubicBezTo>
                        <a:pt x="260441" y="127697"/>
                        <a:pt x="251234" y="97418"/>
                        <a:pt x="244657" y="94785"/>
                      </a:cubicBezTo>
                      <a:cubicBezTo>
                        <a:pt x="238080" y="90836"/>
                        <a:pt x="218350" y="71089"/>
                        <a:pt x="203881" y="63190"/>
                      </a:cubicBezTo>
                      <a:cubicBezTo>
                        <a:pt x="193358" y="57924"/>
                        <a:pt x="188096" y="36861"/>
                        <a:pt x="186781" y="22380"/>
                      </a:cubicBezTo>
                      <a:cubicBezTo>
                        <a:pt x="177574" y="21063"/>
                        <a:pt x="169681" y="19747"/>
                        <a:pt x="160474" y="19747"/>
                      </a:cubicBezTo>
                      <a:cubicBezTo>
                        <a:pt x="128905" y="19747"/>
                        <a:pt x="98652" y="30279"/>
                        <a:pt x="74975" y="48709"/>
                      </a:cubicBezTo>
                      <a:cubicBezTo>
                        <a:pt x="81552" y="59241"/>
                        <a:pt x="93390" y="78988"/>
                        <a:pt x="86814" y="86886"/>
                      </a:cubicBezTo>
                      <a:cubicBezTo>
                        <a:pt x="78921" y="100051"/>
                        <a:pt x="53930" y="100051"/>
                        <a:pt x="53930" y="111899"/>
                      </a:cubicBezTo>
                      <a:cubicBezTo>
                        <a:pt x="53930" y="123747"/>
                        <a:pt x="52614" y="135596"/>
                        <a:pt x="53930" y="140862"/>
                      </a:cubicBezTo>
                      <a:cubicBezTo>
                        <a:pt x="55245" y="146128"/>
                        <a:pt x="69714" y="150077"/>
                        <a:pt x="59191" y="157976"/>
                      </a:cubicBezTo>
                      <a:cubicBezTo>
                        <a:pt x="52614" y="164558"/>
                        <a:pt x="32884" y="175090"/>
                        <a:pt x="21046" y="181672"/>
                      </a:cubicBezTo>
                      <a:cubicBezTo>
                        <a:pt x="22361" y="197470"/>
                        <a:pt x="27622" y="213267"/>
                        <a:pt x="35515" y="227748"/>
                      </a:cubicBezTo>
                      <a:cubicBezTo>
                        <a:pt x="38145" y="219850"/>
                        <a:pt x="49984" y="192204"/>
                        <a:pt x="59191" y="190887"/>
                      </a:cubicBezTo>
                      <a:cubicBezTo>
                        <a:pt x="69714" y="188254"/>
                        <a:pt x="78921" y="185621"/>
                        <a:pt x="89444" y="198786"/>
                      </a:cubicBezTo>
                      <a:cubicBezTo>
                        <a:pt x="99967" y="211951"/>
                        <a:pt x="114436" y="215900"/>
                        <a:pt x="122328" y="215900"/>
                      </a:cubicBezTo>
                      <a:cubicBezTo>
                        <a:pt x="130220" y="215900"/>
                        <a:pt x="121013" y="243546"/>
                        <a:pt x="96021" y="248812"/>
                      </a:cubicBezTo>
                      <a:cubicBezTo>
                        <a:pt x="72345" y="252761"/>
                        <a:pt x="106544" y="283040"/>
                        <a:pt x="86814" y="283040"/>
                      </a:cubicBezTo>
                      <a:cubicBezTo>
                        <a:pt x="109175" y="296204"/>
                        <a:pt x="134167" y="304103"/>
                        <a:pt x="160474" y="304103"/>
                      </a:cubicBezTo>
                      <a:cubicBezTo>
                        <a:pt x="163105" y="304103"/>
                        <a:pt x="165735" y="302787"/>
                        <a:pt x="167051" y="302787"/>
                      </a:cubicBezTo>
                      <a:cubicBezTo>
                        <a:pt x="167051" y="302787"/>
                        <a:pt x="167051" y="302787"/>
                        <a:pt x="170997" y="322534"/>
                      </a:cubicBezTo>
                      <a:cubicBezTo>
                        <a:pt x="168366" y="322534"/>
                        <a:pt x="164420" y="323850"/>
                        <a:pt x="160474" y="323850"/>
                      </a:cubicBezTo>
                      <a:cubicBezTo>
                        <a:pt x="72345" y="323850"/>
                        <a:pt x="0" y="251445"/>
                        <a:pt x="0" y="161925"/>
                      </a:cubicBezTo>
                      <a:cubicBezTo>
                        <a:pt x="0" y="72405"/>
                        <a:pt x="72345" y="0"/>
                        <a:pt x="16047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sz="1600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929127085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" y="0"/>
            <a:ext cx="12184708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4439046" y="2270175"/>
            <a:ext cx="3313908" cy="3346350"/>
            <a:chOff x="4439046" y="3013501"/>
            <a:chExt cx="3313908" cy="3346350"/>
          </a:xfrm>
        </p:grpSpPr>
        <p:sp>
          <p:nvSpPr>
            <p:cNvPr id="6" name="文本框 5"/>
            <p:cNvSpPr txBox="1"/>
            <p:nvPr/>
          </p:nvSpPr>
          <p:spPr>
            <a:xfrm>
              <a:off x="5199761" y="3013501"/>
              <a:ext cx="17924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8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PART  01</a:t>
              </a:r>
              <a:endParaRPr lang="zh-CN" altLang="en-US" sz="48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199761" y="4018797"/>
              <a:ext cx="17087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chemeClr val="bg1"/>
                  </a:solidFill>
                  <a:latin typeface="+mn-ea"/>
                  <a:cs typeface="Segoe UI" panose="020B0502040204020203" pitchFamily="34" charset="0"/>
                </a:rPr>
                <a:t>项目概况</a:t>
              </a:r>
              <a:endParaRPr lang="zh-CN" altLang="en-US" sz="2800" dirty="0">
                <a:solidFill>
                  <a:schemeClr val="bg1"/>
                </a:solidFill>
                <a:latin typeface="+mn-ea"/>
                <a:cs typeface="Segoe UI" panose="020B0502040204020203" pitchFamily="34" charset="0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4439046" y="4651690"/>
              <a:ext cx="3313908" cy="1708161"/>
              <a:chOff x="5227875" y="4651690"/>
              <a:chExt cx="3313908" cy="1708161"/>
            </a:xfrm>
          </p:grpSpPr>
          <p:sp>
            <p:nvSpPr>
              <p:cNvPr id="8" name="Textfeld 78"/>
              <p:cNvSpPr txBox="1"/>
              <p:nvPr/>
            </p:nvSpPr>
            <p:spPr>
              <a:xfrm>
                <a:off x="5227875" y="4651691"/>
                <a:ext cx="1690621" cy="17081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228600"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bg1"/>
                    </a:solidFill>
                    <a:latin typeface="+mn-ea"/>
                    <a:cs typeface="+mn-ea"/>
                    <a:sym typeface="+mn-lt"/>
                  </a:rPr>
                  <a:t>1.1 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+mn-ea"/>
                    <a:cs typeface="+mn-ea"/>
                    <a:sym typeface="+mn-lt"/>
                  </a:rPr>
                  <a:t>项目</a:t>
                </a:r>
                <a:r>
                  <a:rPr lang="zh-CN" altLang="en-US" sz="1400" dirty="0" smtClean="0">
                    <a:solidFill>
                      <a:schemeClr val="bg1"/>
                    </a:solidFill>
                    <a:latin typeface="+mn-ea"/>
                    <a:cs typeface="+mn-ea"/>
                    <a:sym typeface="+mn-lt"/>
                  </a:rPr>
                  <a:t>介绍</a:t>
                </a:r>
                <a:endParaRPr lang="en-US" altLang="zh-CN" sz="1400" dirty="0" smtClean="0">
                  <a:solidFill>
                    <a:schemeClr val="bg1"/>
                  </a:solidFill>
                  <a:latin typeface="+mn-ea"/>
                  <a:cs typeface="+mn-ea"/>
                  <a:sym typeface="+mn-lt"/>
                </a:endParaRPr>
              </a:p>
              <a:p>
                <a:pPr algn="ctr" defTabSz="228600"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bg1"/>
                    </a:solidFill>
                    <a:latin typeface="+mn-ea"/>
                    <a:cs typeface="+mn-ea"/>
                    <a:sym typeface="+mn-lt"/>
                  </a:rPr>
                  <a:t>1.2 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+mn-ea"/>
                    <a:cs typeface="+mn-ea"/>
                    <a:sym typeface="+mn-lt"/>
                  </a:rPr>
                  <a:t>商业</a:t>
                </a:r>
                <a:r>
                  <a:rPr lang="zh-CN" altLang="en-US" sz="1400" dirty="0" smtClean="0">
                    <a:solidFill>
                      <a:schemeClr val="bg1"/>
                    </a:solidFill>
                    <a:latin typeface="+mn-ea"/>
                    <a:cs typeface="+mn-ea"/>
                    <a:sym typeface="+mn-lt"/>
                  </a:rPr>
                  <a:t>模式</a:t>
                </a:r>
                <a:endParaRPr lang="en-US" altLang="zh-CN" sz="1400" dirty="0" smtClean="0">
                  <a:solidFill>
                    <a:schemeClr val="bg1"/>
                  </a:solidFill>
                  <a:latin typeface="+mn-ea"/>
                  <a:cs typeface="+mn-ea"/>
                  <a:sym typeface="+mn-lt"/>
                </a:endParaRPr>
              </a:p>
              <a:p>
                <a:pPr algn="ctr" defTabSz="228600">
                  <a:lnSpc>
                    <a:spcPct val="150000"/>
                  </a:lnSpc>
                </a:pPr>
                <a:endParaRPr lang="zh-CN" altLang="en-US" sz="1400" dirty="0">
                  <a:solidFill>
                    <a:schemeClr val="bg1"/>
                  </a:solidFill>
                  <a:latin typeface="+mn-ea"/>
                  <a:cs typeface="+mn-ea"/>
                  <a:sym typeface="+mn-lt"/>
                </a:endParaRPr>
              </a:p>
              <a:p>
                <a:pPr algn="ctr" defTabSz="228600">
                  <a:lnSpc>
                    <a:spcPct val="150000"/>
                  </a:lnSpc>
                </a:pPr>
                <a:endParaRPr lang="en-US" altLang="zh-CN" sz="1400" dirty="0" smtClean="0">
                  <a:solidFill>
                    <a:schemeClr val="bg1"/>
                  </a:solidFill>
                  <a:latin typeface="+mn-ea"/>
                  <a:cs typeface="+mn-ea"/>
                  <a:sym typeface="+mn-lt"/>
                </a:endParaRPr>
              </a:p>
              <a:p>
                <a:pPr algn="ctr" defTabSz="228600">
                  <a:lnSpc>
                    <a:spcPct val="150000"/>
                  </a:lnSpc>
                </a:pPr>
                <a:endParaRPr lang="zh-CN" altLang="en-US" sz="1400" dirty="0">
                  <a:solidFill>
                    <a:schemeClr val="bg1"/>
                  </a:solidFill>
                  <a:latin typeface="+mn-ea"/>
                  <a:cs typeface="+mn-ea"/>
                  <a:sym typeface="+mn-lt"/>
                </a:endParaRPr>
              </a:p>
            </p:txBody>
          </p:sp>
          <p:sp>
            <p:nvSpPr>
              <p:cNvPr id="9" name="Textfeld 78"/>
              <p:cNvSpPr txBox="1"/>
              <p:nvPr/>
            </p:nvSpPr>
            <p:spPr>
              <a:xfrm>
                <a:off x="6851162" y="4651690"/>
                <a:ext cx="1690621" cy="17081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228600"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bg1"/>
                    </a:solidFill>
                    <a:latin typeface="+mn-ea"/>
                    <a:cs typeface="+mn-ea"/>
                    <a:sym typeface="+mn-lt"/>
                  </a:rPr>
                  <a:t>1.4 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+mn-ea"/>
                    <a:cs typeface="+mn-ea"/>
                    <a:sym typeface="+mn-lt"/>
                  </a:rPr>
                  <a:t>项目愿景</a:t>
                </a:r>
              </a:p>
              <a:p>
                <a:pPr algn="ctr" defTabSz="228600">
                  <a:lnSpc>
                    <a:spcPct val="150000"/>
                  </a:lnSpc>
                </a:pPr>
                <a:r>
                  <a:rPr lang="en-US" altLang="zh-CN" sz="1400" dirty="0">
                    <a:solidFill>
                      <a:schemeClr val="bg1"/>
                    </a:solidFill>
                    <a:latin typeface="+mn-ea"/>
                    <a:cs typeface="+mn-ea"/>
                    <a:sym typeface="+mn-lt"/>
                  </a:rPr>
                  <a:t>1.5 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+mn-ea"/>
                    <a:cs typeface="+mn-ea"/>
                    <a:sym typeface="+mn-lt"/>
                  </a:rPr>
                  <a:t>公司简介</a:t>
                </a:r>
              </a:p>
              <a:p>
                <a:pPr algn="ctr" defTabSz="228600">
                  <a:lnSpc>
                    <a:spcPct val="150000"/>
                  </a:lnSpc>
                </a:pPr>
                <a:endParaRPr lang="zh-CN" altLang="en-US" sz="1400" dirty="0">
                  <a:solidFill>
                    <a:schemeClr val="bg1"/>
                  </a:solidFill>
                  <a:latin typeface="+mn-ea"/>
                  <a:cs typeface="+mn-ea"/>
                  <a:sym typeface="+mn-lt"/>
                </a:endParaRPr>
              </a:p>
              <a:p>
                <a:pPr algn="ctr" defTabSz="228600">
                  <a:lnSpc>
                    <a:spcPct val="150000"/>
                  </a:lnSpc>
                </a:pPr>
                <a:endParaRPr lang="en-US" altLang="zh-CN" sz="1400" dirty="0" smtClean="0">
                  <a:solidFill>
                    <a:schemeClr val="bg1"/>
                  </a:solidFill>
                  <a:latin typeface="+mn-ea"/>
                  <a:cs typeface="+mn-ea"/>
                  <a:sym typeface="+mn-lt"/>
                </a:endParaRPr>
              </a:p>
              <a:p>
                <a:pPr algn="ctr" defTabSz="228600">
                  <a:lnSpc>
                    <a:spcPct val="150000"/>
                  </a:lnSpc>
                </a:pPr>
                <a:endParaRPr lang="zh-CN" altLang="en-US" sz="1400" dirty="0">
                  <a:solidFill>
                    <a:schemeClr val="bg1"/>
                  </a:solidFill>
                  <a:latin typeface="+mn-ea"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14692114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" y="0"/>
            <a:ext cx="12184708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18155" y="319343"/>
            <a:ext cx="2746265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28600">
              <a:lnSpc>
                <a:spcPct val="150000"/>
              </a:lnSpc>
            </a:pPr>
            <a:r>
              <a:rPr lang="en-US" altLang="zh-CN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1.1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项目介绍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387503" y="2610510"/>
            <a:ext cx="9416994" cy="2907580"/>
            <a:chOff x="561180" y="1738313"/>
            <a:chExt cx="7752556" cy="2393670"/>
          </a:xfrm>
        </p:grpSpPr>
        <p:grpSp>
          <p:nvGrpSpPr>
            <p:cNvPr id="5" name="组合 30"/>
            <p:cNvGrpSpPr>
              <a:grpSpLocks/>
            </p:cNvGrpSpPr>
            <p:nvPr/>
          </p:nvGrpSpPr>
          <p:grpSpPr bwMode="auto">
            <a:xfrm>
              <a:off x="682625" y="1738313"/>
              <a:ext cx="1296988" cy="1296987"/>
              <a:chOff x="683287" y="1738363"/>
              <a:chExt cx="1296238" cy="1296238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824493" y="1879568"/>
                <a:ext cx="1013825" cy="1013827"/>
              </a:xfrm>
              <a:prstGeom prst="ellipse">
                <a:avLst/>
              </a:pr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683287" y="1738363"/>
                <a:ext cx="1296238" cy="1296238"/>
              </a:xfrm>
              <a:prstGeom prst="ellipse">
                <a:avLst/>
              </a:prstGeom>
              <a:noFill/>
              <a:ln w="12700">
                <a:solidFill>
                  <a:schemeClr val="bg1">
                    <a:alpha val="5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8" name="Freeform 254"/>
              <p:cNvSpPr>
                <a:spLocks noEditPoints="1"/>
              </p:cNvSpPr>
              <p:nvPr/>
            </p:nvSpPr>
            <p:spPr bwMode="auto">
              <a:xfrm>
                <a:off x="1075173" y="2135009"/>
                <a:ext cx="512465" cy="502946"/>
              </a:xfrm>
              <a:custGeom>
                <a:avLst/>
                <a:gdLst>
                  <a:gd name="T0" fmla="*/ 191 w 256"/>
                  <a:gd name="T1" fmla="*/ 135 h 252"/>
                  <a:gd name="T2" fmla="*/ 227 w 256"/>
                  <a:gd name="T3" fmla="*/ 123 h 252"/>
                  <a:gd name="T4" fmla="*/ 255 w 256"/>
                  <a:gd name="T5" fmla="*/ 83 h 252"/>
                  <a:gd name="T6" fmla="*/ 209 w 256"/>
                  <a:gd name="T7" fmla="*/ 107 h 252"/>
                  <a:gd name="T8" fmla="*/ 200 w 256"/>
                  <a:gd name="T9" fmla="*/ 5 h 252"/>
                  <a:gd name="T10" fmla="*/ 165 w 256"/>
                  <a:gd name="T11" fmla="*/ 9 h 252"/>
                  <a:gd name="T12" fmla="*/ 130 w 256"/>
                  <a:gd name="T13" fmla="*/ 44 h 252"/>
                  <a:gd name="T14" fmla="*/ 126 w 256"/>
                  <a:gd name="T15" fmla="*/ 83 h 252"/>
                  <a:gd name="T16" fmla="*/ 114 w 256"/>
                  <a:gd name="T17" fmla="*/ 120 h 252"/>
                  <a:gd name="T18" fmla="*/ 69 w 256"/>
                  <a:gd name="T19" fmla="*/ 172 h 252"/>
                  <a:gd name="T20" fmla="*/ 48 w 256"/>
                  <a:gd name="T21" fmla="*/ 171 h 252"/>
                  <a:gd name="T22" fmla="*/ 23 w 256"/>
                  <a:gd name="T23" fmla="*/ 188 h 252"/>
                  <a:gd name="T24" fmla="*/ 15 w 256"/>
                  <a:gd name="T25" fmla="*/ 210 h 252"/>
                  <a:gd name="T26" fmla="*/ 28 w 256"/>
                  <a:gd name="T27" fmla="*/ 239 h 252"/>
                  <a:gd name="T28" fmla="*/ 57 w 256"/>
                  <a:gd name="T29" fmla="*/ 252 h 252"/>
                  <a:gd name="T30" fmla="*/ 79 w 256"/>
                  <a:gd name="T31" fmla="*/ 244 h 252"/>
                  <a:gd name="T32" fmla="*/ 96 w 256"/>
                  <a:gd name="T33" fmla="*/ 219 h 252"/>
                  <a:gd name="T34" fmla="*/ 93 w 256"/>
                  <a:gd name="T35" fmla="*/ 196 h 252"/>
                  <a:gd name="T36" fmla="*/ 140 w 256"/>
                  <a:gd name="T37" fmla="*/ 149 h 252"/>
                  <a:gd name="T38" fmla="*/ 57 w 256"/>
                  <a:gd name="T39" fmla="*/ 232 h 252"/>
                  <a:gd name="T40" fmla="*/ 44 w 256"/>
                  <a:gd name="T41" fmla="*/ 228 h 252"/>
                  <a:gd name="T42" fmla="*/ 35 w 256"/>
                  <a:gd name="T43" fmla="*/ 215 h 252"/>
                  <a:gd name="T44" fmla="*/ 36 w 256"/>
                  <a:gd name="T45" fmla="*/ 202 h 252"/>
                  <a:gd name="T46" fmla="*/ 48 w 256"/>
                  <a:gd name="T47" fmla="*/ 191 h 252"/>
                  <a:gd name="T48" fmla="*/ 61 w 256"/>
                  <a:gd name="T49" fmla="*/ 189 h 252"/>
                  <a:gd name="T50" fmla="*/ 74 w 256"/>
                  <a:gd name="T51" fmla="*/ 198 h 252"/>
                  <a:gd name="T52" fmla="*/ 78 w 256"/>
                  <a:gd name="T53" fmla="*/ 210 h 252"/>
                  <a:gd name="T54" fmla="*/ 71 w 256"/>
                  <a:gd name="T55" fmla="*/ 226 h 252"/>
                  <a:gd name="T56" fmla="*/ 57 w 256"/>
                  <a:gd name="T57" fmla="*/ 232 h 252"/>
                  <a:gd name="T58" fmla="*/ 117 w 256"/>
                  <a:gd name="T59" fmla="*/ 100 h 252"/>
                  <a:gd name="T60" fmla="*/ 0 w 256"/>
                  <a:gd name="T61" fmla="*/ 37 h 252"/>
                  <a:gd name="T62" fmla="*/ 179 w 256"/>
                  <a:gd name="T63" fmla="*/ 139 h 252"/>
                  <a:gd name="T64" fmla="*/ 153 w 256"/>
                  <a:gd name="T65" fmla="*/ 154 h 252"/>
                  <a:gd name="T66" fmla="*/ 126 w 256"/>
                  <a:gd name="T67" fmla="*/ 185 h 252"/>
                  <a:gd name="T68" fmla="*/ 188 w 256"/>
                  <a:gd name="T69" fmla="*/ 248 h 252"/>
                  <a:gd name="T70" fmla="*/ 208 w 256"/>
                  <a:gd name="T71" fmla="*/ 252 h 252"/>
                  <a:gd name="T72" fmla="*/ 236 w 256"/>
                  <a:gd name="T73" fmla="*/ 230 h 252"/>
                  <a:gd name="T74" fmla="*/ 243 w 256"/>
                  <a:gd name="T75" fmla="*/ 217 h 252"/>
                  <a:gd name="T76" fmla="*/ 239 w 256"/>
                  <a:gd name="T77" fmla="*/ 197 h 252"/>
                  <a:gd name="T78" fmla="*/ 205 w 256"/>
                  <a:gd name="T79" fmla="*/ 233 h 252"/>
                  <a:gd name="T80" fmla="*/ 196 w 256"/>
                  <a:gd name="T81" fmla="*/ 233 h 252"/>
                  <a:gd name="T82" fmla="*/ 147 w 256"/>
                  <a:gd name="T83" fmla="*/ 183 h 252"/>
                  <a:gd name="T84" fmla="*/ 151 w 256"/>
                  <a:gd name="T85" fmla="*/ 176 h 252"/>
                  <a:gd name="T86" fmla="*/ 205 w 256"/>
                  <a:gd name="T87" fmla="*/ 224 h 252"/>
                  <a:gd name="T88" fmla="*/ 207 w 256"/>
                  <a:gd name="T89" fmla="*/ 232 h 252"/>
                  <a:gd name="T90" fmla="*/ 226 w 256"/>
                  <a:gd name="T91" fmla="*/ 213 h 252"/>
                  <a:gd name="T92" fmla="*/ 217 w 256"/>
                  <a:gd name="T93" fmla="*/ 213 h 252"/>
                  <a:gd name="T94" fmla="*/ 168 w 256"/>
                  <a:gd name="T95" fmla="*/ 162 h 252"/>
                  <a:gd name="T96" fmla="*/ 171 w 256"/>
                  <a:gd name="T97" fmla="*/ 155 h 252"/>
                  <a:gd name="T98" fmla="*/ 226 w 256"/>
                  <a:gd name="T99" fmla="*/ 204 h 252"/>
                  <a:gd name="T100" fmla="*/ 227 w 256"/>
                  <a:gd name="T101" fmla="*/ 211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6" h="252">
                    <a:moveTo>
                      <a:pt x="166" y="130"/>
                    </a:moveTo>
                    <a:lnTo>
                      <a:pt x="166" y="130"/>
                    </a:lnTo>
                    <a:lnTo>
                      <a:pt x="178" y="133"/>
                    </a:lnTo>
                    <a:lnTo>
                      <a:pt x="191" y="135"/>
                    </a:lnTo>
                    <a:lnTo>
                      <a:pt x="191" y="135"/>
                    </a:lnTo>
                    <a:lnTo>
                      <a:pt x="204" y="133"/>
                    </a:lnTo>
                    <a:lnTo>
                      <a:pt x="216" y="130"/>
                    </a:lnTo>
                    <a:lnTo>
                      <a:pt x="227" y="123"/>
                    </a:lnTo>
                    <a:lnTo>
                      <a:pt x="236" y="115"/>
                    </a:lnTo>
                    <a:lnTo>
                      <a:pt x="246" y="106"/>
                    </a:lnTo>
                    <a:lnTo>
                      <a:pt x="251" y="94"/>
                    </a:lnTo>
                    <a:lnTo>
                      <a:pt x="255" y="83"/>
                    </a:lnTo>
                    <a:lnTo>
                      <a:pt x="256" y="70"/>
                    </a:lnTo>
                    <a:lnTo>
                      <a:pt x="256" y="70"/>
                    </a:lnTo>
                    <a:lnTo>
                      <a:pt x="255" y="58"/>
                    </a:lnTo>
                    <a:lnTo>
                      <a:pt x="209" y="107"/>
                    </a:lnTo>
                    <a:lnTo>
                      <a:pt x="165" y="100"/>
                    </a:lnTo>
                    <a:lnTo>
                      <a:pt x="149" y="58"/>
                    </a:lnTo>
                    <a:lnTo>
                      <a:pt x="200" y="5"/>
                    </a:lnTo>
                    <a:lnTo>
                      <a:pt x="200" y="5"/>
                    </a:lnTo>
                    <a:lnTo>
                      <a:pt x="191" y="3"/>
                    </a:lnTo>
                    <a:lnTo>
                      <a:pt x="191" y="3"/>
                    </a:lnTo>
                    <a:lnTo>
                      <a:pt x="178" y="5"/>
                    </a:lnTo>
                    <a:lnTo>
                      <a:pt x="165" y="9"/>
                    </a:lnTo>
                    <a:lnTo>
                      <a:pt x="155" y="15"/>
                    </a:lnTo>
                    <a:lnTo>
                      <a:pt x="144" y="23"/>
                    </a:lnTo>
                    <a:lnTo>
                      <a:pt x="136" y="32"/>
                    </a:lnTo>
                    <a:lnTo>
                      <a:pt x="130" y="44"/>
                    </a:lnTo>
                    <a:lnTo>
                      <a:pt x="126" y="57"/>
                    </a:lnTo>
                    <a:lnTo>
                      <a:pt x="125" y="70"/>
                    </a:lnTo>
                    <a:lnTo>
                      <a:pt x="125" y="70"/>
                    </a:lnTo>
                    <a:lnTo>
                      <a:pt x="126" y="83"/>
                    </a:lnTo>
                    <a:lnTo>
                      <a:pt x="131" y="96"/>
                    </a:lnTo>
                    <a:lnTo>
                      <a:pt x="131" y="96"/>
                    </a:lnTo>
                    <a:lnTo>
                      <a:pt x="122" y="109"/>
                    </a:lnTo>
                    <a:lnTo>
                      <a:pt x="114" y="120"/>
                    </a:lnTo>
                    <a:lnTo>
                      <a:pt x="96" y="143"/>
                    </a:lnTo>
                    <a:lnTo>
                      <a:pt x="80" y="161"/>
                    </a:lnTo>
                    <a:lnTo>
                      <a:pt x="69" y="172"/>
                    </a:lnTo>
                    <a:lnTo>
                      <a:pt x="69" y="172"/>
                    </a:lnTo>
                    <a:lnTo>
                      <a:pt x="62" y="171"/>
                    </a:lnTo>
                    <a:lnTo>
                      <a:pt x="57" y="170"/>
                    </a:lnTo>
                    <a:lnTo>
                      <a:pt x="57" y="170"/>
                    </a:lnTo>
                    <a:lnTo>
                      <a:pt x="48" y="171"/>
                    </a:lnTo>
                    <a:lnTo>
                      <a:pt x="40" y="174"/>
                    </a:lnTo>
                    <a:lnTo>
                      <a:pt x="34" y="178"/>
                    </a:lnTo>
                    <a:lnTo>
                      <a:pt x="28" y="181"/>
                    </a:lnTo>
                    <a:lnTo>
                      <a:pt x="23" y="188"/>
                    </a:lnTo>
                    <a:lnTo>
                      <a:pt x="19" y="194"/>
                    </a:lnTo>
                    <a:lnTo>
                      <a:pt x="17" y="202"/>
                    </a:lnTo>
                    <a:lnTo>
                      <a:pt x="15" y="210"/>
                    </a:lnTo>
                    <a:lnTo>
                      <a:pt x="15" y="210"/>
                    </a:lnTo>
                    <a:lnTo>
                      <a:pt x="17" y="219"/>
                    </a:lnTo>
                    <a:lnTo>
                      <a:pt x="19" y="227"/>
                    </a:lnTo>
                    <a:lnTo>
                      <a:pt x="23" y="233"/>
                    </a:lnTo>
                    <a:lnTo>
                      <a:pt x="28" y="239"/>
                    </a:lnTo>
                    <a:lnTo>
                      <a:pt x="34" y="244"/>
                    </a:lnTo>
                    <a:lnTo>
                      <a:pt x="40" y="248"/>
                    </a:lnTo>
                    <a:lnTo>
                      <a:pt x="48" y="250"/>
                    </a:lnTo>
                    <a:lnTo>
                      <a:pt x="57" y="252"/>
                    </a:lnTo>
                    <a:lnTo>
                      <a:pt x="57" y="252"/>
                    </a:lnTo>
                    <a:lnTo>
                      <a:pt x="65" y="250"/>
                    </a:lnTo>
                    <a:lnTo>
                      <a:pt x="73" y="248"/>
                    </a:lnTo>
                    <a:lnTo>
                      <a:pt x="79" y="244"/>
                    </a:lnTo>
                    <a:lnTo>
                      <a:pt x="86" y="239"/>
                    </a:lnTo>
                    <a:lnTo>
                      <a:pt x="90" y="233"/>
                    </a:lnTo>
                    <a:lnTo>
                      <a:pt x="93" y="227"/>
                    </a:lnTo>
                    <a:lnTo>
                      <a:pt x="96" y="219"/>
                    </a:lnTo>
                    <a:lnTo>
                      <a:pt x="97" y="210"/>
                    </a:lnTo>
                    <a:lnTo>
                      <a:pt x="97" y="210"/>
                    </a:lnTo>
                    <a:lnTo>
                      <a:pt x="96" y="202"/>
                    </a:lnTo>
                    <a:lnTo>
                      <a:pt x="93" y="196"/>
                    </a:lnTo>
                    <a:lnTo>
                      <a:pt x="93" y="196"/>
                    </a:lnTo>
                    <a:lnTo>
                      <a:pt x="104" y="184"/>
                    </a:lnTo>
                    <a:lnTo>
                      <a:pt x="119" y="167"/>
                    </a:lnTo>
                    <a:lnTo>
                      <a:pt x="140" y="149"/>
                    </a:lnTo>
                    <a:lnTo>
                      <a:pt x="152" y="139"/>
                    </a:lnTo>
                    <a:lnTo>
                      <a:pt x="166" y="130"/>
                    </a:lnTo>
                    <a:lnTo>
                      <a:pt x="166" y="130"/>
                    </a:lnTo>
                    <a:close/>
                    <a:moveTo>
                      <a:pt x="57" y="232"/>
                    </a:moveTo>
                    <a:lnTo>
                      <a:pt x="57" y="232"/>
                    </a:lnTo>
                    <a:lnTo>
                      <a:pt x="52" y="232"/>
                    </a:lnTo>
                    <a:lnTo>
                      <a:pt x="48" y="231"/>
                    </a:lnTo>
                    <a:lnTo>
                      <a:pt x="44" y="228"/>
                    </a:lnTo>
                    <a:lnTo>
                      <a:pt x="41" y="226"/>
                    </a:lnTo>
                    <a:lnTo>
                      <a:pt x="39" y="223"/>
                    </a:lnTo>
                    <a:lnTo>
                      <a:pt x="36" y="219"/>
                    </a:lnTo>
                    <a:lnTo>
                      <a:pt x="35" y="215"/>
                    </a:lnTo>
                    <a:lnTo>
                      <a:pt x="35" y="210"/>
                    </a:lnTo>
                    <a:lnTo>
                      <a:pt x="35" y="210"/>
                    </a:lnTo>
                    <a:lnTo>
                      <a:pt x="35" y="206"/>
                    </a:lnTo>
                    <a:lnTo>
                      <a:pt x="36" y="202"/>
                    </a:lnTo>
                    <a:lnTo>
                      <a:pt x="39" y="198"/>
                    </a:lnTo>
                    <a:lnTo>
                      <a:pt x="41" y="196"/>
                    </a:lnTo>
                    <a:lnTo>
                      <a:pt x="44" y="193"/>
                    </a:lnTo>
                    <a:lnTo>
                      <a:pt x="48" y="191"/>
                    </a:lnTo>
                    <a:lnTo>
                      <a:pt x="52" y="189"/>
                    </a:lnTo>
                    <a:lnTo>
                      <a:pt x="57" y="189"/>
                    </a:lnTo>
                    <a:lnTo>
                      <a:pt x="57" y="189"/>
                    </a:lnTo>
                    <a:lnTo>
                      <a:pt x="61" y="189"/>
                    </a:lnTo>
                    <a:lnTo>
                      <a:pt x="65" y="191"/>
                    </a:lnTo>
                    <a:lnTo>
                      <a:pt x="69" y="193"/>
                    </a:lnTo>
                    <a:lnTo>
                      <a:pt x="71" y="196"/>
                    </a:lnTo>
                    <a:lnTo>
                      <a:pt x="74" y="198"/>
                    </a:lnTo>
                    <a:lnTo>
                      <a:pt x="77" y="202"/>
                    </a:lnTo>
                    <a:lnTo>
                      <a:pt x="78" y="206"/>
                    </a:lnTo>
                    <a:lnTo>
                      <a:pt x="78" y="210"/>
                    </a:lnTo>
                    <a:lnTo>
                      <a:pt x="78" y="210"/>
                    </a:lnTo>
                    <a:lnTo>
                      <a:pt x="78" y="215"/>
                    </a:lnTo>
                    <a:lnTo>
                      <a:pt x="77" y="219"/>
                    </a:lnTo>
                    <a:lnTo>
                      <a:pt x="74" y="223"/>
                    </a:lnTo>
                    <a:lnTo>
                      <a:pt x="71" y="226"/>
                    </a:lnTo>
                    <a:lnTo>
                      <a:pt x="69" y="228"/>
                    </a:lnTo>
                    <a:lnTo>
                      <a:pt x="65" y="231"/>
                    </a:lnTo>
                    <a:lnTo>
                      <a:pt x="61" y="232"/>
                    </a:lnTo>
                    <a:lnTo>
                      <a:pt x="57" y="232"/>
                    </a:lnTo>
                    <a:lnTo>
                      <a:pt x="57" y="232"/>
                    </a:lnTo>
                    <a:close/>
                    <a:moveTo>
                      <a:pt x="61" y="79"/>
                    </a:moveTo>
                    <a:lnTo>
                      <a:pt x="99" y="119"/>
                    </a:lnTo>
                    <a:lnTo>
                      <a:pt x="117" y="100"/>
                    </a:lnTo>
                    <a:lnTo>
                      <a:pt x="79" y="61"/>
                    </a:lnTo>
                    <a:lnTo>
                      <a:pt x="88" y="52"/>
                    </a:lnTo>
                    <a:lnTo>
                      <a:pt x="36" y="0"/>
                    </a:lnTo>
                    <a:lnTo>
                      <a:pt x="0" y="37"/>
                    </a:lnTo>
                    <a:lnTo>
                      <a:pt x="51" y="88"/>
                    </a:lnTo>
                    <a:lnTo>
                      <a:pt x="61" y="79"/>
                    </a:lnTo>
                    <a:close/>
                    <a:moveTo>
                      <a:pt x="179" y="139"/>
                    </a:moveTo>
                    <a:lnTo>
                      <a:pt x="179" y="139"/>
                    </a:lnTo>
                    <a:lnTo>
                      <a:pt x="174" y="140"/>
                    </a:lnTo>
                    <a:lnTo>
                      <a:pt x="169" y="144"/>
                    </a:lnTo>
                    <a:lnTo>
                      <a:pt x="161" y="148"/>
                    </a:lnTo>
                    <a:lnTo>
                      <a:pt x="153" y="154"/>
                    </a:lnTo>
                    <a:lnTo>
                      <a:pt x="144" y="162"/>
                    </a:lnTo>
                    <a:lnTo>
                      <a:pt x="135" y="172"/>
                    </a:lnTo>
                    <a:lnTo>
                      <a:pt x="126" y="185"/>
                    </a:lnTo>
                    <a:lnTo>
                      <a:pt x="126" y="185"/>
                    </a:lnTo>
                    <a:lnTo>
                      <a:pt x="155" y="214"/>
                    </a:lnTo>
                    <a:lnTo>
                      <a:pt x="184" y="244"/>
                    </a:lnTo>
                    <a:lnTo>
                      <a:pt x="184" y="244"/>
                    </a:lnTo>
                    <a:lnTo>
                      <a:pt x="188" y="248"/>
                    </a:lnTo>
                    <a:lnTo>
                      <a:pt x="194" y="250"/>
                    </a:lnTo>
                    <a:lnTo>
                      <a:pt x="197" y="252"/>
                    </a:lnTo>
                    <a:lnTo>
                      <a:pt x="203" y="252"/>
                    </a:lnTo>
                    <a:lnTo>
                      <a:pt x="208" y="252"/>
                    </a:lnTo>
                    <a:lnTo>
                      <a:pt x="213" y="250"/>
                    </a:lnTo>
                    <a:lnTo>
                      <a:pt x="217" y="248"/>
                    </a:lnTo>
                    <a:lnTo>
                      <a:pt x="221" y="244"/>
                    </a:lnTo>
                    <a:lnTo>
                      <a:pt x="236" y="230"/>
                    </a:lnTo>
                    <a:lnTo>
                      <a:pt x="236" y="230"/>
                    </a:lnTo>
                    <a:lnTo>
                      <a:pt x="239" y="226"/>
                    </a:lnTo>
                    <a:lnTo>
                      <a:pt x="242" y="220"/>
                    </a:lnTo>
                    <a:lnTo>
                      <a:pt x="243" y="217"/>
                    </a:lnTo>
                    <a:lnTo>
                      <a:pt x="243" y="211"/>
                    </a:lnTo>
                    <a:lnTo>
                      <a:pt x="243" y="206"/>
                    </a:lnTo>
                    <a:lnTo>
                      <a:pt x="242" y="201"/>
                    </a:lnTo>
                    <a:lnTo>
                      <a:pt x="239" y="197"/>
                    </a:lnTo>
                    <a:lnTo>
                      <a:pt x="236" y="193"/>
                    </a:lnTo>
                    <a:lnTo>
                      <a:pt x="179" y="139"/>
                    </a:lnTo>
                    <a:close/>
                    <a:moveTo>
                      <a:pt x="205" y="233"/>
                    </a:moveTo>
                    <a:lnTo>
                      <a:pt x="205" y="233"/>
                    </a:lnTo>
                    <a:lnTo>
                      <a:pt x="203" y="236"/>
                    </a:lnTo>
                    <a:lnTo>
                      <a:pt x="200" y="236"/>
                    </a:lnTo>
                    <a:lnTo>
                      <a:pt x="197" y="236"/>
                    </a:lnTo>
                    <a:lnTo>
                      <a:pt x="196" y="233"/>
                    </a:lnTo>
                    <a:lnTo>
                      <a:pt x="148" y="187"/>
                    </a:lnTo>
                    <a:lnTo>
                      <a:pt x="148" y="187"/>
                    </a:lnTo>
                    <a:lnTo>
                      <a:pt x="147" y="184"/>
                    </a:lnTo>
                    <a:lnTo>
                      <a:pt x="147" y="183"/>
                    </a:lnTo>
                    <a:lnTo>
                      <a:pt x="147" y="180"/>
                    </a:lnTo>
                    <a:lnTo>
                      <a:pt x="148" y="178"/>
                    </a:lnTo>
                    <a:lnTo>
                      <a:pt x="148" y="178"/>
                    </a:lnTo>
                    <a:lnTo>
                      <a:pt x="151" y="176"/>
                    </a:lnTo>
                    <a:lnTo>
                      <a:pt x="153" y="175"/>
                    </a:lnTo>
                    <a:lnTo>
                      <a:pt x="156" y="176"/>
                    </a:lnTo>
                    <a:lnTo>
                      <a:pt x="157" y="178"/>
                    </a:lnTo>
                    <a:lnTo>
                      <a:pt x="205" y="224"/>
                    </a:lnTo>
                    <a:lnTo>
                      <a:pt x="205" y="224"/>
                    </a:lnTo>
                    <a:lnTo>
                      <a:pt x="207" y="227"/>
                    </a:lnTo>
                    <a:lnTo>
                      <a:pt x="207" y="230"/>
                    </a:lnTo>
                    <a:lnTo>
                      <a:pt x="207" y="232"/>
                    </a:lnTo>
                    <a:lnTo>
                      <a:pt x="205" y="233"/>
                    </a:lnTo>
                    <a:lnTo>
                      <a:pt x="205" y="233"/>
                    </a:lnTo>
                    <a:close/>
                    <a:moveTo>
                      <a:pt x="226" y="213"/>
                    </a:moveTo>
                    <a:lnTo>
                      <a:pt x="226" y="213"/>
                    </a:lnTo>
                    <a:lnTo>
                      <a:pt x="223" y="215"/>
                    </a:lnTo>
                    <a:lnTo>
                      <a:pt x="221" y="215"/>
                    </a:lnTo>
                    <a:lnTo>
                      <a:pt x="218" y="215"/>
                    </a:lnTo>
                    <a:lnTo>
                      <a:pt x="217" y="213"/>
                    </a:lnTo>
                    <a:lnTo>
                      <a:pt x="169" y="166"/>
                    </a:lnTo>
                    <a:lnTo>
                      <a:pt x="169" y="166"/>
                    </a:lnTo>
                    <a:lnTo>
                      <a:pt x="168" y="163"/>
                    </a:lnTo>
                    <a:lnTo>
                      <a:pt x="168" y="162"/>
                    </a:lnTo>
                    <a:lnTo>
                      <a:pt x="168" y="159"/>
                    </a:lnTo>
                    <a:lnTo>
                      <a:pt x="169" y="157"/>
                    </a:lnTo>
                    <a:lnTo>
                      <a:pt x="169" y="157"/>
                    </a:lnTo>
                    <a:lnTo>
                      <a:pt x="171" y="155"/>
                    </a:lnTo>
                    <a:lnTo>
                      <a:pt x="174" y="154"/>
                    </a:lnTo>
                    <a:lnTo>
                      <a:pt x="177" y="155"/>
                    </a:lnTo>
                    <a:lnTo>
                      <a:pt x="178" y="157"/>
                    </a:lnTo>
                    <a:lnTo>
                      <a:pt x="226" y="204"/>
                    </a:lnTo>
                    <a:lnTo>
                      <a:pt x="226" y="204"/>
                    </a:lnTo>
                    <a:lnTo>
                      <a:pt x="227" y="206"/>
                    </a:lnTo>
                    <a:lnTo>
                      <a:pt x="227" y="209"/>
                    </a:lnTo>
                    <a:lnTo>
                      <a:pt x="227" y="211"/>
                    </a:lnTo>
                    <a:lnTo>
                      <a:pt x="226" y="213"/>
                    </a:lnTo>
                    <a:lnTo>
                      <a:pt x="226" y="2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9" name="组合 29"/>
            <p:cNvGrpSpPr>
              <a:grpSpLocks/>
            </p:cNvGrpSpPr>
            <p:nvPr/>
          </p:nvGrpSpPr>
          <p:grpSpPr bwMode="auto">
            <a:xfrm>
              <a:off x="2722563" y="1738313"/>
              <a:ext cx="1296987" cy="1296987"/>
              <a:chOff x="2723102" y="1738363"/>
              <a:chExt cx="1296238" cy="1296238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2864307" y="1879568"/>
                <a:ext cx="1013827" cy="1013827"/>
              </a:xfrm>
              <a:prstGeom prst="ellipse">
                <a:avLst/>
              </a:pr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2723102" y="1738363"/>
                <a:ext cx="1296238" cy="1296238"/>
              </a:xfrm>
              <a:prstGeom prst="ellipse">
                <a:avLst/>
              </a:prstGeom>
              <a:noFill/>
              <a:ln w="12700">
                <a:solidFill>
                  <a:schemeClr val="bg1">
                    <a:alpha val="5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12" name="Freeform 226"/>
              <p:cNvSpPr>
                <a:spLocks noEditPoints="1"/>
              </p:cNvSpPr>
              <p:nvPr/>
            </p:nvSpPr>
            <p:spPr bwMode="auto">
              <a:xfrm>
                <a:off x="3175278" y="2147701"/>
                <a:ext cx="391887" cy="477561"/>
              </a:xfrm>
              <a:custGeom>
                <a:avLst/>
                <a:gdLst>
                  <a:gd name="T0" fmla="*/ 26 w 209"/>
                  <a:gd name="T1" fmla="*/ 192 h 254"/>
                  <a:gd name="T2" fmla="*/ 27 w 209"/>
                  <a:gd name="T3" fmla="*/ 189 h 254"/>
                  <a:gd name="T4" fmla="*/ 35 w 209"/>
                  <a:gd name="T5" fmla="*/ 178 h 254"/>
                  <a:gd name="T6" fmla="*/ 45 w 209"/>
                  <a:gd name="T7" fmla="*/ 173 h 254"/>
                  <a:gd name="T8" fmla="*/ 161 w 209"/>
                  <a:gd name="T9" fmla="*/ 171 h 254"/>
                  <a:gd name="T10" fmla="*/ 167 w 209"/>
                  <a:gd name="T11" fmla="*/ 173 h 254"/>
                  <a:gd name="T12" fmla="*/ 178 w 209"/>
                  <a:gd name="T13" fmla="*/ 178 h 254"/>
                  <a:gd name="T14" fmla="*/ 185 w 209"/>
                  <a:gd name="T15" fmla="*/ 189 h 254"/>
                  <a:gd name="T16" fmla="*/ 209 w 209"/>
                  <a:gd name="T17" fmla="*/ 254 h 254"/>
                  <a:gd name="T18" fmla="*/ 103 w 209"/>
                  <a:gd name="T19" fmla="*/ 166 h 254"/>
                  <a:gd name="T20" fmla="*/ 96 w 209"/>
                  <a:gd name="T21" fmla="*/ 166 h 254"/>
                  <a:gd name="T22" fmla="*/ 79 w 209"/>
                  <a:gd name="T23" fmla="*/ 162 h 254"/>
                  <a:gd name="T24" fmla="*/ 64 w 209"/>
                  <a:gd name="T25" fmla="*/ 156 h 254"/>
                  <a:gd name="T26" fmla="*/ 45 w 209"/>
                  <a:gd name="T27" fmla="*/ 141 h 254"/>
                  <a:gd name="T28" fmla="*/ 31 w 209"/>
                  <a:gd name="T29" fmla="*/ 123 h 254"/>
                  <a:gd name="T30" fmla="*/ 24 w 209"/>
                  <a:gd name="T31" fmla="*/ 108 h 254"/>
                  <a:gd name="T32" fmla="*/ 22 w 209"/>
                  <a:gd name="T33" fmla="*/ 92 h 254"/>
                  <a:gd name="T34" fmla="*/ 20 w 209"/>
                  <a:gd name="T35" fmla="*/ 83 h 254"/>
                  <a:gd name="T36" fmla="*/ 23 w 209"/>
                  <a:gd name="T37" fmla="*/ 66 h 254"/>
                  <a:gd name="T38" fmla="*/ 27 w 209"/>
                  <a:gd name="T39" fmla="*/ 50 h 254"/>
                  <a:gd name="T40" fmla="*/ 35 w 209"/>
                  <a:gd name="T41" fmla="*/ 36 h 254"/>
                  <a:gd name="T42" fmla="*/ 57 w 209"/>
                  <a:gd name="T43" fmla="*/ 14 h 254"/>
                  <a:gd name="T44" fmla="*/ 71 w 209"/>
                  <a:gd name="T45" fmla="*/ 6 h 254"/>
                  <a:gd name="T46" fmla="*/ 87 w 209"/>
                  <a:gd name="T47" fmla="*/ 1 h 254"/>
                  <a:gd name="T48" fmla="*/ 103 w 209"/>
                  <a:gd name="T49" fmla="*/ 0 h 254"/>
                  <a:gd name="T50" fmla="*/ 113 w 209"/>
                  <a:gd name="T51" fmla="*/ 0 h 254"/>
                  <a:gd name="T52" fmla="*/ 128 w 209"/>
                  <a:gd name="T53" fmla="*/ 4 h 254"/>
                  <a:gd name="T54" fmla="*/ 144 w 209"/>
                  <a:gd name="T55" fmla="*/ 10 h 254"/>
                  <a:gd name="T56" fmla="*/ 163 w 209"/>
                  <a:gd name="T57" fmla="*/ 24 h 254"/>
                  <a:gd name="T58" fmla="*/ 178 w 209"/>
                  <a:gd name="T59" fmla="*/ 44 h 254"/>
                  <a:gd name="T60" fmla="*/ 183 w 209"/>
                  <a:gd name="T61" fmla="*/ 58 h 254"/>
                  <a:gd name="T62" fmla="*/ 187 w 209"/>
                  <a:gd name="T63" fmla="*/ 75 h 254"/>
                  <a:gd name="T64" fmla="*/ 187 w 209"/>
                  <a:gd name="T65" fmla="*/ 83 h 254"/>
                  <a:gd name="T66" fmla="*/ 185 w 209"/>
                  <a:gd name="T67" fmla="*/ 100 h 254"/>
                  <a:gd name="T68" fmla="*/ 180 w 209"/>
                  <a:gd name="T69" fmla="*/ 115 h 254"/>
                  <a:gd name="T70" fmla="*/ 172 w 209"/>
                  <a:gd name="T71" fmla="*/ 130 h 254"/>
                  <a:gd name="T72" fmla="*/ 150 w 209"/>
                  <a:gd name="T73" fmla="*/ 152 h 254"/>
                  <a:gd name="T74" fmla="*/ 136 w 209"/>
                  <a:gd name="T75" fmla="*/ 160 h 254"/>
                  <a:gd name="T76" fmla="*/ 120 w 209"/>
                  <a:gd name="T77" fmla="*/ 165 h 254"/>
                  <a:gd name="T78" fmla="*/ 103 w 209"/>
                  <a:gd name="T79" fmla="*/ 166 h 254"/>
                  <a:gd name="T80" fmla="*/ 90 w 209"/>
                  <a:gd name="T81" fmla="*/ 22 h 254"/>
                  <a:gd name="T82" fmla="*/ 87 w 209"/>
                  <a:gd name="T83" fmla="*/ 24 h 254"/>
                  <a:gd name="T84" fmla="*/ 81 w 209"/>
                  <a:gd name="T85" fmla="*/ 30 h 254"/>
                  <a:gd name="T86" fmla="*/ 77 w 209"/>
                  <a:gd name="T87" fmla="*/ 40 h 254"/>
                  <a:gd name="T88" fmla="*/ 74 w 209"/>
                  <a:gd name="T89" fmla="*/ 58 h 254"/>
                  <a:gd name="T90" fmla="*/ 68 w 209"/>
                  <a:gd name="T91" fmla="*/ 67 h 254"/>
                  <a:gd name="T92" fmla="*/ 57 w 209"/>
                  <a:gd name="T93" fmla="*/ 75 h 254"/>
                  <a:gd name="T94" fmla="*/ 40 w 209"/>
                  <a:gd name="T95" fmla="*/ 83 h 254"/>
                  <a:gd name="T96" fmla="*/ 41 w 209"/>
                  <a:gd name="T97" fmla="*/ 96 h 254"/>
                  <a:gd name="T98" fmla="*/ 51 w 209"/>
                  <a:gd name="T99" fmla="*/ 119 h 254"/>
                  <a:gd name="T100" fmla="*/ 68 w 209"/>
                  <a:gd name="T101" fmla="*/ 136 h 254"/>
                  <a:gd name="T102" fmla="*/ 90 w 209"/>
                  <a:gd name="T103" fmla="*/ 145 h 254"/>
                  <a:gd name="T104" fmla="*/ 103 w 209"/>
                  <a:gd name="T105" fmla="*/ 147 h 254"/>
                  <a:gd name="T106" fmla="*/ 128 w 209"/>
                  <a:gd name="T107" fmla="*/ 141 h 254"/>
                  <a:gd name="T108" fmla="*/ 149 w 209"/>
                  <a:gd name="T109" fmla="*/ 128 h 254"/>
                  <a:gd name="T110" fmla="*/ 162 w 209"/>
                  <a:gd name="T111" fmla="*/ 108 h 254"/>
                  <a:gd name="T112" fmla="*/ 167 w 209"/>
                  <a:gd name="T113" fmla="*/ 83 h 254"/>
                  <a:gd name="T114" fmla="*/ 161 w 209"/>
                  <a:gd name="T115" fmla="*/ 79 h 254"/>
                  <a:gd name="T116" fmla="*/ 140 w 209"/>
                  <a:gd name="T117" fmla="*/ 69 h 254"/>
                  <a:gd name="T118" fmla="*/ 102 w 209"/>
                  <a:gd name="T119" fmla="*/ 54 h 254"/>
                  <a:gd name="T120" fmla="*/ 93 w 209"/>
                  <a:gd name="T121" fmla="*/ 48 h 254"/>
                  <a:gd name="T122" fmla="*/ 89 w 209"/>
                  <a:gd name="T123" fmla="*/ 37 h 254"/>
                  <a:gd name="T124" fmla="*/ 90 w 209"/>
                  <a:gd name="T125" fmla="*/ 22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9" h="254">
                    <a:moveTo>
                      <a:pt x="0" y="254"/>
                    </a:moveTo>
                    <a:lnTo>
                      <a:pt x="26" y="192"/>
                    </a:lnTo>
                    <a:lnTo>
                      <a:pt x="26" y="192"/>
                    </a:lnTo>
                    <a:lnTo>
                      <a:pt x="27" y="189"/>
                    </a:lnTo>
                    <a:lnTo>
                      <a:pt x="31" y="182"/>
                    </a:lnTo>
                    <a:lnTo>
                      <a:pt x="35" y="178"/>
                    </a:lnTo>
                    <a:lnTo>
                      <a:pt x="40" y="175"/>
                    </a:lnTo>
                    <a:lnTo>
                      <a:pt x="45" y="173"/>
                    </a:lnTo>
                    <a:lnTo>
                      <a:pt x="53" y="171"/>
                    </a:lnTo>
                    <a:lnTo>
                      <a:pt x="161" y="171"/>
                    </a:lnTo>
                    <a:lnTo>
                      <a:pt x="161" y="171"/>
                    </a:lnTo>
                    <a:lnTo>
                      <a:pt x="167" y="173"/>
                    </a:lnTo>
                    <a:lnTo>
                      <a:pt x="172" y="175"/>
                    </a:lnTo>
                    <a:lnTo>
                      <a:pt x="178" y="178"/>
                    </a:lnTo>
                    <a:lnTo>
                      <a:pt x="181" y="182"/>
                    </a:lnTo>
                    <a:lnTo>
                      <a:pt x="185" y="189"/>
                    </a:lnTo>
                    <a:lnTo>
                      <a:pt x="187" y="192"/>
                    </a:lnTo>
                    <a:lnTo>
                      <a:pt x="209" y="254"/>
                    </a:lnTo>
                    <a:lnTo>
                      <a:pt x="0" y="254"/>
                    </a:lnTo>
                    <a:close/>
                    <a:moveTo>
                      <a:pt x="103" y="166"/>
                    </a:moveTo>
                    <a:lnTo>
                      <a:pt x="103" y="166"/>
                    </a:lnTo>
                    <a:lnTo>
                      <a:pt x="96" y="166"/>
                    </a:lnTo>
                    <a:lnTo>
                      <a:pt x="87" y="165"/>
                    </a:lnTo>
                    <a:lnTo>
                      <a:pt x="79" y="162"/>
                    </a:lnTo>
                    <a:lnTo>
                      <a:pt x="71" y="160"/>
                    </a:lnTo>
                    <a:lnTo>
                      <a:pt x="64" y="156"/>
                    </a:lnTo>
                    <a:lnTo>
                      <a:pt x="57" y="152"/>
                    </a:lnTo>
                    <a:lnTo>
                      <a:pt x="45" y="141"/>
                    </a:lnTo>
                    <a:lnTo>
                      <a:pt x="35" y="130"/>
                    </a:lnTo>
                    <a:lnTo>
                      <a:pt x="31" y="123"/>
                    </a:lnTo>
                    <a:lnTo>
                      <a:pt x="27" y="115"/>
                    </a:lnTo>
                    <a:lnTo>
                      <a:pt x="24" y="108"/>
                    </a:lnTo>
                    <a:lnTo>
                      <a:pt x="23" y="100"/>
                    </a:lnTo>
                    <a:lnTo>
                      <a:pt x="22" y="92"/>
                    </a:lnTo>
                    <a:lnTo>
                      <a:pt x="20" y="83"/>
                    </a:lnTo>
                    <a:lnTo>
                      <a:pt x="20" y="83"/>
                    </a:lnTo>
                    <a:lnTo>
                      <a:pt x="22" y="75"/>
                    </a:lnTo>
                    <a:lnTo>
                      <a:pt x="23" y="66"/>
                    </a:lnTo>
                    <a:lnTo>
                      <a:pt x="24" y="58"/>
                    </a:lnTo>
                    <a:lnTo>
                      <a:pt x="27" y="50"/>
                    </a:lnTo>
                    <a:lnTo>
                      <a:pt x="31" y="44"/>
                    </a:lnTo>
                    <a:lnTo>
                      <a:pt x="35" y="36"/>
                    </a:lnTo>
                    <a:lnTo>
                      <a:pt x="45" y="24"/>
                    </a:lnTo>
                    <a:lnTo>
                      <a:pt x="57" y="14"/>
                    </a:lnTo>
                    <a:lnTo>
                      <a:pt x="64" y="10"/>
                    </a:lnTo>
                    <a:lnTo>
                      <a:pt x="71" y="6"/>
                    </a:lnTo>
                    <a:lnTo>
                      <a:pt x="79" y="4"/>
                    </a:lnTo>
                    <a:lnTo>
                      <a:pt x="87" y="1"/>
                    </a:lnTo>
                    <a:lnTo>
                      <a:pt x="96" y="0"/>
                    </a:lnTo>
                    <a:lnTo>
                      <a:pt x="103" y="0"/>
                    </a:lnTo>
                    <a:lnTo>
                      <a:pt x="103" y="0"/>
                    </a:lnTo>
                    <a:lnTo>
                      <a:pt x="113" y="0"/>
                    </a:lnTo>
                    <a:lnTo>
                      <a:pt x="120" y="1"/>
                    </a:lnTo>
                    <a:lnTo>
                      <a:pt x="128" y="4"/>
                    </a:lnTo>
                    <a:lnTo>
                      <a:pt x="136" y="6"/>
                    </a:lnTo>
                    <a:lnTo>
                      <a:pt x="144" y="10"/>
                    </a:lnTo>
                    <a:lnTo>
                      <a:pt x="150" y="14"/>
                    </a:lnTo>
                    <a:lnTo>
                      <a:pt x="163" y="24"/>
                    </a:lnTo>
                    <a:lnTo>
                      <a:pt x="172" y="36"/>
                    </a:lnTo>
                    <a:lnTo>
                      <a:pt x="178" y="44"/>
                    </a:lnTo>
                    <a:lnTo>
                      <a:pt x="180" y="50"/>
                    </a:lnTo>
                    <a:lnTo>
                      <a:pt x="183" y="58"/>
                    </a:lnTo>
                    <a:lnTo>
                      <a:pt x="185" y="66"/>
                    </a:lnTo>
                    <a:lnTo>
                      <a:pt x="187" y="75"/>
                    </a:lnTo>
                    <a:lnTo>
                      <a:pt x="187" y="83"/>
                    </a:lnTo>
                    <a:lnTo>
                      <a:pt x="187" y="83"/>
                    </a:lnTo>
                    <a:lnTo>
                      <a:pt x="187" y="92"/>
                    </a:lnTo>
                    <a:lnTo>
                      <a:pt x="185" y="100"/>
                    </a:lnTo>
                    <a:lnTo>
                      <a:pt x="183" y="108"/>
                    </a:lnTo>
                    <a:lnTo>
                      <a:pt x="180" y="115"/>
                    </a:lnTo>
                    <a:lnTo>
                      <a:pt x="178" y="123"/>
                    </a:lnTo>
                    <a:lnTo>
                      <a:pt x="172" y="130"/>
                    </a:lnTo>
                    <a:lnTo>
                      <a:pt x="163" y="141"/>
                    </a:lnTo>
                    <a:lnTo>
                      <a:pt x="150" y="152"/>
                    </a:lnTo>
                    <a:lnTo>
                      <a:pt x="144" y="156"/>
                    </a:lnTo>
                    <a:lnTo>
                      <a:pt x="136" y="160"/>
                    </a:lnTo>
                    <a:lnTo>
                      <a:pt x="128" y="162"/>
                    </a:lnTo>
                    <a:lnTo>
                      <a:pt x="120" y="165"/>
                    </a:lnTo>
                    <a:lnTo>
                      <a:pt x="113" y="166"/>
                    </a:lnTo>
                    <a:lnTo>
                      <a:pt x="103" y="166"/>
                    </a:lnTo>
                    <a:lnTo>
                      <a:pt x="103" y="166"/>
                    </a:lnTo>
                    <a:close/>
                    <a:moveTo>
                      <a:pt x="90" y="22"/>
                    </a:moveTo>
                    <a:lnTo>
                      <a:pt x="90" y="22"/>
                    </a:lnTo>
                    <a:lnTo>
                      <a:pt x="87" y="24"/>
                    </a:lnTo>
                    <a:lnTo>
                      <a:pt x="83" y="27"/>
                    </a:lnTo>
                    <a:lnTo>
                      <a:pt x="81" y="30"/>
                    </a:lnTo>
                    <a:lnTo>
                      <a:pt x="79" y="33"/>
                    </a:lnTo>
                    <a:lnTo>
                      <a:pt x="77" y="40"/>
                    </a:lnTo>
                    <a:lnTo>
                      <a:pt x="76" y="49"/>
                    </a:lnTo>
                    <a:lnTo>
                      <a:pt x="74" y="58"/>
                    </a:lnTo>
                    <a:lnTo>
                      <a:pt x="71" y="62"/>
                    </a:lnTo>
                    <a:lnTo>
                      <a:pt x="68" y="67"/>
                    </a:lnTo>
                    <a:lnTo>
                      <a:pt x="63" y="71"/>
                    </a:lnTo>
                    <a:lnTo>
                      <a:pt x="57" y="75"/>
                    </a:lnTo>
                    <a:lnTo>
                      <a:pt x="49" y="79"/>
                    </a:lnTo>
                    <a:lnTo>
                      <a:pt x="40" y="83"/>
                    </a:lnTo>
                    <a:lnTo>
                      <a:pt x="40" y="83"/>
                    </a:lnTo>
                    <a:lnTo>
                      <a:pt x="41" y="96"/>
                    </a:lnTo>
                    <a:lnTo>
                      <a:pt x="45" y="108"/>
                    </a:lnTo>
                    <a:lnTo>
                      <a:pt x="51" y="119"/>
                    </a:lnTo>
                    <a:lnTo>
                      <a:pt x="59" y="128"/>
                    </a:lnTo>
                    <a:lnTo>
                      <a:pt x="68" y="136"/>
                    </a:lnTo>
                    <a:lnTo>
                      <a:pt x="79" y="141"/>
                    </a:lnTo>
                    <a:lnTo>
                      <a:pt x="90" y="145"/>
                    </a:lnTo>
                    <a:lnTo>
                      <a:pt x="103" y="147"/>
                    </a:lnTo>
                    <a:lnTo>
                      <a:pt x="103" y="147"/>
                    </a:lnTo>
                    <a:lnTo>
                      <a:pt x="116" y="145"/>
                    </a:lnTo>
                    <a:lnTo>
                      <a:pt x="128" y="141"/>
                    </a:lnTo>
                    <a:lnTo>
                      <a:pt x="140" y="136"/>
                    </a:lnTo>
                    <a:lnTo>
                      <a:pt x="149" y="128"/>
                    </a:lnTo>
                    <a:lnTo>
                      <a:pt x="157" y="119"/>
                    </a:lnTo>
                    <a:lnTo>
                      <a:pt x="162" y="108"/>
                    </a:lnTo>
                    <a:lnTo>
                      <a:pt x="166" y="96"/>
                    </a:lnTo>
                    <a:lnTo>
                      <a:pt x="167" y="83"/>
                    </a:lnTo>
                    <a:lnTo>
                      <a:pt x="167" y="83"/>
                    </a:lnTo>
                    <a:lnTo>
                      <a:pt x="161" y="79"/>
                    </a:lnTo>
                    <a:lnTo>
                      <a:pt x="154" y="75"/>
                    </a:lnTo>
                    <a:lnTo>
                      <a:pt x="140" y="69"/>
                    </a:lnTo>
                    <a:lnTo>
                      <a:pt x="113" y="59"/>
                    </a:lnTo>
                    <a:lnTo>
                      <a:pt x="102" y="54"/>
                    </a:lnTo>
                    <a:lnTo>
                      <a:pt x="97" y="52"/>
                    </a:lnTo>
                    <a:lnTo>
                      <a:pt x="93" y="48"/>
                    </a:lnTo>
                    <a:lnTo>
                      <a:pt x="90" y="43"/>
                    </a:lnTo>
                    <a:lnTo>
                      <a:pt x="89" y="37"/>
                    </a:lnTo>
                    <a:lnTo>
                      <a:pt x="89" y="31"/>
                    </a:lnTo>
                    <a:lnTo>
                      <a:pt x="90" y="22"/>
                    </a:lnTo>
                    <a:lnTo>
                      <a:pt x="90" y="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3" name="组合 28"/>
            <p:cNvGrpSpPr>
              <a:grpSpLocks/>
            </p:cNvGrpSpPr>
            <p:nvPr/>
          </p:nvGrpSpPr>
          <p:grpSpPr bwMode="auto">
            <a:xfrm>
              <a:off x="4762500" y="1738313"/>
              <a:ext cx="1296988" cy="1296987"/>
              <a:chOff x="4762917" y="1738363"/>
              <a:chExt cx="1296238" cy="1296238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4904123" y="1879568"/>
                <a:ext cx="1013825" cy="1013827"/>
              </a:xfrm>
              <a:prstGeom prst="ellipse">
                <a:avLst/>
              </a:pr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4762917" y="1738363"/>
                <a:ext cx="1296238" cy="1296238"/>
              </a:xfrm>
              <a:prstGeom prst="ellipse">
                <a:avLst/>
              </a:prstGeom>
              <a:noFill/>
              <a:ln w="12700">
                <a:solidFill>
                  <a:schemeClr val="bg1">
                    <a:alpha val="5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16" name="Freeform 321"/>
              <p:cNvSpPr>
                <a:spLocks noEditPoints="1"/>
              </p:cNvSpPr>
              <p:nvPr/>
            </p:nvSpPr>
            <p:spPr bwMode="auto">
              <a:xfrm rot="19695911">
                <a:off x="5110379" y="2241309"/>
                <a:ext cx="507706" cy="366501"/>
              </a:xfrm>
              <a:custGeom>
                <a:avLst/>
                <a:gdLst>
                  <a:gd name="T0" fmla="*/ 244 w 260"/>
                  <a:gd name="T1" fmla="*/ 187 h 187"/>
                  <a:gd name="T2" fmla="*/ 234 w 260"/>
                  <a:gd name="T3" fmla="*/ 183 h 187"/>
                  <a:gd name="T4" fmla="*/ 229 w 260"/>
                  <a:gd name="T5" fmla="*/ 174 h 187"/>
                  <a:gd name="T6" fmla="*/ 229 w 260"/>
                  <a:gd name="T7" fmla="*/ 13 h 187"/>
                  <a:gd name="T8" fmla="*/ 234 w 260"/>
                  <a:gd name="T9" fmla="*/ 4 h 187"/>
                  <a:gd name="T10" fmla="*/ 244 w 260"/>
                  <a:gd name="T11" fmla="*/ 0 h 187"/>
                  <a:gd name="T12" fmla="*/ 249 w 260"/>
                  <a:gd name="T13" fmla="*/ 1 h 187"/>
                  <a:gd name="T14" fmla="*/ 258 w 260"/>
                  <a:gd name="T15" fmla="*/ 8 h 187"/>
                  <a:gd name="T16" fmla="*/ 260 w 260"/>
                  <a:gd name="T17" fmla="*/ 174 h 187"/>
                  <a:gd name="T18" fmla="*/ 258 w 260"/>
                  <a:gd name="T19" fmla="*/ 179 h 187"/>
                  <a:gd name="T20" fmla="*/ 249 w 260"/>
                  <a:gd name="T21" fmla="*/ 186 h 187"/>
                  <a:gd name="T22" fmla="*/ 244 w 260"/>
                  <a:gd name="T23" fmla="*/ 187 h 187"/>
                  <a:gd name="T24" fmla="*/ 178 w 260"/>
                  <a:gd name="T25" fmla="*/ 169 h 187"/>
                  <a:gd name="T26" fmla="*/ 173 w 260"/>
                  <a:gd name="T27" fmla="*/ 182 h 187"/>
                  <a:gd name="T28" fmla="*/ 160 w 260"/>
                  <a:gd name="T29" fmla="*/ 187 h 187"/>
                  <a:gd name="T30" fmla="*/ 79 w 260"/>
                  <a:gd name="T31" fmla="*/ 187 h 187"/>
                  <a:gd name="T32" fmla="*/ 67 w 260"/>
                  <a:gd name="T33" fmla="*/ 182 h 187"/>
                  <a:gd name="T34" fmla="*/ 62 w 260"/>
                  <a:gd name="T35" fmla="*/ 169 h 187"/>
                  <a:gd name="T36" fmla="*/ 26 w 260"/>
                  <a:gd name="T37" fmla="*/ 126 h 187"/>
                  <a:gd name="T38" fmla="*/ 223 w 260"/>
                  <a:gd name="T39" fmla="*/ 18 h 187"/>
                  <a:gd name="T40" fmla="*/ 178 w 260"/>
                  <a:gd name="T41" fmla="*/ 160 h 187"/>
                  <a:gd name="T42" fmla="*/ 166 w 260"/>
                  <a:gd name="T43" fmla="*/ 157 h 187"/>
                  <a:gd name="T44" fmla="*/ 73 w 260"/>
                  <a:gd name="T45" fmla="*/ 168 h 187"/>
                  <a:gd name="T46" fmla="*/ 74 w 260"/>
                  <a:gd name="T47" fmla="*/ 171 h 187"/>
                  <a:gd name="T48" fmla="*/ 79 w 260"/>
                  <a:gd name="T49" fmla="*/ 177 h 187"/>
                  <a:gd name="T50" fmla="*/ 157 w 260"/>
                  <a:gd name="T51" fmla="*/ 177 h 187"/>
                  <a:gd name="T52" fmla="*/ 161 w 260"/>
                  <a:gd name="T53" fmla="*/ 177 h 187"/>
                  <a:gd name="T54" fmla="*/ 165 w 260"/>
                  <a:gd name="T55" fmla="*/ 171 h 187"/>
                  <a:gd name="T56" fmla="*/ 166 w 260"/>
                  <a:gd name="T57" fmla="*/ 157 h 187"/>
                  <a:gd name="T58" fmla="*/ 9 w 260"/>
                  <a:gd name="T59" fmla="*/ 134 h 187"/>
                  <a:gd name="T60" fmla="*/ 2 w 260"/>
                  <a:gd name="T61" fmla="*/ 131 h 187"/>
                  <a:gd name="T62" fmla="*/ 0 w 260"/>
                  <a:gd name="T63" fmla="*/ 125 h 187"/>
                  <a:gd name="T64" fmla="*/ 0 w 260"/>
                  <a:gd name="T65" fmla="*/ 62 h 187"/>
                  <a:gd name="T66" fmla="*/ 2 w 260"/>
                  <a:gd name="T67" fmla="*/ 56 h 187"/>
                  <a:gd name="T68" fmla="*/ 9 w 260"/>
                  <a:gd name="T69" fmla="*/ 53 h 187"/>
                  <a:gd name="T70" fmla="*/ 13 w 260"/>
                  <a:gd name="T71" fmla="*/ 55 h 187"/>
                  <a:gd name="T72" fmla="*/ 19 w 260"/>
                  <a:gd name="T73" fmla="*/ 58 h 187"/>
                  <a:gd name="T74" fmla="*/ 19 w 260"/>
                  <a:gd name="T75" fmla="*/ 125 h 187"/>
                  <a:gd name="T76" fmla="*/ 19 w 260"/>
                  <a:gd name="T77" fmla="*/ 129 h 187"/>
                  <a:gd name="T78" fmla="*/ 13 w 260"/>
                  <a:gd name="T79" fmla="*/ 133 h 187"/>
                  <a:gd name="T80" fmla="*/ 9 w 260"/>
                  <a:gd name="T81" fmla="*/ 134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60" h="187">
                    <a:moveTo>
                      <a:pt x="244" y="187"/>
                    </a:moveTo>
                    <a:lnTo>
                      <a:pt x="244" y="187"/>
                    </a:lnTo>
                    <a:lnTo>
                      <a:pt x="239" y="186"/>
                    </a:lnTo>
                    <a:lnTo>
                      <a:pt x="234" y="183"/>
                    </a:lnTo>
                    <a:lnTo>
                      <a:pt x="230" y="179"/>
                    </a:lnTo>
                    <a:lnTo>
                      <a:pt x="229" y="174"/>
                    </a:lnTo>
                    <a:lnTo>
                      <a:pt x="229" y="13"/>
                    </a:lnTo>
                    <a:lnTo>
                      <a:pt x="229" y="13"/>
                    </a:lnTo>
                    <a:lnTo>
                      <a:pt x="230" y="8"/>
                    </a:lnTo>
                    <a:lnTo>
                      <a:pt x="234" y="4"/>
                    </a:lnTo>
                    <a:lnTo>
                      <a:pt x="239" y="1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49" y="1"/>
                    </a:lnTo>
                    <a:lnTo>
                      <a:pt x="255" y="4"/>
                    </a:lnTo>
                    <a:lnTo>
                      <a:pt x="258" y="8"/>
                    </a:lnTo>
                    <a:lnTo>
                      <a:pt x="260" y="13"/>
                    </a:lnTo>
                    <a:lnTo>
                      <a:pt x="260" y="174"/>
                    </a:lnTo>
                    <a:lnTo>
                      <a:pt x="260" y="174"/>
                    </a:lnTo>
                    <a:lnTo>
                      <a:pt x="258" y="179"/>
                    </a:lnTo>
                    <a:lnTo>
                      <a:pt x="255" y="183"/>
                    </a:lnTo>
                    <a:lnTo>
                      <a:pt x="249" y="186"/>
                    </a:lnTo>
                    <a:lnTo>
                      <a:pt x="244" y="187"/>
                    </a:lnTo>
                    <a:lnTo>
                      <a:pt x="244" y="187"/>
                    </a:lnTo>
                    <a:close/>
                    <a:moveTo>
                      <a:pt x="178" y="169"/>
                    </a:moveTo>
                    <a:lnTo>
                      <a:pt x="178" y="169"/>
                    </a:lnTo>
                    <a:lnTo>
                      <a:pt x="177" y="177"/>
                    </a:lnTo>
                    <a:lnTo>
                      <a:pt x="173" y="182"/>
                    </a:lnTo>
                    <a:lnTo>
                      <a:pt x="166" y="186"/>
                    </a:lnTo>
                    <a:lnTo>
                      <a:pt x="160" y="187"/>
                    </a:lnTo>
                    <a:lnTo>
                      <a:pt x="79" y="187"/>
                    </a:lnTo>
                    <a:lnTo>
                      <a:pt x="79" y="187"/>
                    </a:lnTo>
                    <a:lnTo>
                      <a:pt x="73" y="186"/>
                    </a:lnTo>
                    <a:lnTo>
                      <a:pt x="67" y="182"/>
                    </a:lnTo>
                    <a:lnTo>
                      <a:pt x="63" y="177"/>
                    </a:lnTo>
                    <a:lnTo>
                      <a:pt x="62" y="169"/>
                    </a:lnTo>
                    <a:lnTo>
                      <a:pt x="62" y="134"/>
                    </a:lnTo>
                    <a:lnTo>
                      <a:pt x="26" y="126"/>
                    </a:lnTo>
                    <a:lnTo>
                      <a:pt x="26" y="61"/>
                    </a:lnTo>
                    <a:lnTo>
                      <a:pt x="223" y="18"/>
                    </a:lnTo>
                    <a:lnTo>
                      <a:pt x="223" y="170"/>
                    </a:lnTo>
                    <a:lnTo>
                      <a:pt x="178" y="160"/>
                    </a:lnTo>
                    <a:lnTo>
                      <a:pt x="178" y="169"/>
                    </a:lnTo>
                    <a:close/>
                    <a:moveTo>
                      <a:pt x="166" y="157"/>
                    </a:moveTo>
                    <a:lnTo>
                      <a:pt x="73" y="136"/>
                    </a:lnTo>
                    <a:lnTo>
                      <a:pt x="73" y="168"/>
                    </a:lnTo>
                    <a:lnTo>
                      <a:pt x="73" y="168"/>
                    </a:lnTo>
                    <a:lnTo>
                      <a:pt x="74" y="171"/>
                    </a:lnTo>
                    <a:lnTo>
                      <a:pt x="76" y="174"/>
                    </a:lnTo>
                    <a:lnTo>
                      <a:pt x="79" y="177"/>
                    </a:lnTo>
                    <a:lnTo>
                      <a:pt x="83" y="177"/>
                    </a:lnTo>
                    <a:lnTo>
                      <a:pt x="157" y="177"/>
                    </a:lnTo>
                    <a:lnTo>
                      <a:pt x="157" y="177"/>
                    </a:lnTo>
                    <a:lnTo>
                      <a:pt x="161" y="177"/>
                    </a:lnTo>
                    <a:lnTo>
                      <a:pt x="164" y="174"/>
                    </a:lnTo>
                    <a:lnTo>
                      <a:pt x="165" y="171"/>
                    </a:lnTo>
                    <a:lnTo>
                      <a:pt x="166" y="168"/>
                    </a:lnTo>
                    <a:lnTo>
                      <a:pt x="166" y="157"/>
                    </a:lnTo>
                    <a:close/>
                    <a:moveTo>
                      <a:pt x="9" y="134"/>
                    </a:moveTo>
                    <a:lnTo>
                      <a:pt x="9" y="134"/>
                    </a:lnTo>
                    <a:lnTo>
                      <a:pt x="5" y="133"/>
                    </a:lnTo>
                    <a:lnTo>
                      <a:pt x="2" y="131"/>
                    </a:lnTo>
                    <a:lnTo>
                      <a:pt x="0" y="129"/>
                    </a:lnTo>
                    <a:lnTo>
                      <a:pt x="0" y="125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0" y="58"/>
                    </a:lnTo>
                    <a:lnTo>
                      <a:pt x="2" y="56"/>
                    </a:lnTo>
                    <a:lnTo>
                      <a:pt x="5" y="55"/>
                    </a:lnTo>
                    <a:lnTo>
                      <a:pt x="9" y="53"/>
                    </a:lnTo>
                    <a:lnTo>
                      <a:pt x="9" y="53"/>
                    </a:lnTo>
                    <a:lnTo>
                      <a:pt x="13" y="55"/>
                    </a:lnTo>
                    <a:lnTo>
                      <a:pt x="15" y="56"/>
                    </a:lnTo>
                    <a:lnTo>
                      <a:pt x="19" y="58"/>
                    </a:lnTo>
                    <a:lnTo>
                      <a:pt x="19" y="62"/>
                    </a:lnTo>
                    <a:lnTo>
                      <a:pt x="19" y="125"/>
                    </a:lnTo>
                    <a:lnTo>
                      <a:pt x="19" y="125"/>
                    </a:lnTo>
                    <a:lnTo>
                      <a:pt x="19" y="129"/>
                    </a:lnTo>
                    <a:lnTo>
                      <a:pt x="15" y="131"/>
                    </a:lnTo>
                    <a:lnTo>
                      <a:pt x="13" y="133"/>
                    </a:lnTo>
                    <a:lnTo>
                      <a:pt x="9" y="134"/>
                    </a:lnTo>
                    <a:lnTo>
                      <a:pt x="9" y="1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7" name="组合 27"/>
            <p:cNvGrpSpPr>
              <a:grpSpLocks/>
            </p:cNvGrpSpPr>
            <p:nvPr/>
          </p:nvGrpSpPr>
          <p:grpSpPr bwMode="auto">
            <a:xfrm>
              <a:off x="6896100" y="1738313"/>
              <a:ext cx="1295400" cy="1296987"/>
              <a:chOff x="6895915" y="1738363"/>
              <a:chExt cx="1296238" cy="1296238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7037294" y="1879568"/>
                <a:ext cx="1013480" cy="1013827"/>
              </a:xfrm>
              <a:prstGeom prst="ellipse">
                <a:avLst/>
              </a:pr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6895915" y="1738363"/>
                <a:ext cx="1296238" cy="1296238"/>
              </a:xfrm>
              <a:prstGeom prst="ellipse">
                <a:avLst/>
              </a:prstGeom>
              <a:noFill/>
              <a:ln w="12700">
                <a:solidFill>
                  <a:schemeClr val="bg1">
                    <a:alpha val="5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  <p:sp>
            <p:nvSpPr>
              <p:cNvPr id="20" name="Freeform 217"/>
              <p:cNvSpPr>
                <a:spLocks noEditPoints="1"/>
              </p:cNvSpPr>
              <p:nvPr/>
            </p:nvSpPr>
            <p:spPr bwMode="auto">
              <a:xfrm>
                <a:off x="7318463" y="2168327"/>
                <a:ext cx="451142" cy="436311"/>
              </a:xfrm>
              <a:custGeom>
                <a:avLst/>
                <a:gdLst>
                  <a:gd name="T0" fmla="*/ 246 w 256"/>
                  <a:gd name="T1" fmla="*/ 149 h 247"/>
                  <a:gd name="T2" fmla="*/ 254 w 256"/>
                  <a:gd name="T3" fmla="*/ 165 h 247"/>
                  <a:gd name="T4" fmla="*/ 248 w 256"/>
                  <a:gd name="T5" fmla="*/ 191 h 247"/>
                  <a:gd name="T6" fmla="*/ 237 w 256"/>
                  <a:gd name="T7" fmla="*/ 199 h 247"/>
                  <a:gd name="T8" fmla="*/ 238 w 256"/>
                  <a:gd name="T9" fmla="*/ 212 h 247"/>
                  <a:gd name="T10" fmla="*/ 229 w 256"/>
                  <a:gd name="T11" fmla="*/ 236 h 247"/>
                  <a:gd name="T12" fmla="*/ 216 w 256"/>
                  <a:gd name="T13" fmla="*/ 245 h 247"/>
                  <a:gd name="T14" fmla="*/ 194 w 256"/>
                  <a:gd name="T15" fmla="*/ 247 h 247"/>
                  <a:gd name="T16" fmla="*/ 159 w 256"/>
                  <a:gd name="T17" fmla="*/ 243 h 247"/>
                  <a:gd name="T18" fmla="*/ 124 w 256"/>
                  <a:gd name="T19" fmla="*/ 230 h 247"/>
                  <a:gd name="T20" fmla="*/ 88 w 256"/>
                  <a:gd name="T21" fmla="*/ 223 h 247"/>
                  <a:gd name="T22" fmla="*/ 62 w 256"/>
                  <a:gd name="T23" fmla="*/ 247 h 247"/>
                  <a:gd name="T24" fmla="*/ 26 w 256"/>
                  <a:gd name="T25" fmla="*/ 247 h 247"/>
                  <a:gd name="T26" fmla="*/ 12 w 256"/>
                  <a:gd name="T27" fmla="*/ 242 h 247"/>
                  <a:gd name="T28" fmla="*/ 3 w 256"/>
                  <a:gd name="T29" fmla="*/ 230 h 247"/>
                  <a:gd name="T30" fmla="*/ 0 w 256"/>
                  <a:gd name="T31" fmla="*/ 102 h 247"/>
                  <a:gd name="T32" fmla="*/ 3 w 256"/>
                  <a:gd name="T33" fmla="*/ 91 h 247"/>
                  <a:gd name="T34" fmla="*/ 12 w 256"/>
                  <a:gd name="T35" fmla="*/ 80 h 247"/>
                  <a:gd name="T36" fmla="*/ 26 w 256"/>
                  <a:gd name="T37" fmla="*/ 76 h 247"/>
                  <a:gd name="T38" fmla="*/ 88 w 256"/>
                  <a:gd name="T39" fmla="*/ 76 h 247"/>
                  <a:gd name="T40" fmla="*/ 88 w 256"/>
                  <a:gd name="T41" fmla="*/ 102 h 247"/>
                  <a:gd name="T42" fmla="*/ 117 w 256"/>
                  <a:gd name="T43" fmla="*/ 84 h 247"/>
                  <a:gd name="T44" fmla="*/ 135 w 256"/>
                  <a:gd name="T45" fmla="*/ 59 h 247"/>
                  <a:gd name="T46" fmla="*/ 157 w 256"/>
                  <a:gd name="T47" fmla="*/ 4 h 247"/>
                  <a:gd name="T48" fmla="*/ 163 w 256"/>
                  <a:gd name="T49" fmla="*/ 0 h 247"/>
                  <a:gd name="T50" fmla="*/ 200 w 256"/>
                  <a:gd name="T51" fmla="*/ 8 h 247"/>
                  <a:gd name="T52" fmla="*/ 215 w 256"/>
                  <a:gd name="T53" fmla="*/ 28 h 247"/>
                  <a:gd name="T54" fmla="*/ 213 w 256"/>
                  <a:gd name="T55" fmla="*/ 51 h 247"/>
                  <a:gd name="T56" fmla="*/ 199 w 256"/>
                  <a:gd name="T57" fmla="*/ 86 h 247"/>
                  <a:gd name="T58" fmla="*/ 216 w 256"/>
                  <a:gd name="T59" fmla="*/ 84 h 247"/>
                  <a:gd name="T60" fmla="*/ 241 w 256"/>
                  <a:gd name="T61" fmla="*/ 89 h 247"/>
                  <a:gd name="T62" fmla="*/ 252 w 256"/>
                  <a:gd name="T63" fmla="*/ 100 h 247"/>
                  <a:gd name="T64" fmla="*/ 256 w 256"/>
                  <a:gd name="T65" fmla="*/ 115 h 247"/>
                  <a:gd name="T66" fmla="*/ 250 w 256"/>
                  <a:gd name="T67" fmla="*/ 139 h 247"/>
                  <a:gd name="T68" fmla="*/ 179 w 256"/>
                  <a:gd name="T69" fmla="*/ 100 h 247"/>
                  <a:gd name="T70" fmla="*/ 190 w 256"/>
                  <a:gd name="T71" fmla="*/ 73 h 247"/>
                  <a:gd name="T72" fmla="*/ 196 w 256"/>
                  <a:gd name="T73" fmla="*/ 42 h 247"/>
                  <a:gd name="T74" fmla="*/ 191 w 256"/>
                  <a:gd name="T75" fmla="*/ 22 h 247"/>
                  <a:gd name="T76" fmla="*/ 172 w 256"/>
                  <a:gd name="T77" fmla="*/ 16 h 247"/>
                  <a:gd name="T78" fmla="*/ 169 w 256"/>
                  <a:gd name="T79" fmla="*/ 19 h 247"/>
                  <a:gd name="T80" fmla="*/ 156 w 256"/>
                  <a:gd name="T81" fmla="*/ 59 h 247"/>
                  <a:gd name="T82" fmla="*/ 140 w 256"/>
                  <a:gd name="T83" fmla="*/ 85 h 247"/>
                  <a:gd name="T84" fmla="*/ 114 w 256"/>
                  <a:gd name="T85" fmla="*/ 110 h 247"/>
                  <a:gd name="T86" fmla="*/ 88 w 256"/>
                  <a:gd name="T87" fmla="*/ 121 h 247"/>
                  <a:gd name="T88" fmla="*/ 88 w 256"/>
                  <a:gd name="T89" fmla="*/ 203 h 247"/>
                  <a:gd name="T90" fmla="*/ 138 w 256"/>
                  <a:gd name="T91" fmla="*/ 217 h 247"/>
                  <a:gd name="T92" fmla="*/ 178 w 256"/>
                  <a:gd name="T93" fmla="*/ 230 h 247"/>
                  <a:gd name="T94" fmla="*/ 203 w 256"/>
                  <a:gd name="T95" fmla="*/ 230 h 247"/>
                  <a:gd name="T96" fmla="*/ 218 w 256"/>
                  <a:gd name="T97" fmla="*/ 216 h 247"/>
                  <a:gd name="T98" fmla="*/ 217 w 256"/>
                  <a:gd name="T99" fmla="*/ 199 h 247"/>
                  <a:gd name="T100" fmla="*/ 220 w 256"/>
                  <a:gd name="T101" fmla="*/ 193 h 247"/>
                  <a:gd name="T102" fmla="*/ 231 w 256"/>
                  <a:gd name="T103" fmla="*/ 176 h 247"/>
                  <a:gd name="T104" fmla="*/ 229 w 256"/>
                  <a:gd name="T105" fmla="*/ 154 h 247"/>
                  <a:gd name="T106" fmla="*/ 221 w 256"/>
                  <a:gd name="T107" fmla="*/ 146 h 247"/>
                  <a:gd name="T108" fmla="*/ 235 w 256"/>
                  <a:gd name="T109" fmla="*/ 124 h 247"/>
                  <a:gd name="T110" fmla="*/ 235 w 256"/>
                  <a:gd name="T111" fmla="*/ 113 h 247"/>
                  <a:gd name="T112" fmla="*/ 226 w 256"/>
                  <a:gd name="T113" fmla="*/ 103 h 247"/>
                  <a:gd name="T114" fmla="*/ 196 w 256"/>
                  <a:gd name="T115" fmla="*/ 98 h 247"/>
                  <a:gd name="T116" fmla="*/ 179 w 256"/>
                  <a:gd name="T117" fmla="*/ 10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56" h="247">
                    <a:moveTo>
                      <a:pt x="242" y="147"/>
                    </a:moveTo>
                    <a:lnTo>
                      <a:pt x="242" y="147"/>
                    </a:lnTo>
                    <a:lnTo>
                      <a:pt x="246" y="149"/>
                    </a:lnTo>
                    <a:lnTo>
                      <a:pt x="248" y="151"/>
                    </a:lnTo>
                    <a:lnTo>
                      <a:pt x="251" y="158"/>
                    </a:lnTo>
                    <a:lnTo>
                      <a:pt x="254" y="165"/>
                    </a:lnTo>
                    <a:lnTo>
                      <a:pt x="254" y="175"/>
                    </a:lnTo>
                    <a:lnTo>
                      <a:pt x="251" y="184"/>
                    </a:lnTo>
                    <a:lnTo>
                      <a:pt x="248" y="191"/>
                    </a:lnTo>
                    <a:lnTo>
                      <a:pt x="243" y="197"/>
                    </a:lnTo>
                    <a:lnTo>
                      <a:pt x="241" y="199"/>
                    </a:lnTo>
                    <a:lnTo>
                      <a:pt x="237" y="199"/>
                    </a:lnTo>
                    <a:lnTo>
                      <a:pt x="237" y="199"/>
                    </a:lnTo>
                    <a:lnTo>
                      <a:pt x="238" y="204"/>
                    </a:lnTo>
                    <a:lnTo>
                      <a:pt x="238" y="212"/>
                    </a:lnTo>
                    <a:lnTo>
                      <a:pt x="238" y="220"/>
                    </a:lnTo>
                    <a:lnTo>
                      <a:pt x="235" y="228"/>
                    </a:lnTo>
                    <a:lnTo>
                      <a:pt x="229" y="236"/>
                    </a:lnTo>
                    <a:lnTo>
                      <a:pt x="226" y="240"/>
                    </a:lnTo>
                    <a:lnTo>
                      <a:pt x="221" y="242"/>
                    </a:lnTo>
                    <a:lnTo>
                      <a:pt x="216" y="245"/>
                    </a:lnTo>
                    <a:lnTo>
                      <a:pt x="209" y="246"/>
                    </a:lnTo>
                    <a:lnTo>
                      <a:pt x="203" y="247"/>
                    </a:lnTo>
                    <a:lnTo>
                      <a:pt x="194" y="247"/>
                    </a:lnTo>
                    <a:lnTo>
                      <a:pt x="194" y="247"/>
                    </a:lnTo>
                    <a:lnTo>
                      <a:pt x="174" y="246"/>
                    </a:lnTo>
                    <a:lnTo>
                      <a:pt x="159" y="243"/>
                    </a:lnTo>
                    <a:lnTo>
                      <a:pt x="146" y="240"/>
                    </a:lnTo>
                    <a:lnTo>
                      <a:pt x="134" y="236"/>
                    </a:lnTo>
                    <a:lnTo>
                      <a:pt x="124" y="230"/>
                    </a:lnTo>
                    <a:lnTo>
                      <a:pt x="113" y="227"/>
                    </a:lnTo>
                    <a:lnTo>
                      <a:pt x="101" y="224"/>
                    </a:lnTo>
                    <a:lnTo>
                      <a:pt x="88" y="223"/>
                    </a:lnTo>
                    <a:lnTo>
                      <a:pt x="88" y="221"/>
                    </a:lnTo>
                    <a:lnTo>
                      <a:pt x="88" y="247"/>
                    </a:lnTo>
                    <a:lnTo>
                      <a:pt x="62" y="247"/>
                    </a:lnTo>
                    <a:lnTo>
                      <a:pt x="36" y="247"/>
                    </a:lnTo>
                    <a:lnTo>
                      <a:pt x="26" y="247"/>
                    </a:lnTo>
                    <a:lnTo>
                      <a:pt x="26" y="247"/>
                    </a:lnTo>
                    <a:lnTo>
                      <a:pt x="21" y="246"/>
                    </a:lnTo>
                    <a:lnTo>
                      <a:pt x="17" y="245"/>
                    </a:lnTo>
                    <a:lnTo>
                      <a:pt x="12" y="242"/>
                    </a:lnTo>
                    <a:lnTo>
                      <a:pt x="8" y="240"/>
                    </a:lnTo>
                    <a:lnTo>
                      <a:pt x="5" y="236"/>
                    </a:lnTo>
                    <a:lnTo>
                      <a:pt x="3" y="230"/>
                    </a:lnTo>
                    <a:lnTo>
                      <a:pt x="1" y="227"/>
                    </a:lnTo>
                    <a:lnTo>
                      <a:pt x="0" y="221"/>
                    </a:lnTo>
                    <a:lnTo>
                      <a:pt x="0" y="102"/>
                    </a:lnTo>
                    <a:lnTo>
                      <a:pt x="0" y="102"/>
                    </a:lnTo>
                    <a:lnTo>
                      <a:pt x="1" y="97"/>
                    </a:lnTo>
                    <a:lnTo>
                      <a:pt x="3" y="91"/>
                    </a:lnTo>
                    <a:lnTo>
                      <a:pt x="5" y="87"/>
                    </a:lnTo>
                    <a:lnTo>
                      <a:pt x="8" y="84"/>
                    </a:lnTo>
                    <a:lnTo>
                      <a:pt x="12" y="80"/>
                    </a:lnTo>
                    <a:lnTo>
                      <a:pt x="17" y="77"/>
                    </a:lnTo>
                    <a:lnTo>
                      <a:pt x="21" y="76"/>
                    </a:lnTo>
                    <a:lnTo>
                      <a:pt x="26" y="76"/>
                    </a:lnTo>
                    <a:lnTo>
                      <a:pt x="36" y="76"/>
                    </a:lnTo>
                    <a:lnTo>
                      <a:pt x="62" y="76"/>
                    </a:lnTo>
                    <a:lnTo>
                      <a:pt x="88" y="76"/>
                    </a:lnTo>
                    <a:lnTo>
                      <a:pt x="88" y="102"/>
                    </a:lnTo>
                    <a:lnTo>
                      <a:pt x="88" y="102"/>
                    </a:lnTo>
                    <a:lnTo>
                      <a:pt x="88" y="102"/>
                    </a:lnTo>
                    <a:lnTo>
                      <a:pt x="100" y="97"/>
                    </a:lnTo>
                    <a:lnTo>
                      <a:pt x="109" y="90"/>
                    </a:lnTo>
                    <a:lnTo>
                      <a:pt x="117" y="84"/>
                    </a:lnTo>
                    <a:lnTo>
                      <a:pt x="124" y="76"/>
                    </a:lnTo>
                    <a:lnTo>
                      <a:pt x="130" y="68"/>
                    </a:lnTo>
                    <a:lnTo>
                      <a:pt x="135" y="59"/>
                    </a:lnTo>
                    <a:lnTo>
                      <a:pt x="143" y="42"/>
                    </a:lnTo>
                    <a:lnTo>
                      <a:pt x="153" y="13"/>
                    </a:lnTo>
                    <a:lnTo>
                      <a:pt x="157" y="4"/>
                    </a:lnTo>
                    <a:lnTo>
                      <a:pt x="160" y="2"/>
                    </a:lnTo>
                    <a:lnTo>
                      <a:pt x="163" y="0"/>
                    </a:lnTo>
                    <a:lnTo>
                      <a:pt x="163" y="0"/>
                    </a:lnTo>
                    <a:lnTo>
                      <a:pt x="178" y="2"/>
                    </a:lnTo>
                    <a:lnTo>
                      <a:pt x="191" y="4"/>
                    </a:lnTo>
                    <a:lnTo>
                      <a:pt x="200" y="8"/>
                    </a:lnTo>
                    <a:lnTo>
                      <a:pt x="207" y="13"/>
                    </a:lnTo>
                    <a:lnTo>
                      <a:pt x="212" y="20"/>
                    </a:lnTo>
                    <a:lnTo>
                      <a:pt x="215" y="28"/>
                    </a:lnTo>
                    <a:lnTo>
                      <a:pt x="216" y="35"/>
                    </a:lnTo>
                    <a:lnTo>
                      <a:pt x="215" y="43"/>
                    </a:lnTo>
                    <a:lnTo>
                      <a:pt x="213" y="51"/>
                    </a:lnTo>
                    <a:lnTo>
                      <a:pt x="212" y="59"/>
                    </a:lnTo>
                    <a:lnTo>
                      <a:pt x="205" y="73"/>
                    </a:lnTo>
                    <a:lnTo>
                      <a:pt x="199" y="86"/>
                    </a:lnTo>
                    <a:lnTo>
                      <a:pt x="199" y="86"/>
                    </a:lnTo>
                    <a:lnTo>
                      <a:pt x="207" y="85"/>
                    </a:lnTo>
                    <a:lnTo>
                      <a:pt x="216" y="84"/>
                    </a:lnTo>
                    <a:lnTo>
                      <a:pt x="225" y="84"/>
                    </a:lnTo>
                    <a:lnTo>
                      <a:pt x="235" y="86"/>
                    </a:lnTo>
                    <a:lnTo>
                      <a:pt x="241" y="89"/>
                    </a:lnTo>
                    <a:lnTo>
                      <a:pt x="244" y="91"/>
                    </a:lnTo>
                    <a:lnTo>
                      <a:pt x="248" y="95"/>
                    </a:lnTo>
                    <a:lnTo>
                      <a:pt x="252" y="100"/>
                    </a:lnTo>
                    <a:lnTo>
                      <a:pt x="255" y="107"/>
                    </a:lnTo>
                    <a:lnTo>
                      <a:pt x="256" y="115"/>
                    </a:lnTo>
                    <a:lnTo>
                      <a:pt x="256" y="115"/>
                    </a:lnTo>
                    <a:lnTo>
                      <a:pt x="255" y="124"/>
                    </a:lnTo>
                    <a:lnTo>
                      <a:pt x="254" y="132"/>
                    </a:lnTo>
                    <a:lnTo>
                      <a:pt x="250" y="139"/>
                    </a:lnTo>
                    <a:lnTo>
                      <a:pt x="242" y="147"/>
                    </a:lnTo>
                    <a:lnTo>
                      <a:pt x="242" y="147"/>
                    </a:lnTo>
                    <a:close/>
                    <a:moveTo>
                      <a:pt x="179" y="100"/>
                    </a:moveTo>
                    <a:lnTo>
                      <a:pt x="179" y="100"/>
                    </a:lnTo>
                    <a:lnTo>
                      <a:pt x="186" y="87"/>
                    </a:lnTo>
                    <a:lnTo>
                      <a:pt x="190" y="73"/>
                    </a:lnTo>
                    <a:lnTo>
                      <a:pt x="195" y="58"/>
                    </a:lnTo>
                    <a:lnTo>
                      <a:pt x="196" y="50"/>
                    </a:lnTo>
                    <a:lnTo>
                      <a:pt x="196" y="42"/>
                    </a:lnTo>
                    <a:lnTo>
                      <a:pt x="196" y="34"/>
                    </a:lnTo>
                    <a:lnTo>
                      <a:pt x="195" y="28"/>
                    </a:lnTo>
                    <a:lnTo>
                      <a:pt x="191" y="22"/>
                    </a:lnTo>
                    <a:lnTo>
                      <a:pt x="187" y="19"/>
                    </a:lnTo>
                    <a:lnTo>
                      <a:pt x="181" y="16"/>
                    </a:lnTo>
                    <a:lnTo>
                      <a:pt x="172" y="16"/>
                    </a:lnTo>
                    <a:lnTo>
                      <a:pt x="172" y="16"/>
                    </a:lnTo>
                    <a:lnTo>
                      <a:pt x="170" y="16"/>
                    </a:lnTo>
                    <a:lnTo>
                      <a:pt x="169" y="19"/>
                    </a:lnTo>
                    <a:lnTo>
                      <a:pt x="165" y="29"/>
                    </a:lnTo>
                    <a:lnTo>
                      <a:pt x="161" y="42"/>
                    </a:lnTo>
                    <a:lnTo>
                      <a:pt x="156" y="59"/>
                    </a:lnTo>
                    <a:lnTo>
                      <a:pt x="152" y="68"/>
                    </a:lnTo>
                    <a:lnTo>
                      <a:pt x="147" y="76"/>
                    </a:lnTo>
                    <a:lnTo>
                      <a:pt x="140" y="85"/>
                    </a:lnTo>
                    <a:lnTo>
                      <a:pt x="133" y="94"/>
                    </a:lnTo>
                    <a:lnTo>
                      <a:pt x="125" y="102"/>
                    </a:lnTo>
                    <a:lnTo>
                      <a:pt x="114" y="110"/>
                    </a:lnTo>
                    <a:lnTo>
                      <a:pt x="103" y="116"/>
                    </a:lnTo>
                    <a:lnTo>
                      <a:pt x="88" y="121"/>
                    </a:lnTo>
                    <a:lnTo>
                      <a:pt x="88" y="121"/>
                    </a:lnTo>
                    <a:lnTo>
                      <a:pt x="88" y="130"/>
                    </a:lnTo>
                    <a:lnTo>
                      <a:pt x="88" y="203"/>
                    </a:lnTo>
                    <a:lnTo>
                      <a:pt x="88" y="203"/>
                    </a:lnTo>
                    <a:lnTo>
                      <a:pt x="100" y="204"/>
                    </a:lnTo>
                    <a:lnTo>
                      <a:pt x="112" y="207"/>
                    </a:lnTo>
                    <a:lnTo>
                      <a:pt x="138" y="217"/>
                    </a:lnTo>
                    <a:lnTo>
                      <a:pt x="151" y="223"/>
                    </a:lnTo>
                    <a:lnTo>
                      <a:pt x="164" y="227"/>
                    </a:lnTo>
                    <a:lnTo>
                      <a:pt x="178" y="230"/>
                    </a:lnTo>
                    <a:lnTo>
                      <a:pt x="192" y="232"/>
                    </a:lnTo>
                    <a:lnTo>
                      <a:pt x="192" y="232"/>
                    </a:lnTo>
                    <a:lnTo>
                      <a:pt x="203" y="230"/>
                    </a:lnTo>
                    <a:lnTo>
                      <a:pt x="211" y="228"/>
                    </a:lnTo>
                    <a:lnTo>
                      <a:pt x="216" y="223"/>
                    </a:lnTo>
                    <a:lnTo>
                      <a:pt x="218" y="216"/>
                    </a:lnTo>
                    <a:lnTo>
                      <a:pt x="220" y="211"/>
                    </a:lnTo>
                    <a:lnTo>
                      <a:pt x="218" y="204"/>
                    </a:lnTo>
                    <a:lnTo>
                      <a:pt x="217" y="199"/>
                    </a:lnTo>
                    <a:lnTo>
                      <a:pt x="215" y="194"/>
                    </a:lnTo>
                    <a:lnTo>
                      <a:pt x="215" y="194"/>
                    </a:lnTo>
                    <a:lnTo>
                      <a:pt x="220" y="193"/>
                    </a:lnTo>
                    <a:lnTo>
                      <a:pt x="222" y="190"/>
                    </a:lnTo>
                    <a:lnTo>
                      <a:pt x="228" y="184"/>
                    </a:lnTo>
                    <a:lnTo>
                      <a:pt x="231" y="176"/>
                    </a:lnTo>
                    <a:lnTo>
                      <a:pt x="231" y="168"/>
                    </a:lnTo>
                    <a:lnTo>
                      <a:pt x="231" y="160"/>
                    </a:lnTo>
                    <a:lnTo>
                      <a:pt x="229" y="154"/>
                    </a:lnTo>
                    <a:lnTo>
                      <a:pt x="226" y="149"/>
                    </a:lnTo>
                    <a:lnTo>
                      <a:pt x="221" y="146"/>
                    </a:lnTo>
                    <a:lnTo>
                      <a:pt x="221" y="146"/>
                    </a:lnTo>
                    <a:lnTo>
                      <a:pt x="229" y="137"/>
                    </a:lnTo>
                    <a:lnTo>
                      <a:pt x="233" y="130"/>
                    </a:lnTo>
                    <a:lnTo>
                      <a:pt x="235" y="124"/>
                    </a:lnTo>
                    <a:lnTo>
                      <a:pt x="237" y="119"/>
                    </a:lnTo>
                    <a:lnTo>
                      <a:pt x="237" y="119"/>
                    </a:lnTo>
                    <a:lnTo>
                      <a:pt x="235" y="113"/>
                    </a:lnTo>
                    <a:lnTo>
                      <a:pt x="233" y="108"/>
                    </a:lnTo>
                    <a:lnTo>
                      <a:pt x="230" y="106"/>
                    </a:lnTo>
                    <a:lnTo>
                      <a:pt x="226" y="103"/>
                    </a:lnTo>
                    <a:lnTo>
                      <a:pt x="217" y="99"/>
                    </a:lnTo>
                    <a:lnTo>
                      <a:pt x="207" y="98"/>
                    </a:lnTo>
                    <a:lnTo>
                      <a:pt x="196" y="98"/>
                    </a:lnTo>
                    <a:lnTo>
                      <a:pt x="187" y="99"/>
                    </a:lnTo>
                    <a:lnTo>
                      <a:pt x="179" y="100"/>
                    </a:lnTo>
                    <a:lnTo>
                      <a:pt x="179" y="10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21" name="TextBox 46"/>
            <p:cNvSpPr txBox="1">
              <a:spLocks noChangeArrowheads="1"/>
            </p:cNvSpPr>
            <p:nvPr/>
          </p:nvSpPr>
          <p:spPr bwMode="auto">
            <a:xfrm>
              <a:off x="561180" y="3371850"/>
              <a:ext cx="1539875" cy="760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Aenean</a:t>
              </a:r>
              <a:endParaRPr lang="en-US" altLang="zh-CN" sz="12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TextBox 46"/>
            <p:cNvSpPr txBox="1">
              <a:spLocks noChangeArrowheads="1"/>
            </p:cNvSpPr>
            <p:nvPr/>
          </p:nvSpPr>
          <p:spPr bwMode="auto">
            <a:xfrm>
              <a:off x="2598623" y="3371850"/>
              <a:ext cx="1539875" cy="760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Aenean</a:t>
              </a:r>
              <a:endParaRPr lang="en-US" altLang="zh-CN" sz="12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3" name="TextBox 46"/>
            <p:cNvSpPr txBox="1">
              <a:spLocks noChangeArrowheads="1"/>
            </p:cNvSpPr>
            <p:nvPr/>
          </p:nvSpPr>
          <p:spPr bwMode="auto">
            <a:xfrm>
              <a:off x="4636067" y="3371850"/>
              <a:ext cx="1539875" cy="760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Aenean</a:t>
              </a:r>
              <a:endParaRPr lang="en-US" altLang="zh-CN" sz="12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" name="TextBox 46"/>
            <p:cNvSpPr txBox="1">
              <a:spLocks noChangeArrowheads="1"/>
            </p:cNvSpPr>
            <p:nvPr/>
          </p:nvSpPr>
          <p:spPr bwMode="auto">
            <a:xfrm>
              <a:off x="6773861" y="3371850"/>
              <a:ext cx="1539875" cy="760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Aenean</a:t>
              </a:r>
              <a:endParaRPr lang="en-US" altLang="zh-CN" sz="12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文本框 8"/>
            <p:cNvSpPr txBox="1">
              <a:spLocks noChangeArrowheads="1"/>
            </p:cNvSpPr>
            <p:nvPr/>
          </p:nvSpPr>
          <p:spPr bwMode="auto">
            <a:xfrm>
              <a:off x="914629" y="3093135"/>
              <a:ext cx="832978" cy="278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</a:rPr>
                <a:t>项目介绍</a:t>
              </a:r>
            </a:p>
          </p:txBody>
        </p:sp>
        <p:sp>
          <p:nvSpPr>
            <p:cNvPr id="26" name="文本框 8"/>
            <p:cNvSpPr txBox="1">
              <a:spLocks noChangeArrowheads="1"/>
            </p:cNvSpPr>
            <p:nvPr/>
          </p:nvSpPr>
          <p:spPr bwMode="auto">
            <a:xfrm>
              <a:off x="2952072" y="3093135"/>
              <a:ext cx="832978" cy="278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</a:rPr>
                <a:t>项目介绍</a:t>
              </a:r>
            </a:p>
          </p:txBody>
        </p:sp>
        <p:sp>
          <p:nvSpPr>
            <p:cNvPr id="27" name="文本框 8"/>
            <p:cNvSpPr txBox="1">
              <a:spLocks noChangeArrowheads="1"/>
            </p:cNvSpPr>
            <p:nvPr/>
          </p:nvSpPr>
          <p:spPr bwMode="auto">
            <a:xfrm>
              <a:off x="4994504" y="3093135"/>
              <a:ext cx="832978" cy="278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</a:rPr>
                <a:t>项目介绍</a:t>
              </a:r>
            </a:p>
          </p:txBody>
        </p:sp>
        <p:sp>
          <p:nvSpPr>
            <p:cNvPr id="28" name="文本框 8"/>
            <p:cNvSpPr txBox="1">
              <a:spLocks noChangeArrowheads="1"/>
            </p:cNvSpPr>
            <p:nvPr/>
          </p:nvSpPr>
          <p:spPr bwMode="auto">
            <a:xfrm>
              <a:off x="7127310" y="3093135"/>
              <a:ext cx="832978" cy="278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</a:rPr>
                <a:t>项目介绍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6549457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" y="0"/>
            <a:ext cx="12184708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</p:pic>
      <p:sp>
        <p:nvSpPr>
          <p:cNvPr id="2" name="矩形 1"/>
          <p:cNvSpPr/>
          <p:nvPr/>
        </p:nvSpPr>
        <p:spPr>
          <a:xfrm>
            <a:off x="418153" y="319343"/>
            <a:ext cx="2746266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1.2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商业模式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503012" y="1959428"/>
            <a:ext cx="9185976" cy="3502823"/>
            <a:chOff x="1088761" y="1700808"/>
            <a:chExt cx="9864196" cy="3761444"/>
          </a:xfrm>
        </p:grpSpPr>
        <p:sp>
          <p:nvSpPr>
            <p:cNvPr id="5" name="六边形 4"/>
            <p:cNvSpPr/>
            <p:nvPr/>
          </p:nvSpPr>
          <p:spPr>
            <a:xfrm>
              <a:off x="1973682" y="2432201"/>
              <a:ext cx="624774" cy="539481"/>
            </a:xfrm>
            <a:prstGeom prst="hexagon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六边形 5"/>
            <p:cNvSpPr/>
            <p:nvPr/>
          </p:nvSpPr>
          <p:spPr>
            <a:xfrm>
              <a:off x="3875728" y="4248952"/>
              <a:ext cx="624774" cy="539481"/>
            </a:xfrm>
            <a:prstGeom prst="hexagon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六边形 6"/>
            <p:cNvSpPr/>
            <p:nvPr/>
          </p:nvSpPr>
          <p:spPr>
            <a:xfrm>
              <a:off x="5248953" y="4359834"/>
              <a:ext cx="624774" cy="539481"/>
            </a:xfrm>
            <a:prstGeom prst="hexagon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六边形 7"/>
            <p:cNvSpPr/>
            <p:nvPr/>
          </p:nvSpPr>
          <p:spPr>
            <a:xfrm>
              <a:off x="7074235" y="2485508"/>
              <a:ext cx="405144" cy="347572"/>
            </a:xfrm>
            <a:prstGeom prst="hexagon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六边形 8"/>
            <p:cNvSpPr/>
            <p:nvPr/>
          </p:nvSpPr>
          <p:spPr>
            <a:xfrm>
              <a:off x="6170123" y="2278672"/>
              <a:ext cx="594922" cy="513893"/>
            </a:xfrm>
            <a:prstGeom prst="hexagon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六边形 9"/>
            <p:cNvSpPr/>
            <p:nvPr/>
          </p:nvSpPr>
          <p:spPr>
            <a:xfrm>
              <a:off x="3523891" y="1894851"/>
              <a:ext cx="245220" cy="211101"/>
            </a:xfrm>
            <a:prstGeom prst="hexagon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" name="六边形 10"/>
            <p:cNvSpPr/>
            <p:nvPr/>
          </p:nvSpPr>
          <p:spPr>
            <a:xfrm>
              <a:off x="4993073" y="4244688"/>
              <a:ext cx="275071" cy="238822"/>
            </a:xfrm>
            <a:prstGeom prst="hexagon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" name="六边形 11"/>
            <p:cNvSpPr/>
            <p:nvPr/>
          </p:nvSpPr>
          <p:spPr>
            <a:xfrm>
              <a:off x="6745855" y="2792565"/>
              <a:ext cx="287865" cy="247351"/>
            </a:xfrm>
            <a:prstGeom prst="hexagon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" name="六边形 12"/>
            <p:cNvSpPr/>
            <p:nvPr/>
          </p:nvSpPr>
          <p:spPr>
            <a:xfrm>
              <a:off x="3105953" y="2142203"/>
              <a:ext cx="481908" cy="413674"/>
            </a:xfrm>
            <a:prstGeom prst="hexagon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" name="六边形 13"/>
            <p:cNvSpPr/>
            <p:nvPr/>
          </p:nvSpPr>
          <p:spPr>
            <a:xfrm>
              <a:off x="8645767" y="4172188"/>
              <a:ext cx="597055" cy="513893"/>
            </a:xfrm>
            <a:prstGeom prst="hexagon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" name="六边形 14"/>
            <p:cNvSpPr/>
            <p:nvPr/>
          </p:nvSpPr>
          <p:spPr>
            <a:xfrm>
              <a:off x="9377160" y="4114614"/>
              <a:ext cx="430732" cy="371027"/>
            </a:xfrm>
            <a:prstGeom prst="hexagon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6" name="六边形 15"/>
            <p:cNvSpPr/>
            <p:nvPr/>
          </p:nvSpPr>
          <p:spPr>
            <a:xfrm>
              <a:off x="9251351" y="4564538"/>
              <a:ext cx="285733" cy="247351"/>
            </a:xfrm>
            <a:prstGeom prst="hexagon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" name="六边形 16"/>
            <p:cNvSpPr/>
            <p:nvPr/>
          </p:nvSpPr>
          <p:spPr>
            <a:xfrm>
              <a:off x="2690148" y="2502567"/>
              <a:ext cx="405144" cy="347572"/>
            </a:xfrm>
            <a:prstGeom prst="hexagon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六边形 18"/>
            <p:cNvSpPr/>
            <p:nvPr/>
          </p:nvSpPr>
          <p:spPr>
            <a:xfrm>
              <a:off x="1088761" y="3123078"/>
              <a:ext cx="2699540" cy="2328513"/>
            </a:xfrm>
            <a:prstGeom prst="hexagon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TextBox 1"/>
            <p:cNvSpPr txBox="1">
              <a:spLocks noChangeArrowheads="1"/>
            </p:cNvSpPr>
            <p:nvPr/>
          </p:nvSpPr>
          <p:spPr bwMode="auto">
            <a:xfrm>
              <a:off x="1594126" y="4304392"/>
              <a:ext cx="1667488" cy="363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FFFFFF"/>
                  </a:solidFill>
                  <a:latin typeface="+mn-ea"/>
                </a:rPr>
                <a:t>商业模式</a:t>
              </a:r>
            </a:p>
          </p:txBody>
        </p:sp>
        <p:sp>
          <p:nvSpPr>
            <p:cNvPr id="21" name="流程图: 联系 2"/>
            <p:cNvSpPr/>
            <p:nvPr/>
          </p:nvSpPr>
          <p:spPr>
            <a:xfrm>
              <a:off x="2167724" y="3532487"/>
              <a:ext cx="545879" cy="539481"/>
            </a:xfrm>
            <a:custGeom>
              <a:avLst/>
              <a:gdLst/>
              <a:ahLst/>
              <a:cxnLst/>
              <a:rect l="l" t="t" r="r" b="b"/>
              <a:pathLst>
                <a:path w="802483" h="792958">
                  <a:moveTo>
                    <a:pt x="623890" y="697087"/>
                  </a:moveTo>
                  <a:lnTo>
                    <a:pt x="623890" y="764174"/>
                  </a:lnTo>
                  <a:cubicBezTo>
                    <a:pt x="581823" y="782953"/>
                    <a:pt x="533974" y="792958"/>
                    <a:pt x="483397" y="792958"/>
                  </a:cubicBezTo>
                  <a:cubicBezTo>
                    <a:pt x="429917" y="792958"/>
                    <a:pt x="379487" y="781771"/>
                    <a:pt x="335758" y="760851"/>
                  </a:cubicBezTo>
                  <a:lnTo>
                    <a:pt x="335758" y="700537"/>
                  </a:lnTo>
                  <a:cubicBezTo>
                    <a:pt x="376490" y="723218"/>
                    <a:pt x="424723" y="735769"/>
                    <a:pt x="476251" y="735769"/>
                  </a:cubicBezTo>
                  <a:cubicBezTo>
                    <a:pt x="530693" y="735769"/>
                    <a:pt x="581457" y="721758"/>
                    <a:pt x="623890" y="697087"/>
                  </a:cubicBezTo>
                  <a:close/>
                  <a:moveTo>
                    <a:pt x="302421" y="685181"/>
                  </a:moveTo>
                  <a:lnTo>
                    <a:pt x="302421" y="752268"/>
                  </a:lnTo>
                  <a:cubicBezTo>
                    <a:pt x="260354" y="771047"/>
                    <a:pt x="212505" y="781052"/>
                    <a:pt x="161928" y="781052"/>
                  </a:cubicBezTo>
                  <a:cubicBezTo>
                    <a:pt x="108448" y="781052"/>
                    <a:pt x="58018" y="769865"/>
                    <a:pt x="14289" y="748945"/>
                  </a:cubicBezTo>
                  <a:lnTo>
                    <a:pt x="14289" y="688631"/>
                  </a:lnTo>
                  <a:cubicBezTo>
                    <a:pt x="55021" y="711312"/>
                    <a:pt x="103254" y="723863"/>
                    <a:pt x="154782" y="723863"/>
                  </a:cubicBezTo>
                  <a:cubicBezTo>
                    <a:pt x="209224" y="723863"/>
                    <a:pt x="259988" y="709852"/>
                    <a:pt x="302421" y="685181"/>
                  </a:cubicBezTo>
                  <a:close/>
                  <a:moveTo>
                    <a:pt x="307183" y="628652"/>
                  </a:moveTo>
                  <a:lnTo>
                    <a:pt x="307183" y="678641"/>
                  </a:lnTo>
                  <a:cubicBezTo>
                    <a:pt x="265116" y="692634"/>
                    <a:pt x="217267" y="700089"/>
                    <a:pt x="166690" y="700089"/>
                  </a:cubicBezTo>
                  <a:cubicBezTo>
                    <a:pt x="113210" y="700089"/>
                    <a:pt x="62780" y="691753"/>
                    <a:pt x="19051" y="676165"/>
                  </a:cubicBezTo>
                  <a:lnTo>
                    <a:pt x="19051" y="631223"/>
                  </a:lnTo>
                  <a:cubicBezTo>
                    <a:pt x="59783" y="648123"/>
                    <a:pt x="108016" y="657475"/>
                    <a:pt x="159544" y="657475"/>
                  </a:cubicBezTo>
                  <a:cubicBezTo>
                    <a:pt x="213986" y="657475"/>
                    <a:pt x="264750" y="647035"/>
                    <a:pt x="307183" y="628652"/>
                  </a:cubicBezTo>
                  <a:close/>
                  <a:moveTo>
                    <a:pt x="623889" y="620887"/>
                  </a:moveTo>
                  <a:lnTo>
                    <a:pt x="623889" y="687974"/>
                  </a:lnTo>
                  <a:cubicBezTo>
                    <a:pt x="581822" y="706753"/>
                    <a:pt x="533973" y="716758"/>
                    <a:pt x="483396" y="716758"/>
                  </a:cubicBezTo>
                  <a:cubicBezTo>
                    <a:pt x="429916" y="716758"/>
                    <a:pt x="379486" y="705571"/>
                    <a:pt x="335757" y="684651"/>
                  </a:cubicBezTo>
                  <a:lnTo>
                    <a:pt x="335757" y="624337"/>
                  </a:lnTo>
                  <a:cubicBezTo>
                    <a:pt x="376489" y="647018"/>
                    <a:pt x="424722" y="659569"/>
                    <a:pt x="476250" y="659569"/>
                  </a:cubicBezTo>
                  <a:cubicBezTo>
                    <a:pt x="530692" y="659569"/>
                    <a:pt x="581456" y="645558"/>
                    <a:pt x="623889" y="620887"/>
                  </a:cubicBezTo>
                  <a:close/>
                  <a:moveTo>
                    <a:pt x="628652" y="552453"/>
                  </a:moveTo>
                  <a:lnTo>
                    <a:pt x="628652" y="602442"/>
                  </a:lnTo>
                  <a:cubicBezTo>
                    <a:pt x="586585" y="616435"/>
                    <a:pt x="538736" y="623890"/>
                    <a:pt x="488159" y="623890"/>
                  </a:cubicBezTo>
                  <a:cubicBezTo>
                    <a:pt x="434679" y="623890"/>
                    <a:pt x="384249" y="615554"/>
                    <a:pt x="340520" y="599966"/>
                  </a:cubicBezTo>
                  <a:lnTo>
                    <a:pt x="340520" y="555024"/>
                  </a:lnTo>
                  <a:cubicBezTo>
                    <a:pt x="381252" y="571924"/>
                    <a:pt x="429485" y="581276"/>
                    <a:pt x="481013" y="581276"/>
                  </a:cubicBezTo>
                  <a:cubicBezTo>
                    <a:pt x="535455" y="581276"/>
                    <a:pt x="586219" y="570836"/>
                    <a:pt x="628652" y="552453"/>
                  </a:cubicBezTo>
                  <a:close/>
                  <a:moveTo>
                    <a:pt x="304802" y="537544"/>
                  </a:moveTo>
                  <a:lnTo>
                    <a:pt x="304802" y="604631"/>
                  </a:lnTo>
                  <a:cubicBezTo>
                    <a:pt x="262735" y="623410"/>
                    <a:pt x="214886" y="633415"/>
                    <a:pt x="164309" y="633415"/>
                  </a:cubicBezTo>
                  <a:cubicBezTo>
                    <a:pt x="110829" y="633415"/>
                    <a:pt x="60399" y="622228"/>
                    <a:pt x="16670" y="601308"/>
                  </a:cubicBezTo>
                  <a:lnTo>
                    <a:pt x="16670" y="540994"/>
                  </a:lnTo>
                  <a:cubicBezTo>
                    <a:pt x="57402" y="563675"/>
                    <a:pt x="105635" y="576226"/>
                    <a:pt x="157163" y="576226"/>
                  </a:cubicBezTo>
                  <a:cubicBezTo>
                    <a:pt x="211605" y="576226"/>
                    <a:pt x="262369" y="562215"/>
                    <a:pt x="304802" y="537544"/>
                  </a:cubicBezTo>
                  <a:close/>
                  <a:moveTo>
                    <a:pt x="304802" y="463725"/>
                  </a:moveTo>
                  <a:lnTo>
                    <a:pt x="304802" y="530812"/>
                  </a:lnTo>
                  <a:cubicBezTo>
                    <a:pt x="262735" y="549591"/>
                    <a:pt x="214886" y="559596"/>
                    <a:pt x="164309" y="559596"/>
                  </a:cubicBezTo>
                  <a:cubicBezTo>
                    <a:pt x="110829" y="559596"/>
                    <a:pt x="60399" y="548409"/>
                    <a:pt x="16670" y="527489"/>
                  </a:cubicBezTo>
                  <a:lnTo>
                    <a:pt x="16670" y="467175"/>
                  </a:lnTo>
                  <a:cubicBezTo>
                    <a:pt x="57402" y="489856"/>
                    <a:pt x="105635" y="502407"/>
                    <a:pt x="157163" y="502407"/>
                  </a:cubicBezTo>
                  <a:cubicBezTo>
                    <a:pt x="211605" y="502407"/>
                    <a:pt x="262369" y="488396"/>
                    <a:pt x="304802" y="463725"/>
                  </a:cubicBezTo>
                  <a:close/>
                  <a:moveTo>
                    <a:pt x="488048" y="409575"/>
                  </a:moveTo>
                  <a:cubicBezTo>
                    <a:pt x="421116" y="409575"/>
                    <a:pt x="364585" y="426817"/>
                    <a:pt x="349612" y="452315"/>
                  </a:cubicBezTo>
                  <a:cubicBezTo>
                    <a:pt x="386630" y="474468"/>
                    <a:pt x="430121" y="485776"/>
                    <a:pt x="476252" y="485776"/>
                  </a:cubicBezTo>
                  <a:cubicBezTo>
                    <a:pt x="528922" y="485776"/>
                    <a:pt x="578149" y="471035"/>
                    <a:pt x="619362" y="444393"/>
                  </a:cubicBezTo>
                  <a:cubicBezTo>
                    <a:pt x="597925" y="422961"/>
                    <a:pt x="547026" y="409575"/>
                    <a:pt x="488048" y="409575"/>
                  </a:cubicBezTo>
                  <a:close/>
                  <a:moveTo>
                    <a:pt x="485776" y="385763"/>
                  </a:moveTo>
                  <a:cubicBezTo>
                    <a:pt x="567315" y="385763"/>
                    <a:pt x="633414" y="411350"/>
                    <a:pt x="633414" y="442913"/>
                  </a:cubicBezTo>
                  <a:lnTo>
                    <a:pt x="628341" y="452641"/>
                  </a:lnTo>
                  <a:lnTo>
                    <a:pt x="623891" y="448554"/>
                  </a:lnTo>
                  <a:lnTo>
                    <a:pt x="623891" y="517706"/>
                  </a:lnTo>
                  <a:cubicBezTo>
                    <a:pt x="581824" y="538816"/>
                    <a:pt x="533975" y="550063"/>
                    <a:pt x="483398" y="550063"/>
                  </a:cubicBezTo>
                  <a:cubicBezTo>
                    <a:pt x="429918" y="550063"/>
                    <a:pt x="379488" y="537487"/>
                    <a:pt x="335759" y="513971"/>
                  </a:cubicBezTo>
                  <a:lnTo>
                    <a:pt x="335759" y="446171"/>
                  </a:lnTo>
                  <a:lnTo>
                    <a:pt x="341065" y="448524"/>
                  </a:lnTo>
                  <a:cubicBezTo>
                    <a:pt x="338448" y="447203"/>
                    <a:pt x="338138" y="445072"/>
                    <a:pt x="338138" y="442913"/>
                  </a:cubicBezTo>
                  <a:cubicBezTo>
                    <a:pt x="338138" y="411350"/>
                    <a:pt x="404238" y="385763"/>
                    <a:pt x="485776" y="385763"/>
                  </a:cubicBezTo>
                  <a:close/>
                  <a:moveTo>
                    <a:pt x="304802" y="382762"/>
                  </a:moveTo>
                  <a:lnTo>
                    <a:pt x="304802" y="449849"/>
                  </a:lnTo>
                  <a:cubicBezTo>
                    <a:pt x="262735" y="468628"/>
                    <a:pt x="214886" y="478633"/>
                    <a:pt x="164309" y="478633"/>
                  </a:cubicBezTo>
                  <a:cubicBezTo>
                    <a:pt x="110829" y="478633"/>
                    <a:pt x="60399" y="467446"/>
                    <a:pt x="16670" y="446526"/>
                  </a:cubicBezTo>
                  <a:lnTo>
                    <a:pt x="16670" y="386212"/>
                  </a:lnTo>
                  <a:cubicBezTo>
                    <a:pt x="57402" y="408893"/>
                    <a:pt x="105635" y="421444"/>
                    <a:pt x="157163" y="421444"/>
                  </a:cubicBezTo>
                  <a:cubicBezTo>
                    <a:pt x="211605" y="421444"/>
                    <a:pt x="262369" y="407433"/>
                    <a:pt x="304802" y="382762"/>
                  </a:cubicBezTo>
                  <a:close/>
                  <a:moveTo>
                    <a:pt x="300040" y="297037"/>
                  </a:moveTo>
                  <a:lnTo>
                    <a:pt x="300040" y="372450"/>
                  </a:lnTo>
                  <a:cubicBezTo>
                    <a:pt x="257973" y="393560"/>
                    <a:pt x="210124" y="404807"/>
                    <a:pt x="159547" y="404807"/>
                  </a:cubicBezTo>
                  <a:cubicBezTo>
                    <a:pt x="106067" y="404807"/>
                    <a:pt x="55637" y="392231"/>
                    <a:pt x="11908" y="368715"/>
                  </a:cubicBezTo>
                  <a:lnTo>
                    <a:pt x="11908" y="300915"/>
                  </a:lnTo>
                  <a:cubicBezTo>
                    <a:pt x="52640" y="326411"/>
                    <a:pt x="100873" y="340520"/>
                    <a:pt x="152401" y="340520"/>
                  </a:cubicBezTo>
                  <a:cubicBezTo>
                    <a:pt x="206843" y="340520"/>
                    <a:pt x="257607" y="324770"/>
                    <a:pt x="300040" y="297037"/>
                  </a:cubicBezTo>
                  <a:close/>
                  <a:moveTo>
                    <a:pt x="557216" y="232744"/>
                  </a:moveTo>
                  <a:lnTo>
                    <a:pt x="557216" y="299831"/>
                  </a:lnTo>
                  <a:cubicBezTo>
                    <a:pt x="515149" y="318610"/>
                    <a:pt x="467300" y="328615"/>
                    <a:pt x="416723" y="328615"/>
                  </a:cubicBezTo>
                  <a:lnTo>
                    <a:pt x="347665" y="321298"/>
                  </a:lnTo>
                  <a:lnTo>
                    <a:pt x="347665" y="263834"/>
                  </a:lnTo>
                  <a:cubicBezTo>
                    <a:pt x="367357" y="269262"/>
                    <a:pt x="388183" y="271426"/>
                    <a:pt x="409577" y="271426"/>
                  </a:cubicBezTo>
                  <a:cubicBezTo>
                    <a:pt x="464019" y="271426"/>
                    <a:pt x="514783" y="257415"/>
                    <a:pt x="557216" y="232744"/>
                  </a:cubicBezTo>
                  <a:close/>
                  <a:moveTo>
                    <a:pt x="154782" y="228602"/>
                  </a:moveTo>
                  <a:cubicBezTo>
                    <a:pt x="240266" y="228602"/>
                    <a:pt x="309564" y="254189"/>
                    <a:pt x="309564" y="285752"/>
                  </a:cubicBezTo>
                  <a:lnTo>
                    <a:pt x="304245" y="295480"/>
                  </a:lnTo>
                  <a:cubicBezTo>
                    <a:pt x="287819" y="270012"/>
                    <a:pt x="228058" y="252414"/>
                    <a:pt x="157164" y="252414"/>
                  </a:cubicBezTo>
                  <a:cubicBezTo>
                    <a:pt x="81891" y="252414"/>
                    <a:pt x="19167" y="272254"/>
                    <a:pt x="7701" y="299836"/>
                  </a:cubicBezTo>
                  <a:cubicBezTo>
                    <a:pt x="2019" y="296352"/>
                    <a:pt x="0" y="291139"/>
                    <a:pt x="0" y="285752"/>
                  </a:cubicBezTo>
                  <a:cubicBezTo>
                    <a:pt x="0" y="254189"/>
                    <a:pt x="69298" y="228602"/>
                    <a:pt x="154782" y="228602"/>
                  </a:cubicBezTo>
                  <a:close/>
                  <a:moveTo>
                    <a:pt x="559595" y="166690"/>
                  </a:moveTo>
                  <a:lnTo>
                    <a:pt x="559595" y="216679"/>
                  </a:lnTo>
                  <a:cubicBezTo>
                    <a:pt x="517528" y="230672"/>
                    <a:pt x="469679" y="238127"/>
                    <a:pt x="419102" y="238127"/>
                  </a:cubicBezTo>
                  <a:cubicBezTo>
                    <a:pt x="365622" y="238127"/>
                    <a:pt x="315192" y="229791"/>
                    <a:pt x="271463" y="214203"/>
                  </a:cubicBezTo>
                  <a:lnTo>
                    <a:pt x="271463" y="169261"/>
                  </a:lnTo>
                  <a:cubicBezTo>
                    <a:pt x="312195" y="186161"/>
                    <a:pt x="360428" y="195513"/>
                    <a:pt x="411956" y="195513"/>
                  </a:cubicBezTo>
                  <a:cubicBezTo>
                    <a:pt x="466398" y="195513"/>
                    <a:pt x="517162" y="185073"/>
                    <a:pt x="559595" y="166690"/>
                  </a:cubicBezTo>
                  <a:close/>
                  <a:moveTo>
                    <a:pt x="722471" y="97633"/>
                  </a:moveTo>
                  <a:lnTo>
                    <a:pt x="802483" y="246702"/>
                  </a:lnTo>
                  <a:lnTo>
                    <a:pt x="762477" y="246702"/>
                  </a:lnTo>
                  <a:lnTo>
                    <a:pt x="762477" y="704852"/>
                  </a:lnTo>
                  <a:lnTo>
                    <a:pt x="682465" y="704852"/>
                  </a:lnTo>
                  <a:lnTo>
                    <a:pt x="682465" y="246702"/>
                  </a:lnTo>
                  <a:lnTo>
                    <a:pt x="642459" y="246702"/>
                  </a:lnTo>
                  <a:close/>
                  <a:moveTo>
                    <a:pt x="418991" y="23812"/>
                  </a:moveTo>
                  <a:cubicBezTo>
                    <a:pt x="352059" y="23812"/>
                    <a:pt x="295528" y="41054"/>
                    <a:pt x="280555" y="66552"/>
                  </a:cubicBezTo>
                  <a:cubicBezTo>
                    <a:pt x="317573" y="88704"/>
                    <a:pt x="361064" y="100013"/>
                    <a:pt x="407195" y="100013"/>
                  </a:cubicBezTo>
                  <a:cubicBezTo>
                    <a:pt x="459865" y="100013"/>
                    <a:pt x="509092" y="85272"/>
                    <a:pt x="550305" y="58630"/>
                  </a:cubicBezTo>
                  <a:cubicBezTo>
                    <a:pt x="528868" y="37198"/>
                    <a:pt x="477969" y="23812"/>
                    <a:pt x="418991" y="23812"/>
                  </a:cubicBezTo>
                  <a:close/>
                  <a:moveTo>
                    <a:pt x="416719" y="0"/>
                  </a:moveTo>
                  <a:cubicBezTo>
                    <a:pt x="498258" y="0"/>
                    <a:pt x="564357" y="25587"/>
                    <a:pt x="564357" y="57150"/>
                  </a:cubicBezTo>
                  <a:lnTo>
                    <a:pt x="559284" y="66878"/>
                  </a:lnTo>
                  <a:lnTo>
                    <a:pt x="554834" y="62791"/>
                  </a:lnTo>
                  <a:lnTo>
                    <a:pt x="554834" y="131943"/>
                  </a:lnTo>
                  <a:cubicBezTo>
                    <a:pt x="512767" y="153053"/>
                    <a:pt x="464918" y="164300"/>
                    <a:pt x="414341" y="164300"/>
                  </a:cubicBezTo>
                  <a:cubicBezTo>
                    <a:pt x="360861" y="164300"/>
                    <a:pt x="310431" y="151724"/>
                    <a:pt x="266702" y="128208"/>
                  </a:cubicBezTo>
                  <a:lnTo>
                    <a:pt x="266702" y="60408"/>
                  </a:lnTo>
                  <a:lnTo>
                    <a:pt x="272008" y="62761"/>
                  </a:lnTo>
                  <a:cubicBezTo>
                    <a:pt x="269391" y="61440"/>
                    <a:pt x="269081" y="59309"/>
                    <a:pt x="269081" y="57150"/>
                  </a:cubicBezTo>
                  <a:cubicBezTo>
                    <a:pt x="269081" y="25587"/>
                    <a:pt x="335181" y="0"/>
                    <a:pt x="4167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578570" y="4739392"/>
              <a:ext cx="1719920" cy="4957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Lorem ipsum dolor sit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4" name="六边形 23"/>
            <p:cNvSpPr/>
            <p:nvPr/>
          </p:nvSpPr>
          <p:spPr>
            <a:xfrm>
              <a:off x="3451392" y="1711470"/>
              <a:ext cx="2701673" cy="2328513"/>
            </a:xfrm>
            <a:prstGeom prst="hexagon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45"/>
            <p:cNvSpPr/>
            <p:nvPr/>
          </p:nvSpPr>
          <p:spPr>
            <a:xfrm>
              <a:off x="4560207" y="2174187"/>
              <a:ext cx="518159" cy="522423"/>
            </a:xfrm>
            <a:custGeom>
              <a:avLst/>
              <a:gdLst/>
              <a:ahLst/>
              <a:cxnLst/>
              <a:rect l="l" t="t" r="r" b="b"/>
              <a:pathLst>
                <a:path w="752475" h="755648">
                  <a:moveTo>
                    <a:pt x="60325" y="0"/>
                  </a:moveTo>
                  <a:cubicBezTo>
                    <a:pt x="86342" y="0"/>
                    <a:pt x="108512" y="16470"/>
                    <a:pt x="116492" y="39730"/>
                  </a:cubicBezTo>
                  <a:lnTo>
                    <a:pt x="251669" y="169806"/>
                  </a:lnTo>
                  <a:lnTo>
                    <a:pt x="654050" y="15875"/>
                  </a:lnTo>
                  <a:lnTo>
                    <a:pt x="749300" y="88900"/>
                  </a:lnTo>
                  <a:lnTo>
                    <a:pt x="420437" y="332205"/>
                  </a:lnTo>
                  <a:lnTo>
                    <a:pt x="574416" y="480374"/>
                  </a:lnTo>
                  <a:lnTo>
                    <a:pt x="752475" y="469900"/>
                  </a:lnTo>
                  <a:lnTo>
                    <a:pt x="742950" y="565150"/>
                  </a:lnTo>
                  <a:lnTo>
                    <a:pt x="609861" y="596204"/>
                  </a:lnTo>
                  <a:lnTo>
                    <a:pt x="552451" y="749298"/>
                  </a:lnTo>
                  <a:lnTo>
                    <a:pt x="473076" y="755648"/>
                  </a:lnTo>
                  <a:lnTo>
                    <a:pt x="486660" y="572267"/>
                  </a:lnTo>
                  <a:lnTo>
                    <a:pt x="331516" y="416116"/>
                  </a:lnTo>
                  <a:lnTo>
                    <a:pt x="98425" y="752475"/>
                  </a:lnTo>
                  <a:lnTo>
                    <a:pt x="6350" y="660400"/>
                  </a:lnTo>
                  <a:lnTo>
                    <a:pt x="172156" y="255721"/>
                  </a:lnTo>
                  <a:lnTo>
                    <a:pt x="25948" y="108564"/>
                  </a:lnTo>
                  <a:cubicBezTo>
                    <a:pt x="9989" y="98516"/>
                    <a:pt x="0" y="80587"/>
                    <a:pt x="0" y="60325"/>
                  </a:cubicBezTo>
                  <a:cubicBezTo>
                    <a:pt x="0" y="27008"/>
                    <a:pt x="27008" y="0"/>
                    <a:pt x="603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6" name="TextBox 8"/>
            <p:cNvSpPr txBox="1">
              <a:spLocks noChangeArrowheads="1"/>
            </p:cNvSpPr>
            <p:nvPr/>
          </p:nvSpPr>
          <p:spPr bwMode="auto">
            <a:xfrm>
              <a:off x="4048446" y="2854403"/>
              <a:ext cx="1531019" cy="363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FFFFFF"/>
                  </a:solidFill>
                  <a:latin typeface="+mn-ea"/>
                </a:rPr>
                <a:t>商业模式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3942268" y="3393987"/>
              <a:ext cx="1719920" cy="4957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Lorem ipsum dolor sit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9" name="六边形 28"/>
            <p:cNvSpPr/>
            <p:nvPr/>
          </p:nvSpPr>
          <p:spPr>
            <a:xfrm>
              <a:off x="5877992" y="3133739"/>
              <a:ext cx="2701673" cy="2328513"/>
            </a:xfrm>
            <a:prstGeom prst="hexagon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圆角矩形 51"/>
            <p:cNvSpPr/>
            <p:nvPr/>
          </p:nvSpPr>
          <p:spPr>
            <a:xfrm flipH="1">
              <a:off x="6924971" y="3577265"/>
              <a:ext cx="584261" cy="524555"/>
            </a:xfrm>
            <a:custGeom>
              <a:avLst/>
              <a:gdLst/>
              <a:ahLst/>
              <a:cxnLst/>
              <a:rect l="l" t="t" r="r" b="b"/>
              <a:pathLst>
                <a:path w="833438" h="744826">
                  <a:moveTo>
                    <a:pt x="735803" y="200026"/>
                  </a:moveTo>
                  <a:lnTo>
                    <a:pt x="588168" y="200026"/>
                  </a:lnTo>
                  <a:lnTo>
                    <a:pt x="588168" y="459582"/>
                  </a:lnTo>
                  <a:lnTo>
                    <a:pt x="280988" y="459582"/>
                  </a:lnTo>
                  <a:lnTo>
                    <a:pt x="280988" y="516729"/>
                  </a:lnTo>
                  <a:cubicBezTo>
                    <a:pt x="280988" y="570651"/>
                    <a:pt x="324701" y="614364"/>
                    <a:pt x="378623" y="614364"/>
                  </a:cubicBezTo>
                  <a:lnTo>
                    <a:pt x="591312" y="614364"/>
                  </a:lnTo>
                  <a:lnTo>
                    <a:pt x="712338" y="744826"/>
                  </a:lnTo>
                  <a:lnTo>
                    <a:pt x="704983" y="614364"/>
                  </a:lnTo>
                  <a:lnTo>
                    <a:pt x="735803" y="614364"/>
                  </a:lnTo>
                  <a:cubicBezTo>
                    <a:pt x="789725" y="614364"/>
                    <a:pt x="833438" y="570651"/>
                    <a:pt x="833438" y="516729"/>
                  </a:cubicBezTo>
                  <a:lnTo>
                    <a:pt x="833438" y="297661"/>
                  </a:lnTo>
                  <a:cubicBezTo>
                    <a:pt x="833438" y="243739"/>
                    <a:pt x="789725" y="200026"/>
                    <a:pt x="735803" y="200026"/>
                  </a:cubicBezTo>
                  <a:close/>
                  <a:moveTo>
                    <a:pt x="454815" y="0"/>
                  </a:moveTo>
                  <a:lnTo>
                    <a:pt x="97635" y="0"/>
                  </a:lnTo>
                  <a:cubicBezTo>
                    <a:pt x="43713" y="0"/>
                    <a:pt x="0" y="43713"/>
                    <a:pt x="0" y="97635"/>
                  </a:cubicBezTo>
                  <a:lnTo>
                    <a:pt x="0" y="316703"/>
                  </a:lnTo>
                  <a:cubicBezTo>
                    <a:pt x="0" y="370625"/>
                    <a:pt x="43713" y="414338"/>
                    <a:pt x="97635" y="414338"/>
                  </a:cubicBezTo>
                  <a:lnTo>
                    <a:pt x="128455" y="414338"/>
                  </a:lnTo>
                  <a:lnTo>
                    <a:pt x="121100" y="544800"/>
                  </a:lnTo>
                  <a:lnTo>
                    <a:pt x="242126" y="414338"/>
                  </a:lnTo>
                  <a:lnTo>
                    <a:pt x="454815" y="414338"/>
                  </a:lnTo>
                  <a:cubicBezTo>
                    <a:pt x="508737" y="414338"/>
                    <a:pt x="552450" y="370625"/>
                    <a:pt x="552450" y="316703"/>
                  </a:cubicBezTo>
                  <a:lnTo>
                    <a:pt x="552450" y="97635"/>
                  </a:lnTo>
                  <a:cubicBezTo>
                    <a:pt x="552450" y="43713"/>
                    <a:pt x="508737" y="0"/>
                    <a:pt x="4548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1" name="TextBox 11"/>
            <p:cNvSpPr txBox="1">
              <a:spLocks noChangeArrowheads="1"/>
            </p:cNvSpPr>
            <p:nvPr/>
          </p:nvSpPr>
          <p:spPr bwMode="auto">
            <a:xfrm>
              <a:off x="6394018" y="4291599"/>
              <a:ext cx="1669621" cy="363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FFFFFF"/>
                  </a:solidFill>
                  <a:latin typeface="+mn-ea"/>
                </a:rPr>
                <a:t>商业模式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6416846" y="4741751"/>
              <a:ext cx="1719920" cy="4957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Lorem ipsum dolor sit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4" name="六边形 33"/>
            <p:cNvSpPr/>
            <p:nvPr/>
          </p:nvSpPr>
          <p:spPr>
            <a:xfrm>
              <a:off x="8253417" y="1700808"/>
              <a:ext cx="2699540" cy="2328513"/>
            </a:xfrm>
            <a:prstGeom prst="hexagon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流程图: 联系 56"/>
            <p:cNvSpPr/>
            <p:nvPr/>
          </p:nvSpPr>
          <p:spPr>
            <a:xfrm>
              <a:off x="9385689" y="2076099"/>
              <a:ext cx="407276" cy="567202"/>
            </a:xfrm>
            <a:custGeom>
              <a:avLst/>
              <a:gdLst/>
              <a:ahLst/>
              <a:cxnLst/>
              <a:rect l="l" t="t" r="r" b="b"/>
              <a:pathLst>
                <a:path w="595312" h="826293">
                  <a:moveTo>
                    <a:pt x="296986" y="34194"/>
                  </a:moveTo>
                  <a:cubicBezTo>
                    <a:pt x="150533" y="34194"/>
                    <a:pt x="31810" y="152917"/>
                    <a:pt x="31810" y="299370"/>
                  </a:cubicBezTo>
                  <a:cubicBezTo>
                    <a:pt x="31810" y="404714"/>
                    <a:pt x="93237" y="495710"/>
                    <a:pt x="182627" y="537660"/>
                  </a:cubicBezTo>
                  <a:lnTo>
                    <a:pt x="184845" y="545529"/>
                  </a:lnTo>
                  <a:lnTo>
                    <a:pt x="186214" y="545304"/>
                  </a:lnTo>
                  <a:lnTo>
                    <a:pt x="192968" y="574347"/>
                  </a:lnTo>
                  <a:lnTo>
                    <a:pt x="193290" y="575489"/>
                  </a:lnTo>
                  <a:lnTo>
                    <a:pt x="193226" y="575453"/>
                  </a:lnTo>
                  <a:lnTo>
                    <a:pt x="210026" y="647697"/>
                  </a:lnTo>
                  <a:lnTo>
                    <a:pt x="208599" y="648045"/>
                  </a:lnTo>
                  <a:lnTo>
                    <a:pt x="273368" y="647283"/>
                  </a:lnTo>
                  <a:lnTo>
                    <a:pt x="273368" y="514349"/>
                  </a:lnTo>
                  <a:lnTo>
                    <a:pt x="319087" y="514349"/>
                  </a:lnTo>
                  <a:lnTo>
                    <a:pt x="319087" y="646745"/>
                  </a:lnTo>
                  <a:lnTo>
                    <a:pt x="390552" y="645904"/>
                  </a:lnTo>
                  <a:lnTo>
                    <a:pt x="388142" y="645316"/>
                  </a:lnTo>
                  <a:lnTo>
                    <a:pt x="404872" y="573378"/>
                  </a:lnTo>
                  <a:cubicBezTo>
                    <a:pt x="403310" y="574897"/>
                    <a:pt x="401432" y="575587"/>
                    <a:pt x="399545" y="576258"/>
                  </a:cubicBezTo>
                  <a:lnTo>
                    <a:pt x="407038" y="539998"/>
                  </a:lnTo>
                  <a:cubicBezTo>
                    <a:pt x="498685" y="498719"/>
                    <a:pt x="562162" y="406458"/>
                    <a:pt x="562162" y="299370"/>
                  </a:cubicBezTo>
                  <a:cubicBezTo>
                    <a:pt x="562162" y="152917"/>
                    <a:pt x="443439" y="34194"/>
                    <a:pt x="296986" y="34194"/>
                  </a:cubicBezTo>
                  <a:close/>
                  <a:moveTo>
                    <a:pt x="297656" y="0"/>
                  </a:moveTo>
                  <a:cubicBezTo>
                    <a:pt x="462047" y="0"/>
                    <a:pt x="595312" y="133265"/>
                    <a:pt x="595312" y="297656"/>
                  </a:cubicBezTo>
                  <a:cubicBezTo>
                    <a:pt x="595312" y="410299"/>
                    <a:pt x="532742" y="508329"/>
                    <a:pt x="438573" y="555157"/>
                  </a:cubicBezTo>
                  <a:lnTo>
                    <a:pt x="407666" y="650078"/>
                  </a:lnTo>
                  <a:lnTo>
                    <a:pt x="400101" y="648233"/>
                  </a:lnTo>
                  <a:lnTo>
                    <a:pt x="400275" y="656999"/>
                  </a:lnTo>
                  <a:cubicBezTo>
                    <a:pt x="400123" y="656041"/>
                    <a:pt x="399871" y="650619"/>
                    <a:pt x="399829" y="651730"/>
                  </a:cubicBezTo>
                  <a:lnTo>
                    <a:pt x="400052" y="662936"/>
                  </a:lnTo>
                  <a:lnTo>
                    <a:pt x="319087" y="662936"/>
                  </a:lnTo>
                  <a:lnTo>
                    <a:pt x="319087" y="675380"/>
                  </a:lnTo>
                  <a:cubicBezTo>
                    <a:pt x="367743" y="678023"/>
                    <a:pt x="404813" y="696667"/>
                    <a:pt x="404813" y="719137"/>
                  </a:cubicBezTo>
                  <a:cubicBezTo>
                    <a:pt x="404813" y="733486"/>
                    <a:pt x="389698" y="746274"/>
                    <a:pt x="365852" y="753802"/>
                  </a:cubicBezTo>
                  <a:lnTo>
                    <a:pt x="302422" y="826293"/>
                  </a:lnTo>
                  <a:lnTo>
                    <a:pt x="238994" y="753805"/>
                  </a:lnTo>
                  <a:cubicBezTo>
                    <a:pt x="215144" y="746277"/>
                    <a:pt x="200025" y="733487"/>
                    <a:pt x="200025" y="719137"/>
                  </a:cubicBezTo>
                  <a:cubicBezTo>
                    <a:pt x="200025" y="698623"/>
                    <a:pt x="230920" y="681299"/>
                    <a:pt x="273368" y="676485"/>
                  </a:cubicBezTo>
                  <a:lnTo>
                    <a:pt x="273368" y="662936"/>
                  </a:lnTo>
                  <a:lnTo>
                    <a:pt x="197645" y="662936"/>
                  </a:lnTo>
                  <a:lnTo>
                    <a:pt x="197645" y="650717"/>
                  </a:lnTo>
                  <a:lnTo>
                    <a:pt x="190502" y="652459"/>
                  </a:lnTo>
                  <a:lnTo>
                    <a:pt x="159343" y="556762"/>
                  </a:lnTo>
                  <a:cubicBezTo>
                    <a:pt x="63794" y="510234"/>
                    <a:pt x="0" y="411395"/>
                    <a:pt x="0" y="297656"/>
                  </a:cubicBezTo>
                  <a:cubicBezTo>
                    <a:pt x="0" y="133265"/>
                    <a:pt x="133265" y="0"/>
                    <a:pt x="2976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6" name="TextBox 4"/>
            <p:cNvSpPr txBox="1">
              <a:spLocks noChangeArrowheads="1"/>
            </p:cNvSpPr>
            <p:nvPr/>
          </p:nvSpPr>
          <p:spPr bwMode="auto">
            <a:xfrm>
              <a:off x="9396350" y="2056909"/>
              <a:ext cx="324115" cy="4968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rgbClr val="FFFFFF"/>
                  </a:solidFill>
                  <a:ea typeface="微软雅黑" pitchFamily="34" charset="-122"/>
                </a:rPr>
                <a:t>$</a:t>
              </a:r>
              <a:endParaRPr lang="zh-CN" altLang="en-US" b="1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37" name="TextBox 12"/>
            <p:cNvSpPr txBox="1">
              <a:spLocks noChangeArrowheads="1"/>
            </p:cNvSpPr>
            <p:nvPr/>
          </p:nvSpPr>
          <p:spPr bwMode="auto">
            <a:xfrm>
              <a:off x="8765178" y="2852270"/>
              <a:ext cx="1667488" cy="363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rgbClr val="FFFFFF"/>
                  </a:solidFill>
                  <a:latin typeface="+mn-ea"/>
                </a:rPr>
                <a:t>商业模式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8749624" y="3393987"/>
              <a:ext cx="1719920" cy="4957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Lorem ipsum dolor sit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8442194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" y="0"/>
            <a:ext cx="12184708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18153" y="319343"/>
            <a:ext cx="2746266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1.3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团队介绍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212441" y="1901474"/>
            <a:ext cx="9767119" cy="3615921"/>
            <a:chOff x="1038225" y="1560513"/>
            <a:chExt cx="7131050" cy="2640012"/>
          </a:xfrm>
        </p:grpSpPr>
        <p:grpSp>
          <p:nvGrpSpPr>
            <p:cNvPr id="6" name="组合 33"/>
            <p:cNvGrpSpPr>
              <a:grpSpLocks/>
            </p:cNvGrpSpPr>
            <p:nvPr/>
          </p:nvGrpSpPr>
          <p:grpSpPr bwMode="auto">
            <a:xfrm>
              <a:off x="1063625" y="1560513"/>
              <a:ext cx="1531938" cy="1530350"/>
              <a:chOff x="1013023" y="1353800"/>
              <a:chExt cx="1238082" cy="1238082"/>
            </a:xfrm>
          </p:grpSpPr>
          <p:pic>
            <p:nvPicPr>
              <p:cNvPr id="7" name="图片 27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67" r="16667"/>
              <a:stretch>
                <a:fillRect/>
              </a:stretch>
            </p:blipFill>
            <p:spPr bwMode="auto">
              <a:xfrm>
                <a:off x="1069667" y="1410444"/>
                <a:ext cx="1124794" cy="11247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矩形 7"/>
              <p:cNvSpPr/>
              <p:nvPr/>
            </p:nvSpPr>
            <p:spPr>
              <a:xfrm>
                <a:off x="1013023" y="1353800"/>
                <a:ext cx="1238082" cy="1238082"/>
              </a:xfrm>
              <a:prstGeom prst="rect">
                <a:avLst/>
              </a:prstGeom>
              <a:noFill/>
              <a:ln>
                <a:solidFill>
                  <a:schemeClr val="bg1">
                    <a:alpha val="5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  <p:grpSp>
          <p:nvGrpSpPr>
            <p:cNvPr id="9" name="组合 34"/>
            <p:cNvGrpSpPr>
              <a:grpSpLocks/>
            </p:cNvGrpSpPr>
            <p:nvPr/>
          </p:nvGrpSpPr>
          <p:grpSpPr bwMode="auto">
            <a:xfrm>
              <a:off x="2946400" y="1560513"/>
              <a:ext cx="1531938" cy="1530350"/>
              <a:chOff x="2815558" y="1353800"/>
              <a:chExt cx="1238082" cy="1238082"/>
            </a:xfrm>
          </p:grpSpPr>
          <p:pic>
            <p:nvPicPr>
              <p:cNvPr id="10" name="图片 28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67" r="16667"/>
              <a:stretch>
                <a:fillRect/>
              </a:stretch>
            </p:blipFill>
            <p:spPr bwMode="auto">
              <a:xfrm>
                <a:off x="2872202" y="1410444"/>
                <a:ext cx="1124794" cy="11247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矩形 10"/>
              <p:cNvSpPr/>
              <p:nvPr/>
            </p:nvSpPr>
            <p:spPr>
              <a:xfrm>
                <a:off x="2815558" y="1353800"/>
                <a:ext cx="1238082" cy="1238082"/>
              </a:xfrm>
              <a:prstGeom prst="rect">
                <a:avLst/>
              </a:prstGeom>
              <a:noFill/>
              <a:ln>
                <a:solidFill>
                  <a:schemeClr val="bg1">
                    <a:alpha val="5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  <p:grpSp>
          <p:nvGrpSpPr>
            <p:cNvPr id="12" name="组合 35"/>
            <p:cNvGrpSpPr>
              <a:grpSpLocks/>
            </p:cNvGrpSpPr>
            <p:nvPr/>
          </p:nvGrpSpPr>
          <p:grpSpPr bwMode="auto">
            <a:xfrm>
              <a:off x="4757738" y="1560513"/>
              <a:ext cx="1531937" cy="1530350"/>
              <a:chOff x="1013023" y="1353800"/>
              <a:chExt cx="1238082" cy="1238082"/>
            </a:xfrm>
          </p:grpSpPr>
          <p:pic>
            <p:nvPicPr>
              <p:cNvPr id="13" name="图片 3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67" r="16667"/>
              <a:stretch>
                <a:fillRect/>
              </a:stretch>
            </p:blipFill>
            <p:spPr bwMode="auto">
              <a:xfrm>
                <a:off x="1069667" y="1410444"/>
                <a:ext cx="1124794" cy="11247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矩形 13"/>
              <p:cNvSpPr/>
              <p:nvPr/>
            </p:nvSpPr>
            <p:spPr>
              <a:xfrm>
                <a:off x="1013023" y="1353800"/>
                <a:ext cx="1238082" cy="1238082"/>
              </a:xfrm>
              <a:prstGeom prst="rect">
                <a:avLst/>
              </a:prstGeom>
              <a:noFill/>
              <a:ln>
                <a:solidFill>
                  <a:schemeClr val="bg1">
                    <a:alpha val="5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  <p:grpSp>
          <p:nvGrpSpPr>
            <p:cNvPr id="15" name="组合 38"/>
            <p:cNvGrpSpPr>
              <a:grpSpLocks/>
            </p:cNvGrpSpPr>
            <p:nvPr/>
          </p:nvGrpSpPr>
          <p:grpSpPr bwMode="auto">
            <a:xfrm>
              <a:off x="6637338" y="1560513"/>
              <a:ext cx="1530350" cy="1530350"/>
              <a:chOff x="2815558" y="1353800"/>
              <a:chExt cx="1238082" cy="1238082"/>
            </a:xfrm>
          </p:grpSpPr>
          <p:pic>
            <p:nvPicPr>
              <p:cNvPr id="16" name="图片 39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67" r="16667"/>
              <a:stretch>
                <a:fillRect/>
              </a:stretch>
            </p:blipFill>
            <p:spPr bwMode="auto">
              <a:xfrm>
                <a:off x="2872202" y="1410444"/>
                <a:ext cx="1124794" cy="1124794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7" name="矩形 16"/>
              <p:cNvSpPr/>
              <p:nvPr/>
            </p:nvSpPr>
            <p:spPr>
              <a:xfrm>
                <a:off x="2815558" y="1353800"/>
                <a:ext cx="1238082" cy="1238082"/>
              </a:xfrm>
              <a:prstGeom prst="rect">
                <a:avLst/>
              </a:prstGeom>
              <a:noFill/>
              <a:ln>
                <a:solidFill>
                  <a:schemeClr val="bg1">
                    <a:alpha val="5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/>
              </a:p>
            </p:txBody>
          </p:sp>
        </p:grpSp>
        <p:sp>
          <p:nvSpPr>
            <p:cNvPr id="18" name="矩形 17"/>
            <p:cNvSpPr/>
            <p:nvPr/>
          </p:nvSpPr>
          <p:spPr>
            <a:xfrm>
              <a:off x="1063625" y="3230563"/>
              <a:ext cx="1531938" cy="969962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19" name="矩形 18"/>
            <p:cNvSpPr/>
            <p:nvPr/>
          </p:nvSpPr>
          <p:spPr>
            <a:xfrm>
              <a:off x="2922588" y="3230563"/>
              <a:ext cx="1530350" cy="969962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20" name="矩形 19"/>
            <p:cNvSpPr/>
            <p:nvPr/>
          </p:nvSpPr>
          <p:spPr>
            <a:xfrm>
              <a:off x="4779963" y="3230563"/>
              <a:ext cx="1531937" cy="969962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21" name="矩形 20"/>
            <p:cNvSpPr/>
            <p:nvPr/>
          </p:nvSpPr>
          <p:spPr>
            <a:xfrm>
              <a:off x="6637338" y="3230563"/>
              <a:ext cx="1531937" cy="969962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22" name="TextBox 46"/>
            <p:cNvSpPr txBox="1">
              <a:spLocks noChangeArrowheads="1"/>
            </p:cNvSpPr>
            <p:nvPr/>
          </p:nvSpPr>
          <p:spPr bwMode="auto">
            <a:xfrm>
              <a:off x="1038225" y="3549649"/>
              <a:ext cx="1530350" cy="606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Aenean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commodo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ligula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eget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dolor.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Aenean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massa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23" name="TextBox 46"/>
            <p:cNvSpPr txBox="1">
              <a:spLocks noChangeArrowheads="1"/>
            </p:cNvSpPr>
            <p:nvPr/>
          </p:nvSpPr>
          <p:spPr bwMode="auto">
            <a:xfrm>
              <a:off x="2933699" y="3549649"/>
              <a:ext cx="1531938" cy="606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Aenean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commodo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ligula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eget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dolor.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Aenean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massa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24" name="TextBox 46"/>
            <p:cNvSpPr txBox="1">
              <a:spLocks noChangeArrowheads="1"/>
            </p:cNvSpPr>
            <p:nvPr/>
          </p:nvSpPr>
          <p:spPr bwMode="auto">
            <a:xfrm>
              <a:off x="4767264" y="3549649"/>
              <a:ext cx="1530350" cy="606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Aenean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commodo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ligula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eget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dolor.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Aenean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massa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25" name="TextBox 46"/>
            <p:cNvSpPr txBox="1">
              <a:spLocks noChangeArrowheads="1"/>
            </p:cNvSpPr>
            <p:nvPr/>
          </p:nvSpPr>
          <p:spPr bwMode="auto">
            <a:xfrm>
              <a:off x="6637338" y="3549649"/>
              <a:ext cx="1530350" cy="606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22288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22288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Aenean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commodo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ligula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eget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dolor.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Aenean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massa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26" name="文本框 8"/>
            <p:cNvSpPr txBox="1">
              <a:spLocks noChangeArrowheads="1"/>
            </p:cNvSpPr>
            <p:nvPr/>
          </p:nvSpPr>
          <p:spPr bwMode="auto">
            <a:xfrm>
              <a:off x="1460226" y="3311525"/>
              <a:ext cx="738734" cy="247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</a:rPr>
                <a:t>输入姓名</a:t>
              </a:r>
            </a:p>
          </p:txBody>
        </p:sp>
        <p:sp>
          <p:nvSpPr>
            <p:cNvPr id="27" name="文本框 8"/>
            <p:cNvSpPr txBox="1">
              <a:spLocks noChangeArrowheads="1"/>
            </p:cNvSpPr>
            <p:nvPr/>
          </p:nvSpPr>
          <p:spPr bwMode="auto">
            <a:xfrm>
              <a:off x="3343001" y="3311525"/>
              <a:ext cx="738734" cy="247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</a:rPr>
                <a:t>输入姓名</a:t>
              </a:r>
            </a:p>
          </p:txBody>
        </p:sp>
        <p:sp>
          <p:nvSpPr>
            <p:cNvPr id="28" name="文本框 8"/>
            <p:cNvSpPr txBox="1">
              <a:spLocks noChangeArrowheads="1"/>
            </p:cNvSpPr>
            <p:nvPr/>
          </p:nvSpPr>
          <p:spPr bwMode="auto">
            <a:xfrm>
              <a:off x="5156680" y="3302468"/>
              <a:ext cx="734053" cy="247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</a:rPr>
                <a:t>输入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+mn-ea"/>
                  <a:ea typeface="+mn-ea"/>
                </a:rPr>
                <a:t>姓名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29" name="文本框 8"/>
            <p:cNvSpPr txBox="1">
              <a:spLocks noChangeArrowheads="1"/>
            </p:cNvSpPr>
            <p:nvPr/>
          </p:nvSpPr>
          <p:spPr bwMode="auto">
            <a:xfrm>
              <a:off x="7033145" y="3333074"/>
              <a:ext cx="738734" cy="247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</a:rPr>
                <a:t>输入姓名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4657884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483"/>
            <a:ext cx="12184708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</p:pic>
      <p:sp>
        <p:nvSpPr>
          <p:cNvPr id="3" name="矩形 2"/>
          <p:cNvSpPr/>
          <p:nvPr/>
        </p:nvSpPr>
        <p:spPr>
          <a:xfrm>
            <a:off x="418153" y="319343"/>
            <a:ext cx="2746266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1.4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项目愿景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147763" y="2065417"/>
            <a:ext cx="9896475" cy="3536950"/>
            <a:chOff x="1009650" y="2003425"/>
            <a:chExt cx="9896475" cy="3536950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1009650" y="2003425"/>
              <a:ext cx="923925" cy="923925"/>
            </a:xfrm>
            <a:prstGeom prst="ellipse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txBody>
            <a:bodyPr lIns="91433" tIns="45717" rIns="91433" bIns="45717" anchor="ctr"/>
            <a:lstStyle>
              <a:lvl1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429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429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429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429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id-ID" altLang="en-US" sz="2100">
                <a:solidFill>
                  <a:schemeClr val="bg1"/>
                </a:solidFill>
                <a:latin typeface="Roboto Light"/>
                <a:ea typeface="Roboto Light"/>
                <a:cs typeface="Roboto Light"/>
              </a:endParaRPr>
            </a:p>
          </p:txBody>
        </p:sp>
        <p:sp>
          <p:nvSpPr>
            <p:cNvPr id="6" name="Oval 10"/>
            <p:cNvSpPr>
              <a:spLocks noChangeArrowheads="1"/>
            </p:cNvSpPr>
            <p:nvPr/>
          </p:nvSpPr>
          <p:spPr bwMode="auto">
            <a:xfrm>
              <a:off x="1009650" y="3311525"/>
              <a:ext cx="923925" cy="922338"/>
            </a:xfrm>
            <a:prstGeom prst="ellipse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txBody>
            <a:bodyPr lIns="91433" tIns="45717" rIns="91433" bIns="45717" anchor="ctr"/>
            <a:lstStyle>
              <a:lvl1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429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429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429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429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id-ID" altLang="en-US" sz="2100">
                <a:solidFill>
                  <a:schemeClr val="bg1"/>
                </a:solidFill>
                <a:latin typeface="Roboto Light"/>
                <a:ea typeface="Roboto Light"/>
                <a:cs typeface="Roboto Light"/>
              </a:endParaRPr>
            </a:p>
          </p:txBody>
        </p:sp>
        <p:sp>
          <p:nvSpPr>
            <p:cNvPr id="7" name="Oval 13"/>
            <p:cNvSpPr>
              <a:spLocks noChangeArrowheads="1"/>
            </p:cNvSpPr>
            <p:nvPr/>
          </p:nvSpPr>
          <p:spPr bwMode="auto">
            <a:xfrm>
              <a:off x="1009650" y="4616450"/>
              <a:ext cx="923925" cy="923925"/>
            </a:xfrm>
            <a:prstGeom prst="ellipse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txBody>
            <a:bodyPr lIns="91433" tIns="45717" rIns="91433" bIns="45717" anchor="ctr"/>
            <a:lstStyle>
              <a:lvl1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429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429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429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429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id-ID" altLang="en-US" sz="2100">
                <a:solidFill>
                  <a:schemeClr val="bg1"/>
                </a:solidFill>
                <a:latin typeface="Roboto Light"/>
                <a:ea typeface="Roboto Light"/>
                <a:cs typeface="Roboto Light"/>
              </a:endParaRPr>
            </a:p>
          </p:txBody>
        </p:sp>
        <p:sp>
          <p:nvSpPr>
            <p:cNvPr id="8" name="Oval 16"/>
            <p:cNvSpPr>
              <a:spLocks noChangeArrowheads="1"/>
            </p:cNvSpPr>
            <p:nvPr/>
          </p:nvSpPr>
          <p:spPr bwMode="auto">
            <a:xfrm>
              <a:off x="6537325" y="2003425"/>
              <a:ext cx="923925" cy="923925"/>
            </a:xfrm>
            <a:prstGeom prst="ellipse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txBody>
            <a:bodyPr lIns="91433" tIns="45717" rIns="91433" bIns="45717" anchor="ctr"/>
            <a:lstStyle>
              <a:lvl1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429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429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429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429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id-ID" altLang="en-US" sz="2100">
                <a:solidFill>
                  <a:schemeClr val="bg1"/>
                </a:solidFill>
                <a:latin typeface="Roboto Light"/>
                <a:ea typeface="Roboto Light"/>
                <a:cs typeface="Roboto Light"/>
              </a:endParaRPr>
            </a:p>
          </p:txBody>
        </p:sp>
        <p:sp>
          <p:nvSpPr>
            <p:cNvPr id="9" name="Oval 19"/>
            <p:cNvSpPr>
              <a:spLocks noChangeArrowheads="1"/>
            </p:cNvSpPr>
            <p:nvPr/>
          </p:nvSpPr>
          <p:spPr bwMode="auto">
            <a:xfrm>
              <a:off x="6559550" y="3311525"/>
              <a:ext cx="922338" cy="922338"/>
            </a:xfrm>
            <a:prstGeom prst="ellipse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txBody>
            <a:bodyPr lIns="91433" tIns="45717" rIns="91433" bIns="45717" anchor="ctr"/>
            <a:lstStyle>
              <a:lvl1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429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429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429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429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id-ID" altLang="en-US" sz="2100">
                <a:solidFill>
                  <a:schemeClr val="bg1"/>
                </a:solidFill>
                <a:latin typeface="Roboto Light"/>
                <a:ea typeface="Roboto Light"/>
                <a:cs typeface="Roboto Light"/>
              </a:endParaRPr>
            </a:p>
          </p:txBody>
        </p:sp>
        <p:sp>
          <p:nvSpPr>
            <p:cNvPr id="10" name="Oval 22"/>
            <p:cNvSpPr>
              <a:spLocks noChangeArrowheads="1"/>
            </p:cNvSpPr>
            <p:nvPr/>
          </p:nvSpPr>
          <p:spPr bwMode="auto">
            <a:xfrm>
              <a:off x="6559550" y="4616450"/>
              <a:ext cx="922338" cy="923925"/>
            </a:xfrm>
            <a:prstGeom prst="ellipse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txBody>
            <a:bodyPr lIns="91433" tIns="45717" rIns="91433" bIns="45717" anchor="ctr"/>
            <a:lstStyle>
              <a:lvl1pPr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429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429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429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429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429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id-ID" altLang="en-US" sz="2100">
                <a:solidFill>
                  <a:schemeClr val="bg1"/>
                </a:solidFill>
                <a:latin typeface="Roboto Light"/>
                <a:ea typeface="Roboto Light"/>
                <a:cs typeface="Roboto Light"/>
              </a:endParaRPr>
            </a:p>
          </p:txBody>
        </p:sp>
        <p:sp>
          <p:nvSpPr>
            <p:cNvPr id="11" name="Freeform 28"/>
            <p:cNvSpPr>
              <a:spLocks/>
            </p:cNvSpPr>
            <p:nvPr/>
          </p:nvSpPr>
          <p:spPr bwMode="auto">
            <a:xfrm>
              <a:off x="6792913" y="2271713"/>
              <a:ext cx="461962" cy="387350"/>
            </a:xfrm>
            <a:custGeom>
              <a:avLst/>
              <a:gdLst>
                <a:gd name="T0" fmla="*/ 2147483647 w 498"/>
                <a:gd name="T1" fmla="*/ 2147483647 h 418"/>
                <a:gd name="T2" fmla="*/ 2147483647 w 498"/>
                <a:gd name="T3" fmla="*/ 2147483647 h 418"/>
                <a:gd name="T4" fmla="*/ 2147483647 w 498"/>
                <a:gd name="T5" fmla="*/ 2147483647 h 418"/>
                <a:gd name="T6" fmla="*/ 2147483647 w 498"/>
                <a:gd name="T7" fmla="*/ 2147483647 h 418"/>
                <a:gd name="T8" fmla="*/ 2147483647 w 498"/>
                <a:gd name="T9" fmla="*/ 2147483647 h 418"/>
                <a:gd name="T10" fmla="*/ 2147483647 w 498"/>
                <a:gd name="T11" fmla="*/ 2147483647 h 418"/>
                <a:gd name="T12" fmla="*/ 2147483647 w 498"/>
                <a:gd name="T13" fmla="*/ 2147483647 h 418"/>
                <a:gd name="T14" fmla="*/ 2147483647 w 498"/>
                <a:gd name="T15" fmla="*/ 2147483647 h 418"/>
                <a:gd name="T16" fmla="*/ 2147483647 w 498"/>
                <a:gd name="T17" fmla="*/ 2147483647 h 418"/>
                <a:gd name="T18" fmla="*/ 2147483647 w 498"/>
                <a:gd name="T19" fmla="*/ 2147483647 h 4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98" h="418">
                  <a:moveTo>
                    <a:pt x="124" y="81"/>
                  </a:moveTo>
                  <a:lnTo>
                    <a:pt x="124" y="81"/>
                  </a:lnTo>
                  <a:cubicBezTo>
                    <a:pt x="27" y="134"/>
                    <a:pt x="36" y="222"/>
                    <a:pt x="36" y="258"/>
                  </a:cubicBezTo>
                  <a:cubicBezTo>
                    <a:pt x="159" y="107"/>
                    <a:pt x="346" y="116"/>
                    <a:pt x="346" y="116"/>
                  </a:cubicBezTo>
                  <a:cubicBezTo>
                    <a:pt x="346" y="116"/>
                    <a:pt x="80" y="204"/>
                    <a:pt x="9" y="382"/>
                  </a:cubicBezTo>
                  <a:cubicBezTo>
                    <a:pt x="0" y="400"/>
                    <a:pt x="36" y="417"/>
                    <a:pt x="44" y="400"/>
                  </a:cubicBezTo>
                  <a:cubicBezTo>
                    <a:pt x="62" y="355"/>
                    <a:pt x="97" y="311"/>
                    <a:pt x="97" y="311"/>
                  </a:cubicBezTo>
                  <a:cubicBezTo>
                    <a:pt x="151" y="329"/>
                    <a:pt x="230" y="355"/>
                    <a:pt x="293" y="311"/>
                  </a:cubicBezTo>
                  <a:cubicBezTo>
                    <a:pt x="363" y="258"/>
                    <a:pt x="363" y="134"/>
                    <a:pt x="469" y="72"/>
                  </a:cubicBezTo>
                  <a:cubicBezTo>
                    <a:pt x="497" y="63"/>
                    <a:pt x="249" y="0"/>
                    <a:pt x="124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Freeform 67"/>
            <p:cNvSpPr>
              <a:spLocks/>
            </p:cNvSpPr>
            <p:nvPr/>
          </p:nvSpPr>
          <p:spPr bwMode="auto">
            <a:xfrm>
              <a:off x="1314450" y="2228850"/>
              <a:ext cx="368300" cy="430213"/>
            </a:xfrm>
            <a:custGeom>
              <a:avLst/>
              <a:gdLst>
                <a:gd name="T0" fmla="*/ 2147483647 w 453"/>
                <a:gd name="T1" fmla="*/ 2147483647 h 533"/>
                <a:gd name="T2" fmla="*/ 2147483647 w 453"/>
                <a:gd name="T3" fmla="*/ 2147483647 h 533"/>
                <a:gd name="T4" fmla="*/ 2147483647 w 453"/>
                <a:gd name="T5" fmla="*/ 2147483647 h 533"/>
                <a:gd name="T6" fmla="*/ 0 w 453"/>
                <a:gd name="T7" fmla="*/ 2147483647 h 533"/>
                <a:gd name="T8" fmla="*/ 2147483647 w 453"/>
                <a:gd name="T9" fmla="*/ 2147483647 h 533"/>
                <a:gd name="T10" fmla="*/ 2147483647 w 453"/>
                <a:gd name="T11" fmla="*/ 2147483647 h 533"/>
                <a:gd name="T12" fmla="*/ 2147483647 w 453"/>
                <a:gd name="T13" fmla="*/ 2147483647 h 533"/>
                <a:gd name="T14" fmla="*/ 2147483647 w 453"/>
                <a:gd name="T15" fmla="*/ 2147483647 h 533"/>
                <a:gd name="T16" fmla="*/ 2147483647 w 453"/>
                <a:gd name="T17" fmla="*/ 2147483647 h 5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3" h="533">
                  <a:moveTo>
                    <a:pt x="434" y="186"/>
                  </a:moveTo>
                  <a:lnTo>
                    <a:pt x="434" y="186"/>
                  </a:lnTo>
                  <a:cubicBezTo>
                    <a:pt x="151" y="301"/>
                    <a:pt x="266" y="0"/>
                    <a:pt x="44" y="160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88" y="532"/>
                    <a:pt x="88" y="532"/>
                    <a:pt x="88" y="532"/>
                  </a:cubicBezTo>
                  <a:cubicBezTo>
                    <a:pt x="141" y="532"/>
                    <a:pt x="141" y="532"/>
                    <a:pt x="141" y="532"/>
                  </a:cubicBezTo>
                  <a:cubicBezTo>
                    <a:pt x="97" y="355"/>
                    <a:pt x="97" y="355"/>
                    <a:pt x="97" y="355"/>
                  </a:cubicBezTo>
                  <a:cubicBezTo>
                    <a:pt x="293" y="195"/>
                    <a:pt x="213" y="532"/>
                    <a:pt x="443" y="195"/>
                  </a:cubicBezTo>
                  <a:cubicBezTo>
                    <a:pt x="452" y="195"/>
                    <a:pt x="443" y="186"/>
                    <a:pt x="434" y="18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" name="Freeform 68"/>
            <p:cNvSpPr>
              <a:spLocks/>
            </p:cNvSpPr>
            <p:nvPr/>
          </p:nvSpPr>
          <p:spPr bwMode="auto">
            <a:xfrm>
              <a:off x="6865938" y="3582988"/>
              <a:ext cx="395287" cy="428625"/>
            </a:xfrm>
            <a:custGeom>
              <a:avLst/>
              <a:gdLst>
                <a:gd name="T0" fmla="*/ 2147483647 w 426"/>
                <a:gd name="T1" fmla="*/ 2147483647 h 462"/>
                <a:gd name="T2" fmla="*/ 2147483647 w 426"/>
                <a:gd name="T3" fmla="*/ 2147483647 h 462"/>
                <a:gd name="T4" fmla="*/ 2147483647 w 426"/>
                <a:gd name="T5" fmla="*/ 2147483647 h 462"/>
                <a:gd name="T6" fmla="*/ 2147483647 w 426"/>
                <a:gd name="T7" fmla="*/ 2147483647 h 462"/>
                <a:gd name="T8" fmla="*/ 2147483647 w 426"/>
                <a:gd name="T9" fmla="*/ 2147483647 h 462"/>
                <a:gd name="T10" fmla="*/ 2147483647 w 426"/>
                <a:gd name="T11" fmla="*/ 2147483647 h 462"/>
                <a:gd name="T12" fmla="*/ 2147483647 w 426"/>
                <a:gd name="T13" fmla="*/ 2147483647 h 462"/>
                <a:gd name="T14" fmla="*/ 2147483647 w 426"/>
                <a:gd name="T15" fmla="*/ 2147483647 h 462"/>
                <a:gd name="T16" fmla="*/ 2147483647 w 426"/>
                <a:gd name="T17" fmla="*/ 2147483647 h 462"/>
                <a:gd name="T18" fmla="*/ 2147483647 w 426"/>
                <a:gd name="T19" fmla="*/ 2147483647 h 462"/>
                <a:gd name="T20" fmla="*/ 2147483647 w 426"/>
                <a:gd name="T21" fmla="*/ 2147483647 h 462"/>
                <a:gd name="T22" fmla="*/ 2147483647 w 426"/>
                <a:gd name="T23" fmla="*/ 2147483647 h 462"/>
                <a:gd name="T24" fmla="*/ 2147483647 w 426"/>
                <a:gd name="T25" fmla="*/ 2147483647 h 462"/>
                <a:gd name="T26" fmla="*/ 2147483647 w 426"/>
                <a:gd name="T27" fmla="*/ 2147483647 h 462"/>
                <a:gd name="T28" fmla="*/ 2147483647 w 426"/>
                <a:gd name="T29" fmla="*/ 2147483647 h 462"/>
                <a:gd name="T30" fmla="*/ 2147483647 w 426"/>
                <a:gd name="T31" fmla="*/ 2147483647 h 462"/>
                <a:gd name="T32" fmla="*/ 2147483647 w 426"/>
                <a:gd name="T33" fmla="*/ 2147483647 h 462"/>
                <a:gd name="T34" fmla="*/ 2147483647 w 426"/>
                <a:gd name="T35" fmla="*/ 2147483647 h 462"/>
                <a:gd name="T36" fmla="*/ 2147483647 w 426"/>
                <a:gd name="T37" fmla="*/ 2147483647 h 462"/>
                <a:gd name="T38" fmla="*/ 2147483647 w 426"/>
                <a:gd name="T39" fmla="*/ 2147483647 h 462"/>
                <a:gd name="T40" fmla="*/ 2147483647 w 426"/>
                <a:gd name="T41" fmla="*/ 2147483647 h 462"/>
                <a:gd name="T42" fmla="*/ 2147483647 w 426"/>
                <a:gd name="T43" fmla="*/ 2147483647 h 462"/>
                <a:gd name="T44" fmla="*/ 2147483647 w 426"/>
                <a:gd name="T45" fmla="*/ 214748364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26" h="462">
                  <a:moveTo>
                    <a:pt x="327" y="186"/>
                  </a:moveTo>
                  <a:lnTo>
                    <a:pt x="327" y="186"/>
                  </a:lnTo>
                  <a:cubicBezTo>
                    <a:pt x="274" y="63"/>
                    <a:pt x="238" y="18"/>
                    <a:pt x="150" y="18"/>
                  </a:cubicBezTo>
                  <a:cubicBezTo>
                    <a:pt x="114" y="18"/>
                    <a:pt x="123" y="0"/>
                    <a:pt x="97" y="10"/>
                  </a:cubicBezTo>
                  <a:cubicBezTo>
                    <a:pt x="70" y="18"/>
                    <a:pt x="97" y="27"/>
                    <a:pt x="70" y="54"/>
                  </a:cubicBezTo>
                  <a:cubicBezTo>
                    <a:pt x="0" y="107"/>
                    <a:pt x="8" y="169"/>
                    <a:pt x="35" y="293"/>
                  </a:cubicBezTo>
                  <a:cubicBezTo>
                    <a:pt x="53" y="346"/>
                    <a:pt x="8" y="354"/>
                    <a:pt x="26" y="408"/>
                  </a:cubicBezTo>
                  <a:cubicBezTo>
                    <a:pt x="35" y="444"/>
                    <a:pt x="141" y="461"/>
                    <a:pt x="248" y="417"/>
                  </a:cubicBezTo>
                  <a:cubicBezTo>
                    <a:pt x="354" y="382"/>
                    <a:pt x="425" y="301"/>
                    <a:pt x="407" y="266"/>
                  </a:cubicBezTo>
                  <a:cubicBezTo>
                    <a:pt x="389" y="213"/>
                    <a:pt x="354" y="239"/>
                    <a:pt x="327" y="186"/>
                  </a:cubicBezTo>
                  <a:close/>
                  <a:moveTo>
                    <a:pt x="238" y="391"/>
                  </a:moveTo>
                  <a:lnTo>
                    <a:pt x="238" y="391"/>
                  </a:lnTo>
                  <a:cubicBezTo>
                    <a:pt x="141" y="426"/>
                    <a:pt x="61" y="399"/>
                    <a:pt x="53" y="391"/>
                  </a:cubicBezTo>
                  <a:cubicBezTo>
                    <a:pt x="53" y="382"/>
                    <a:pt x="88" y="319"/>
                    <a:pt x="194" y="284"/>
                  </a:cubicBezTo>
                  <a:cubicBezTo>
                    <a:pt x="310" y="239"/>
                    <a:pt x="372" y="257"/>
                    <a:pt x="372" y="275"/>
                  </a:cubicBezTo>
                  <a:cubicBezTo>
                    <a:pt x="380" y="284"/>
                    <a:pt x="336" y="354"/>
                    <a:pt x="238" y="391"/>
                  </a:cubicBezTo>
                  <a:close/>
                  <a:moveTo>
                    <a:pt x="203" y="301"/>
                  </a:moveTo>
                  <a:lnTo>
                    <a:pt x="203" y="301"/>
                  </a:lnTo>
                  <a:cubicBezTo>
                    <a:pt x="150" y="319"/>
                    <a:pt x="123" y="337"/>
                    <a:pt x="97" y="363"/>
                  </a:cubicBezTo>
                  <a:cubicBezTo>
                    <a:pt x="114" y="373"/>
                    <a:pt x="141" y="382"/>
                    <a:pt x="167" y="363"/>
                  </a:cubicBezTo>
                  <a:cubicBezTo>
                    <a:pt x="212" y="354"/>
                    <a:pt x="230" y="319"/>
                    <a:pt x="221" y="293"/>
                  </a:cubicBezTo>
                  <a:cubicBezTo>
                    <a:pt x="221" y="293"/>
                    <a:pt x="212" y="301"/>
                    <a:pt x="203" y="3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Freeform 82"/>
            <p:cNvSpPr>
              <a:spLocks/>
            </p:cNvSpPr>
            <p:nvPr/>
          </p:nvSpPr>
          <p:spPr bwMode="auto">
            <a:xfrm>
              <a:off x="1268413" y="4910138"/>
              <a:ext cx="403225" cy="360362"/>
            </a:xfrm>
            <a:custGeom>
              <a:avLst/>
              <a:gdLst>
                <a:gd name="T0" fmla="*/ 2147483647 w 497"/>
                <a:gd name="T1" fmla="*/ 0 h 444"/>
                <a:gd name="T2" fmla="*/ 2147483647 w 497"/>
                <a:gd name="T3" fmla="*/ 0 h 444"/>
                <a:gd name="T4" fmla="*/ 2147483647 w 497"/>
                <a:gd name="T5" fmla="*/ 0 h 444"/>
                <a:gd name="T6" fmla="*/ 0 w 497"/>
                <a:gd name="T7" fmla="*/ 2147483647 h 444"/>
                <a:gd name="T8" fmla="*/ 0 w 497"/>
                <a:gd name="T9" fmla="*/ 2147483647 h 444"/>
                <a:gd name="T10" fmla="*/ 2147483647 w 497"/>
                <a:gd name="T11" fmla="*/ 2147483647 h 444"/>
                <a:gd name="T12" fmla="*/ 2147483647 w 497"/>
                <a:gd name="T13" fmla="*/ 2147483647 h 444"/>
                <a:gd name="T14" fmla="*/ 2147483647 w 497"/>
                <a:gd name="T15" fmla="*/ 2147483647 h 444"/>
                <a:gd name="T16" fmla="*/ 2147483647 w 497"/>
                <a:gd name="T17" fmla="*/ 2147483647 h 444"/>
                <a:gd name="T18" fmla="*/ 2147483647 w 497"/>
                <a:gd name="T19" fmla="*/ 2147483647 h 444"/>
                <a:gd name="T20" fmla="*/ 2147483647 w 497"/>
                <a:gd name="T21" fmla="*/ 2147483647 h 444"/>
                <a:gd name="T22" fmla="*/ 2147483647 w 497"/>
                <a:gd name="T23" fmla="*/ 2147483647 h 444"/>
                <a:gd name="T24" fmla="*/ 2147483647 w 497"/>
                <a:gd name="T25" fmla="*/ 2147483647 h 444"/>
                <a:gd name="T26" fmla="*/ 2147483647 w 497"/>
                <a:gd name="T27" fmla="*/ 2147483647 h 444"/>
                <a:gd name="T28" fmla="*/ 2147483647 w 497"/>
                <a:gd name="T29" fmla="*/ 2147483647 h 444"/>
                <a:gd name="T30" fmla="*/ 2147483647 w 497"/>
                <a:gd name="T31" fmla="*/ 2147483647 h 444"/>
                <a:gd name="T32" fmla="*/ 2147483647 w 497"/>
                <a:gd name="T33" fmla="*/ 2147483647 h 444"/>
                <a:gd name="T34" fmla="*/ 2147483647 w 497"/>
                <a:gd name="T35" fmla="*/ 0 h 444"/>
                <a:gd name="T36" fmla="*/ 2147483647 w 497"/>
                <a:gd name="T37" fmla="*/ 2147483647 h 444"/>
                <a:gd name="T38" fmla="*/ 2147483647 w 497"/>
                <a:gd name="T39" fmla="*/ 2147483647 h 444"/>
                <a:gd name="T40" fmla="*/ 2147483647 w 497"/>
                <a:gd name="T41" fmla="*/ 2147483647 h 444"/>
                <a:gd name="T42" fmla="*/ 2147483647 w 497"/>
                <a:gd name="T43" fmla="*/ 2147483647 h 444"/>
                <a:gd name="T44" fmla="*/ 2147483647 w 497"/>
                <a:gd name="T45" fmla="*/ 2147483647 h 444"/>
                <a:gd name="T46" fmla="*/ 2147483647 w 497"/>
                <a:gd name="T47" fmla="*/ 2147483647 h 444"/>
                <a:gd name="T48" fmla="*/ 2147483647 w 497"/>
                <a:gd name="T49" fmla="*/ 2147483647 h 444"/>
                <a:gd name="T50" fmla="*/ 2147483647 w 497"/>
                <a:gd name="T51" fmla="*/ 2147483647 h 444"/>
                <a:gd name="T52" fmla="*/ 2147483647 w 497"/>
                <a:gd name="T53" fmla="*/ 2147483647 h 444"/>
                <a:gd name="T54" fmla="*/ 2147483647 w 497"/>
                <a:gd name="T55" fmla="*/ 2147483647 h 444"/>
                <a:gd name="T56" fmla="*/ 2147483647 w 497"/>
                <a:gd name="T57" fmla="*/ 2147483647 h 444"/>
                <a:gd name="T58" fmla="*/ 2147483647 w 497"/>
                <a:gd name="T59" fmla="*/ 2147483647 h 444"/>
                <a:gd name="T60" fmla="*/ 2147483647 w 497"/>
                <a:gd name="T61" fmla="*/ 2147483647 h 444"/>
                <a:gd name="T62" fmla="*/ 2147483647 w 497"/>
                <a:gd name="T63" fmla="*/ 2147483647 h 444"/>
                <a:gd name="T64" fmla="*/ 2147483647 w 497"/>
                <a:gd name="T65" fmla="*/ 2147483647 h 444"/>
                <a:gd name="T66" fmla="*/ 2147483647 w 497"/>
                <a:gd name="T67" fmla="*/ 2147483647 h 444"/>
                <a:gd name="T68" fmla="*/ 2147483647 w 497"/>
                <a:gd name="T69" fmla="*/ 2147483647 h 444"/>
                <a:gd name="T70" fmla="*/ 2147483647 w 497"/>
                <a:gd name="T71" fmla="*/ 2147483647 h 444"/>
                <a:gd name="T72" fmla="*/ 2147483647 w 497"/>
                <a:gd name="T73" fmla="*/ 2147483647 h 444"/>
                <a:gd name="T74" fmla="*/ 2147483647 w 497"/>
                <a:gd name="T75" fmla="*/ 2147483647 h 444"/>
                <a:gd name="T76" fmla="*/ 2147483647 w 497"/>
                <a:gd name="T77" fmla="*/ 2147483647 h 444"/>
                <a:gd name="T78" fmla="*/ 2147483647 w 497"/>
                <a:gd name="T79" fmla="*/ 2147483647 h 444"/>
                <a:gd name="T80" fmla="*/ 2147483647 w 497"/>
                <a:gd name="T81" fmla="*/ 2147483647 h 444"/>
                <a:gd name="T82" fmla="*/ 2147483647 w 497"/>
                <a:gd name="T83" fmla="*/ 2147483647 h 444"/>
                <a:gd name="T84" fmla="*/ 2147483647 w 497"/>
                <a:gd name="T85" fmla="*/ 2147483647 h 444"/>
                <a:gd name="T86" fmla="*/ 2147483647 w 497"/>
                <a:gd name="T87" fmla="*/ 2147483647 h 444"/>
                <a:gd name="T88" fmla="*/ 2147483647 w 497"/>
                <a:gd name="T89" fmla="*/ 2147483647 h 44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97" h="444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7" y="0"/>
                    <a:pt x="0" y="26"/>
                    <a:pt x="0" y="53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3"/>
                    <a:pt x="17" y="399"/>
                    <a:pt x="53" y="399"/>
                  </a:cubicBezTo>
                  <a:cubicBezTo>
                    <a:pt x="151" y="399"/>
                    <a:pt x="151" y="399"/>
                    <a:pt x="151" y="399"/>
                  </a:cubicBezTo>
                  <a:cubicBezTo>
                    <a:pt x="151" y="345"/>
                    <a:pt x="151" y="345"/>
                    <a:pt x="151" y="345"/>
                  </a:cubicBezTo>
                  <a:cubicBezTo>
                    <a:pt x="44" y="345"/>
                    <a:pt x="44" y="345"/>
                    <a:pt x="44" y="345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3" y="124"/>
                    <a:pt x="443" y="124"/>
                    <a:pt x="443" y="124"/>
                  </a:cubicBezTo>
                  <a:cubicBezTo>
                    <a:pt x="443" y="345"/>
                    <a:pt x="443" y="345"/>
                    <a:pt x="443" y="345"/>
                  </a:cubicBezTo>
                  <a:cubicBezTo>
                    <a:pt x="345" y="345"/>
                    <a:pt x="345" y="345"/>
                    <a:pt x="345" y="345"/>
                  </a:cubicBezTo>
                  <a:cubicBezTo>
                    <a:pt x="345" y="399"/>
                    <a:pt x="345" y="399"/>
                    <a:pt x="345" y="399"/>
                  </a:cubicBezTo>
                  <a:cubicBezTo>
                    <a:pt x="443" y="399"/>
                    <a:pt x="443" y="399"/>
                    <a:pt x="443" y="399"/>
                  </a:cubicBezTo>
                  <a:cubicBezTo>
                    <a:pt x="470" y="399"/>
                    <a:pt x="496" y="373"/>
                    <a:pt x="496" y="345"/>
                  </a:cubicBezTo>
                  <a:cubicBezTo>
                    <a:pt x="496" y="53"/>
                    <a:pt x="496" y="53"/>
                    <a:pt x="496" y="53"/>
                  </a:cubicBezTo>
                  <a:cubicBezTo>
                    <a:pt x="496" y="26"/>
                    <a:pt x="470" y="0"/>
                    <a:pt x="443" y="0"/>
                  </a:cubicBezTo>
                  <a:close/>
                  <a:moveTo>
                    <a:pt x="62" y="80"/>
                  </a:moveTo>
                  <a:lnTo>
                    <a:pt x="62" y="80"/>
                  </a:lnTo>
                  <a:cubicBezTo>
                    <a:pt x="53" y="80"/>
                    <a:pt x="44" y="71"/>
                    <a:pt x="44" y="62"/>
                  </a:cubicBezTo>
                  <a:cubicBezTo>
                    <a:pt x="44" y="53"/>
                    <a:pt x="53" y="45"/>
                    <a:pt x="62" y="45"/>
                  </a:cubicBezTo>
                  <a:cubicBezTo>
                    <a:pt x="71" y="45"/>
                    <a:pt x="79" y="53"/>
                    <a:pt x="79" y="62"/>
                  </a:cubicBezTo>
                  <a:cubicBezTo>
                    <a:pt x="79" y="71"/>
                    <a:pt x="71" y="80"/>
                    <a:pt x="62" y="80"/>
                  </a:cubicBezTo>
                  <a:close/>
                  <a:moveTo>
                    <a:pt x="116" y="80"/>
                  </a:moveTo>
                  <a:lnTo>
                    <a:pt x="116" y="80"/>
                  </a:lnTo>
                  <a:cubicBezTo>
                    <a:pt x="107" y="80"/>
                    <a:pt x="97" y="71"/>
                    <a:pt x="97" y="62"/>
                  </a:cubicBezTo>
                  <a:cubicBezTo>
                    <a:pt x="97" y="53"/>
                    <a:pt x="107" y="45"/>
                    <a:pt x="116" y="45"/>
                  </a:cubicBezTo>
                  <a:cubicBezTo>
                    <a:pt x="124" y="45"/>
                    <a:pt x="132" y="53"/>
                    <a:pt x="132" y="62"/>
                  </a:cubicBezTo>
                  <a:cubicBezTo>
                    <a:pt x="132" y="71"/>
                    <a:pt x="124" y="80"/>
                    <a:pt x="116" y="80"/>
                  </a:cubicBezTo>
                  <a:close/>
                  <a:moveTo>
                    <a:pt x="443" y="80"/>
                  </a:moveTo>
                  <a:lnTo>
                    <a:pt x="443" y="80"/>
                  </a:lnTo>
                  <a:cubicBezTo>
                    <a:pt x="151" y="80"/>
                    <a:pt x="151" y="80"/>
                    <a:pt x="151" y="80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443" y="53"/>
                    <a:pt x="443" y="53"/>
                    <a:pt x="443" y="53"/>
                  </a:cubicBezTo>
                  <a:lnTo>
                    <a:pt x="443" y="80"/>
                  </a:lnTo>
                  <a:close/>
                  <a:moveTo>
                    <a:pt x="248" y="177"/>
                  </a:moveTo>
                  <a:lnTo>
                    <a:pt x="248" y="177"/>
                  </a:lnTo>
                  <a:cubicBezTo>
                    <a:pt x="124" y="301"/>
                    <a:pt x="124" y="301"/>
                    <a:pt x="124" y="301"/>
                  </a:cubicBezTo>
                  <a:cubicBezTo>
                    <a:pt x="204" y="301"/>
                    <a:pt x="204" y="301"/>
                    <a:pt x="204" y="301"/>
                  </a:cubicBezTo>
                  <a:cubicBezTo>
                    <a:pt x="204" y="443"/>
                    <a:pt x="204" y="443"/>
                    <a:pt x="204" y="443"/>
                  </a:cubicBezTo>
                  <a:cubicBezTo>
                    <a:pt x="292" y="443"/>
                    <a:pt x="292" y="443"/>
                    <a:pt x="292" y="443"/>
                  </a:cubicBezTo>
                  <a:cubicBezTo>
                    <a:pt x="292" y="301"/>
                    <a:pt x="292" y="301"/>
                    <a:pt x="292" y="301"/>
                  </a:cubicBezTo>
                  <a:cubicBezTo>
                    <a:pt x="363" y="301"/>
                    <a:pt x="363" y="301"/>
                    <a:pt x="363" y="301"/>
                  </a:cubicBezTo>
                  <a:lnTo>
                    <a:pt x="248" y="1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Freeform 101"/>
            <p:cNvSpPr>
              <a:spLocks/>
            </p:cNvSpPr>
            <p:nvPr/>
          </p:nvSpPr>
          <p:spPr bwMode="auto">
            <a:xfrm>
              <a:off x="6804025" y="4887913"/>
              <a:ext cx="461963" cy="355600"/>
            </a:xfrm>
            <a:custGeom>
              <a:avLst/>
              <a:gdLst>
                <a:gd name="T0" fmla="*/ 2147483647 w 497"/>
                <a:gd name="T1" fmla="*/ 2147483647 h 382"/>
                <a:gd name="T2" fmla="*/ 2147483647 w 497"/>
                <a:gd name="T3" fmla="*/ 2147483647 h 382"/>
                <a:gd name="T4" fmla="*/ 2147483647 w 497"/>
                <a:gd name="T5" fmla="*/ 2147483647 h 382"/>
                <a:gd name="T6" fmla="*/ 2147483647 w 497"/>
                <a:gd name="T7" fmla="*/ 2147483647 h 382"/>
                <a:gd name="T8" fmla="*/ 2147483647 w 497"/>
                <a:gd name="T9" fmla="*/ 2147483647 h 382"/>
                <a:gd name="T10" fmla="*/ 2147483647 w 497"/>
                <a:gd name="T11" fmla="*/ 2147483647 h 382"/>
                <a:gd name="T12" fmla="*/ 2147483647 w 497"/>
                <a:gd name="T13" fmla="*/ 2147483647 h 382"/>
                <a:gd name="T14" fmla="*/ 2147483647 w 497"/>
                <a:gd name="T15" fmla="*/ 2147483647 h 382"/>
                <a:gd name="T16" fmla="*/ 2147483647 w 497"/>
                <a:gd name="T17" fmla="*/ 2147483647 h 382"/>
                <a:gd name="T18" fmla="*/ 2147483647 w 497"/>
                <a:gd name="T19" fmla="*/ 2147483647 h 382"/>
                <a:gd name="T20" fmla="*/ 2147483647 w 497"/>
                <a:gd name="T21" fmla="*/ 2147483647 h 382"/>
                <a:gd name="T22" fmla="*/ 2147483647 w 497"/>
                <a:gd name="T23" fmla="*/ 2147483647 h 382"/>
                <a:gd name="T24" fmla="*/ 2147483647 w 497"/>
                <a:gd name="T25" fmla="*/ 2147483647 h 382"/>
                <a:gd name="T26" fmla="*/ 2147483647 w 497"/>
                <a:gd name="T27" fmla="*/ 2147483647 h 382"/>
                <a:gd name="T28" fmla="*/ 2147483647 w 497"/>
                <a:gd name="T29" fmla="*/ 2147483647 h 382"/>
                <a:gd name="T30" fmla="*/ 2147483647 w 497"/>
                <a:gd name="T31" fmla="*/ 2147483647 h 382"/>
                <a:gd name="T32" fmla="*/ 2147483647 w 497"/>
                <a:gd name="T33" fmla="*/ 2147483647 h 382"/>
                <a:gd name="T34" fmla="*/ 2147483647 w 497"/>
                <a:gd name="T35" fmla="*/ 2147483647 h 382"/>
                <a:gd name="T36" fmla="*/ 2147483647 w 497"/>
                <a:gd name="T37" fmla="*/ 2147483647 h 382"/>
                <a:gd name="T38" fmla="*/ 2147483647 w 497"/>
                <a:gd name="T39" fmla="*/ 2147483647 h 382"/>
                <a:gd name="T40" fmla="*/ 2147483647 w 497"/>
                <a:gd name="T41" fmla="*/ 2147483647 h 382"/>
                <a:gd name="T42" fmla="*/ 2147483647 w 497"/>
                <a:gd name="T43" fmla="*/ 2147483647 h 382"/>
                <a:gd name="T44" fmla="*/ 2147483647 w 497"/>
                <a:gd name="T45" fmla="*/ 2147483647 h 382"/>
                <a:gd name="T46" fmla="*/ 2147483647 w 497"/>
                <a:gd name="T47" fmla="*/ 2147483647 h 382"/>
                <a:gd name="T48" fmla="*/ 2147483647 w 497"/>
                <a:gd name="T49" fmla="*/ 2147483647 h 382"/>
                <a:gd name="T50" fmla="*/ 2147483647 w 497"/>
                <a:gd name="T51" fmla="*/ 2147483647 h 382"/>
                <a:gd name="T52" fmla="*/ 2147483647 w 497"/>
                <a:gd name="T53" fmla="*/ 2147483647 h 382"/>
                <a:gd name="T54" fmla="*/ 2147483647 w 497"/>
                <a:gd name="T55" fmla="*/ 2147483647 h 382"/>
                <a:gd name="T56" fmla="*/ 2147483647 w 497"/>
                <a:gd name="T57" fmla="*/ 2147483647 h 382"/>
                <a:gd name="T58" fmla="*/ 2147483647 w 497"/>
                <a:gd name="T59" fmla="*/ 2147483647 h 382"/>
                <a:gd name="T60" fmla="*/ 2147483647 w 497"/>
                <a:gd name="T61" fmla="*/ 2147483647 h 38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Freeform 102"/>
            <p:cNvSpPr>
              <a:spLocks/>
            </p:cNvSpPr>
            <p:nvPr/>
          </p:nvSpPr>
          <p:spPr bwMode="auto">
            <a:xfrm>
              <a:off x="1263650" y="3600450"/>
              <a:ext cx="401638" cy="360363"/>
            </a:xfrm>
            <a:custGeom>
              <a:avLst/>
              <a:gdLst>
                <a:gd name="T0" fmla="*/ 2147483647 w 498"/>
                <a:gd name="T1" fmla="*/ 2147483647 h 445"/>
                <a:gd name="T2" fmla="*/ 2147483647 w 498"/>
                <a:gd name="T3" fmla="*/ 2147483647 h 445"/>
                <a:gd name="T4" fmla="*/ 2147483647 w 498"/>
                <a:gd name="T5" fmla="*/ 2147483647 h 445"/>
                <a:gd name="T6" fmla="*/ 2147483647 w 498"/>
                <a:gd name="T7" fmla="*/ 2147483647 h 445"/>
                <a:gd name="T8" fmla="*/ 2147483647 w 498"/>
                <a:gd name="T9" fmla="*/ 2147483647 h 445"/>
                <a:gd name="T10" fmla="*/ 2147483647 w 498"/>
                <a:gd name="T11" fmla="*/ 2147483647 h 445"/>
                <a:gd name="T12" fmla="*/ 2147483647 w 498"/>
                <a:gd name="T13" fmla="*/ 2147483647 h 445"/>
                <a:gd name="T14" fmla="*/ 2147483647 w 498"/>
                <a:gd name="T15" fmla="*/ 2147483647 h 445"/>
                <a:gd name="T16" fmla="*/ 2147483647 w 498"/>
                <a:gd name="T17" fmla="*/ 0 h 445"/>
                <a:gd name="T18" fmla="*/ 2147483647 w 498"/>
                <a:gd name="T19" fmla="*/ 2147483647 h 445"/>
                <a:gd name="T20" fmla="*/ 2147483647 w 498"/>
                <a:gd name="T21" fmla="*/ 2147483647 h 445"/>
                <a:gd name="T22" fmla="*/ 2147483647 w 498"/>
                <a:gd name="T23" fmla="*/ 2147483647 h 445"/>
                <a:gd name="T24" fmla="*/ 2147483647 w 498"/>
                <a:gd name="T25" fmla="*/ 2147483647 h 445"/>
                <a:gd name="T26" fmla="*/ 0 w 498"/>
                <a:gd name="T27" fmla="*/ 2147483647 h 445"/>
                <a:gd name="T28" fmla="*/ 0 w 498"/>
                <a:gd name="T29" fmla="*/ 2147483647 h 445"/>
                <a:gd name="T30" fmla="*/ 2147483647 w 498"/>
                <a:gd name="T31" fmla="*/ 2147483647 h 445"/>
                <a:gd name="T32" fmla="*/ 2147483647 w 498"/>
                <a:gd name="T33" fmla="*/ 2147483647 h 445"/>
                <a:gd name="T34" fmla="*/ 2147483647 w 498"/>
                <a:gd name="T35" fmla="*/ 2147483647 h 445"/>
                <a:gd name="T36" fmla="*/ 2147483647 w 498"/>
                <a:gd name="T37" fmla="*/ 2147483647 h 445"/>
                <a:gd name="T38" fmla="*/ 2147483647 w 498"/>
                <a:gd name="T39" fmla="*/ 2147483647 h 445"/>
                <a:gd name="T40" fmla="*/ 2147483647 w 498"/>
                <a:gd name="T41" fmla="*/ 2147483647 h 445"/>
                <a:gd name="T42" fmla="*/ 2147483647 w 498"/>
                <a:gd name="T43" fmla="*/ 2147483647 h 445"/>
                <a:gd name="T44" fmla="*/ 2147483647 w 498"/>
                <a:gd name="T45" fmla="*/ 2147483647 h 445"/>
                <a:gd name="T46" fmla="*/ 2147483647 w 498"/>
                <a:gd name="T47" fmla="*/ 2147483647 h 445"/>
                <a:gd name="T48" fmla="*/ 2147483647 w 498"/>
                <a:gd name="T49" fmla="*/ 2147483647 h 445"/>
                <a:gd name="T50" fmla="*/ 2147483647 w 498"/>
                <a:gd name="T51" fmla="*/ 2147483647 h 445"/>
                <a:gd name="T52" fmla="*/ 2147483647 w 498"/>
                <a:gd name="T53" fmla="*/ 2147483647 h 445"/>
                <a:gd name="T54" fmla="*/ 2147483647 w 498"/>
                <a:gd name="T55" fmla="*/ 2147483647 h 445"/>
                <a:gd name="T56" fmla="*/ 2147483647 w 498"/>
                <a:gd name="T57" fmla="*/ 2147483647 h 445"/>
                <a:gd name="T58" fmla="*/ 2147483647 w 498"/>
                <a:gd name="T59" fmla="*/ 2147483647 h 445"/>
                <a:gd name="T60" fmla="*/ 2147483647 w 498"/>
                <a:gd name="T61" fmla="*/ 2147483647 h 445"/>
                <a:gd name="T62" fmla="*/ 2147483647 w 498"/>
                <a:gd name="T63" fmla="*/ 2147483647 h 445"/>
                <a:gd name="T64" fmla="*/ 2147483647 w 498"/>
                <a:gd name="T65" fmla="*/ 2147483647 h 445"/>
                <a:gd name="T66" fmla="*/ 2147483647 w 498"/>
                <a:gd name="T67" fmla="*/ 2147483647 h 445"/>
                <a:gd name="T68" fmla="*/ 2147483647 w 498"/>
                <a:gd name="T69" fmla="*/ 2147483647 h 445"/>
                <a:gd name="T70" fmla="*/ 2147483647 w 498"/>
                <a:gd name="T71" fmla="*/ 2147483647 h 445"/>
                <a:gd name="T72" fmla="*/ 2147483647 w 498"/>
                <a:gd name="T73" fmla="*/ 2147483647 h 445"/>
                <a:gd name="T74" fmla="*/ 2147483647 w 498"/>
                <a:gd name="T75" fmla="*/ 2147483647 h 445"/>
                <a:gd name="T76" fmla="*/ 2147483647 w 498"/>
                <a:gd name="T77" fmla="*/ 2147483647 h 445"/>
                <a:gd name="T78" fmla="*/ 2147483647 w 498"/>
                <a:gd name="T79" fmla="*/ 2147483647 h 445"/>
                <a:gd name="T80" fmla="*/ 2147483647 w 498"/>
                <a:gd name="T81" fmla="*/ 2147483647 h 445"/>
                <a:gd name="T82" fmla="*/ 2147483647 w 498"/>
                <a:gd name="T83" fmla="*/ 2147483647 h 445"/>
                <a:gd name="T84" fmla="*/ 2147483647 w 498"/>
                <a:gd name="T85" fmla="*/ 2147483647 h 445"/>
                <a:gd name="T86" fmla="*/ 2147483647 w 498"/>
                <a:gd name="T87" fmla="*/ 2147483647 h 445"/>
                <a:gd name="T88" fmla="*/ 2147483647 w 498"/>
                <a:gd name="T89" fmla="*/ 2147483647 h 445"/>
                <a:gd name="T90" fmla="*/ 2147483647 w 498"/>
                <a:gd name="T91" fmla="*/ 2147483647 h 445"/>
                <a:gd name="T92" fmla="*/ 2147483647 w 498"/>
                <a:gd name="T93" fmla="*/ 2147483647 h 445"/>
                <a:gd name="T94" fmla="*/ 2147483647 w 498"/>
                <a:gd name="T95" fmla="*/ 2147483647 h 445"/>
                <a:gd name="T96" fmla="*/ 2147483647 w 498"/>
                <a:gd name="T97" fmla="*/ 2147483647 h 445"/>
                <a:gd name="T98" fmla="*/ 2147483647 w 498"/>
                <a:gd name="T99" fmla="*/ 2147483647 h 445"/>
                <a:gd name="T100" fmla="*/ 2147483647 w 498"/>
                <a:gd name="T101" fmla="*/ 2147483647 h 445"/>
                <a:gd name="T102" fmla="*/ 2147483647 w 498"/>
                <a:gd name="T103" fmla="*/ 2147483647 h 445"/>
                <a:gd name="T104" fmla="*/ 2147483647 w 498"/>
                <a:gd name="T105" fmla="*/ 2147483647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TextBox 35"/>
            <p:cNvSpPr txBox="1">
              <a:spLocks noChangeArrowheads="1"/>
            </p:cNvSpPr>
            <p:nvPr/>
          </p:nvSpPr>
          <p:spPr bwMode="auto">
            <a:xfrm>
              <a:off x="2289175" y="2074863"/>
              <a:ext cx="3138488" cy="618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.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Aenean</a:t>
              </a:r>
              <a:endParaRPr lang="en-US" altLang="zh-CN" sz="12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18" name="TextBox 35"/>
            <p:cNvSpPr txBox="1">
              <a:spLocks noChangeArrowheads="1"/>
            </p:cNvSpPr>
            <p:nvPr/>
          </p:nvSpPr>
          <p:spPr bwMode="auto">
            <a:xfrm>
              <a:off x="2289175" y="3403600"/>
              <a:ext cx="313848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  <a:ea typeface="+mn-ea"/>
                </a:rPr>
                <a:t> 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Aenean</a:t>
              </a:r>
              <a:endParaRPr lang="en-US" altLang="zh-CN" sz="12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TextBox 35"/>
            <p:cNvSpPr txBox="1">
              <a:spLocks noChangeArrowheads="1"/>
            </p:cNvSpPr>
            <p:nvPr/>
          </p:nvSpPr>
          <p:spPr bwMode="auto">
            <a:xfrm>
              <a:off x="2289175" y="4721225"/>
              <a:ext cx="313848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Aenean</a:t>
              </a:r>
              <a:endParaRPr lang="en-US" altLang="zh-CN" sz="12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TextBox 35"/>
            <p:cNvSpPr txBox="1">
              <a:spLocks noChangeArrowheads="1"/>
            </p:cNvSpPr>
            <p:nvPr/>
          </p:nvSpPr>
          <p:spPr bwMode="auto">
            <a:xfrm>
              <a:off x="7767638" y="2074863"/>
              <a:ext cx="313848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Aenean</a:t>
              </a:r>
              <a:endParaRPr lang="en-US" altLang="zh-CN" sz="12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" name="TextBox 35"/>
            <p:cNvSpPr txBox="1">
              <a:spLocks noChangeArrowheads="1"/>
            </p:cNvSpPr>
            <p:nvPr/>
          </p:nvSpPr>
          <p:spPr bwMode="auto">
            <a:xfrm>
              <a:off x="7767638" y="3403600"/>
              <a:ext cx="313848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Aenean</a:t>
              </a:r>
              <a:endParaRPr lang="en-US" altLang="zh-CN" sz="12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TextBox 35"/>
            <p:cNvSpPr txBox="1">
              <a:spLocks noChangeArrowheads="1"/>
            </p:cNvSpPr>
            <p:nvPr/>
          </p:nvSpPr>
          <p:spPr bwMode="auto">
            <a:xfrm>
              <a:off x="7767638" y="4721225"/>
              <a:ext cx="313848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Aenean</a:t>
              </a:r>
              <a:endParaRPr lang="en-US" altLang="zh-CN" sz="12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1293813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" y="0"/>
            <a:ext cx="12184708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18153" y="319343"/>
            <a:ext cx="2746265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1.5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公司</a:t>
            </a:r>
            <a:r>
              <a:rPr lang="zh-CN" altLang="en-US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简介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390257" y="2810925"/>
            <a:ext cx="9411487" cy="2514897"/>
            <a:chOff x="1392717" y="2810925"/>
            <a:chExt cx="9411487" cy="2514897"/>
          </a:xfrm>
        </p:grpSpPr>
        <p:sp>
          <p:nvSpPr>
            <p:cNvPr id="25" name="矩形 24"/>
            <p:cNvSpPr/>
            <p:nvPr/>
          </p:nvSpPr>
          <p:spPr>
            <a:xfrm>
              <a:off x="1392717" y="2810925"/>
              <a:ext cx="5294895" cy="2514897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t="-11000" b="-66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7665716" y="3021933"/>
              <a:ext cx="3138488" cy="2092880"/>
              <a:chOff x="7727709" y="3232942"/>
              <a:chExt cx="3138488" cy="2092880"/>
            </a:xfrm>
          </p:grpSpPr>
          <p:sp>
            <p:nvSpPr>
              <p:cNvPr id="23" name="TextBox 35"/>
              <p:cNvSpPr txBox="1">
                <a:spLocks noChangeArrowheads="1"/>
              </p:cNvSpPr>
              <p:nvPr/>
            </p:nvSpPr>
            <p:spPr bwMode="auto">
              <a:xfrm>
                <a:off x="7727709" y="3571496"/>
                <a:ext cx="3138488" cy="1754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  <a:ea typeface="+mn-ea"/>
                  </a:rPr>
                  <a:t> 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Lorem ipsum dolor sit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amet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consectetuer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adipiscing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elit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. </a:t>
                </a:r>
                <a:r>
                  <a:rPr lang="en-US" altLang="zh-CN" sz="1200" dirty="0" err="1" smtClean="0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Aenean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Lorem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 ipsum dolor sit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amet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consectetuer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adipiscing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elit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.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Aenean</a:t>
                </a:r>
                <a:endPara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Lorem ipsum dolor sit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amet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,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consectetuer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adipiscing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elit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.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ea typeface="+mn-ea"/>
                    <a:cs typeface="Arial" panose="020B0604020202020204" pitchFamily="34" charset="0"/>
                  </a:rPr>
                  <a:t>Aenean</a:t>
                </a:r>
                <a:endPara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" name="文本框 1"/>
              <p:cNvSpPr txBox="1"/>
              <p:nvPr/>
            </p:nvSpPr>
            <p:spPr>
              <a:xfrm>
                <a:off x="7727709" y="3232942"/>
                <a:ext cx="210776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 smtClean="0">
                    <a:solidFill>
                      <a:schemeClr val="bg1"/>
                    </a:solidFill>
                  </a:rPr>
                  <a:t>公司简介</a:t>
                </a:r>
                <a:endParaRPr lang="zh-CN" altLang="en-US" sz="16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79816895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" y="0"/>
            <a:ext cx="12184708" cy="6858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841230" y="2270175"/>
            <a:ext cx="3163821" cy="3346350"/>
            <a:chOff x="4841230" y="2270175"/>
            <a:chExt cx="3163821" cy="3346350"/>
          </a:xfrm>
        </p:grpSpPr>
        <p:grpSp>
          <p:nvGrpSpPr>
            <p:cNvPr id="12" name="组合 11"/>
            <p:cNvGrpSpPr/>
            <p:nvPr/>
          </p:nvGrpSpPr>
          <p:grpSpPr>
            <a:xfrm>
              <a:off x="5142053" y="2270175"/>
              <a:ext cx="1907895" cy="1528516"/>
              <a:chOff x="5142053" y="3013501"/>
              <a:chExt cx="1907895" cy="1528516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142053" y="3013501"/>
                <a:ext cx="190789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4800" dirty="0">
                    <a:solidFill>
                      <a:schemeClr val="bg1"/>
                    </a:solidFill>
                    <a:latin typeface="Agency FB" panose="020B0503020202020204" pitchFamily="34" charset="0"/>
                  </a:rPr>
                  <a:t>PART  </a:t>
                </a:r>
                <a:r>
                  <a:rPr lang="en-US" altLang="zh-CN" sz="4800" dirty="0" smtClean="0">
                    <a:solidFill>
                      <a:schemeClr val="bg1"/>
                    </a:solidFill>
                    <a:latin typeface="Agency FB" panose="020B0503020202020204" pitchFamily="34" charset="0"/>
                  </a:rPr>
                  <a:t>02</a:t>
                </a:r>
                <a:endParaRPr lang="zh-CN" altLang="en-US" sz="4800" dirty="0">
                  <a:solidFill>
                    <a:schemeClr val="bg1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5199761" y="4018797"/>
                <a:ext cx="17087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dirty="0" smtClean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</a:rPr>
                  <a:t>整体规划</a:t>
                </a:r>
              </a:p>
            </p:txBody>
          </p:sp>
        </p:grpSp>
        <p:sp>
          <p:nvSpPr>
            <p:cNvPr id="10" name="Textfeld 78"/>
            <p:cNvSpPr txBox="1"/>
            <p:nvPr/>
          </p:nvSpPr>
          <p:spPr>
            <a:xfrm>
              <a:off x="4841230" y="3908365"/>
              <a:ext cx="1690621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28600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2.1 </a:t>
              </a: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市场潜力</a:t>
              </a:r>
            </a:p>
            <a:p>
              <a:pPr defTabSz="228600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2.2 </a:t>
              </a: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市场透析</a:t>
              </a:r>
            </a:p>
            <a:p>
              <a:pPr defTabSz="228600">
                <a:lnSpc>
                  <a:spcPct val="150000"/>
                </a:lnSpc>
              </a:pPr>
              <a:endParaRPr lang="zh-CN" altLang="en-US" sz="14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defTabSz="228600">
                <a:lnSpc>
                  <a:spcPct val="150000"/>
                </a:lnSpc>
              </a:pPr>
              <a:endParaRPr lang="en-US" altLang="zh-CN" sz="1400" dirty="0" smtClean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defTabSz="228600">
                <a:lnSpc>
                  <a:spcPct val="150000"/>
                </a:lnSpc>
              </a:pPr>
              <a:endParaRPr lang="zh-CN" altLang="en-US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3" name="Textfeld 78"/>
            <p:cNvSpPr txBox="1"/>
            <p:nvPr/>
          </p:nvSpPr>
          <p:spPr>
            <a:xfrm>
              <a:off x="6314430" y="3908365"/>
              <a:ext cx="1690621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28600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2.4 </a:t>
              </a: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解决方案</a:t>
              </a:r>
            </a:p>
            <a:p>
              <a:pPr defTabSz="228600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2.5 </a:t>
              </a: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竞争分析</a:t>
              </a:r>
            </a:p>
            <a:p>
              <a:pPr defTabSz="228600">
                <a:lnSpc>
                  <a:spcPct val="150000"/>
                </a:lnSpc>
              </a:pPr>
              <a:endParaRPr lang="zh-CN" altLang="en-US" sz="14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defTabSz="228600">
                <a:lnSpc>
                  <a:spcPct val="150000"/>
                </a:lnSpc>
              </a:pPr>
              <a:endParaRPr lang="en-US" altLang="zh-CN" sz="1400" dirty="0" smtClean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defTabSz="228600">
                <a:lnSpc>
                  <a:spcPct val="150000"/>
                </a:lnSpc>
              </a:pPr>
              <a:endParaRPr lang="zh-CN" altLang="en-US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6422653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" y="0"/>
            <a:ext cx="12184708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18153" y="319343"/>
            <a:ext cx="2746266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2.1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市场潜力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12711" y="2430086"/>
            <a:ext cx="8366579" cy="3008079"/>
            <a:chOff x="1009650" y="1765790"/>
            <a:chExt cx="10214233" cy="3672375"/>
          </a:xfrm>
        </p:grpSpPr>
        <p:grpSp>
          <p:nvGrpSpPr>
            <p:cNvPr id="5" name="组合 4"/>
            <p:cNvGrpSpPr/>
            <p:nvPr/>
          </p:nvGrpSpPr>
          <p:grpSpPr>
            <a:xfrm>
              <a:off x="1009650" y="2529049"/>
              <a:ext cx="2384673" cy="2909116"/>
              <a:chOff x="1009650" y="2529049"/>
              <a:chExt cx="2384673" cy="2909116"/>
            </a:xfrm>
          </p:grpSpPr>
          <p:sp>
            <p:nvSpPr>
              <p:cNvPr id="6" name="MH_SubTitle_1"/>
              <p:cNvSpPr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1009650" y="2529049"/>
                <a:ext cx="2384673" cy="506145"/>
              </a:xfrm>
              <a:prstGeom prst="rect">
                <a:avLst/>
              </a:pr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r>
                  <a:rPr lang="zh-CN" altLang="en-US" sz="1600" dirty="0">
                    <a:solidFill>
                      <a:srgbClr val="FFFFFF"/>
                    </a:solidFill>
                    <a:latin typeface="微软雅黑" pitchFamily="34" charset="-122"/>
                  </a:rPr>
                  <a:t>本地市场</a:t>
                </a:r>
              </a:p>
            </p:txBody>
          </p:sp>
          <p:sp>
            <p:nvSpPr>
              <p:cNvPr id="7" name="MH_Picture_1"/>
              <p:cNvSpPr>
                <a:spLocks noChangeArrowheads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1009650" y="3107961"/>
                <a:ext cx="2384673" cy="2330204"/>
              </a:xfrm>
              <a:prstGeom prst="rect">
                <a:avLst/>
              </a:prstGeom>
              <a:blipFill dpi="0" rotWithShape="1">
                <a:blip r:embed="rId12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>
                  <a:buFont typeface="Arial" charset="0"/>
                  <a:buNone/>
                </a:pPr>
                <a:endParaRPr lang="zh-CN" altLang="zh-CN">
                  <a:solidFill>
                    <a:srgbClr val="FFFFFF"/>
                  </a:solidFill>
                  <a:latin typeface="Arial" charset="0"/>
                  <a:ea typeface="宋体" charset="-122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229357" y="2529049"/>
              <a:ext cx="2384673" cy="2909116"/>
              <a:chOff x="6229357" y="2529049"/>
              <a:chExt cx="2384673" cy="2909116"/>
            </a:xfrm>
          </p:grpSpPr>
          <p:sp>
            <p:nvSpPr>
              <p:cNvPr id="9" name="MH_SubTitle_3"/>
              <p:cNvSpPr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6229357" y="2529049"/>
                <a:ext cx="2384673" cy="506145"/>
              </a:xfrm>
              <a:prstGeom prst="rect">
                <a:avLst/>
              </a:pr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 eaLnBrk="1" hangingPunct="1">
                  <a:buFont typeface="Arial" charset="0"/>
                  <a:buNone/>
                </a:pPr>
                <a:r>
                  <a:rPr lang="zh-CN" altLang="en-US" sz="1600" dirty="0" smtClean="0">
                    <a:solidFill>
                      <a:srgbClr val="FFFFFF"/>
                    </a:solidFill>
                    <a:latin typeface="微软雅黑" pitchFamily="34" charset="-122"/>
                  </a:rPr>
                  <a:t>细分市场</a:t>
                </a:r>
                <a:endParaRPr lang="zh-CN" altLang="zh-CN" sz="1600" dirty="0">
                  <a:solidFill>
                    <a:srgbClr val="FFFFFF"/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10" name="MH_Picture_3"/>
              <p:cNvSpPr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6229357" y="3107961"/>
                <a:ext cx="2384673" cy="2330204"/>
              </a:xfrm>
              <a:prstGeom prst="rect">
                <a:avLst/>
              </a:prstGeom>
              <a:blipFill dpi="0" rotWithShape="1">
                <a:blip r:embed="rId13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>
                  <a:buFont typeface="Arial" charset="0"/>
                  <a:buNone/>
                </a:pPr>
                <a:endParaRPr lang="zh-CN" altLang="zh-CN">
                  <a:solidFill>
                    <a:srgbClr val="FFFFFF"/>
                  </a:solidFill>
                  <a:latin typeface="Arial" charset="0"/>
                  <a:ea typeface="宋体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3619504" y="1765790"/>
              <a:ext cx="2384671" cy="2886478"/>
              <a:chOff x="3619504" y="1765790"/>
              <a:chExt cx="2384671" cy="2886478"/>
            </a:xfrm>
          </p:grpSpPr>
          <p:sp>
            <p:nvSpPr>
              <p:cNvPr id="12" name="MH_SubTitle_2"/>
              <p:cNvSpPr>
                <a:spLocks noChangeArrowheads="1"/>
              </p:cNvSpPr>
              <p:nvPr>
                <p:custDataLst>
                  <p:tags r:id="rId3"/>
                </p:custDataLst>
              </p:nvPr>
            </p:nvSpPr>
            <p:spPr bwMode="auto">
              <a:xfrm>
                <a:off x="3619504" y="4146123"/>
                <a:ext cx="2384671" cy="506145"/>
              </a:xfrm>
              <a:prstGeom prst="rect">
                <a:avLst/>
              </a:pr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 eaLnBrk="1" hangingPunct="1">
                  <a:buFont typeface="Arial" charset="0"/>
                  <a:buNone/>
                </a:pPr>
                <a:r>
                  <a:rPr lang="zh-CN" altLang="en-US" sz="1600" dirty="0" smtClean="0">
                    <a:solidFill>
                      <a:srgbClr val="FFFFFF"/>
                    </a:solidFill>
                    <a:latin typeface="微软雅黑" pitchFamily="34" charset="-122"/>
                  </a:rPr>
                  <a:t>周边市场</a:t>
                </a:r>
                <a:endParaRPr lang="zh-CN" altLang="zh-CN" sz="1600" dirty="0">
                  <a:solidFill>
                    <a:srgbClr val="FFFFFF"/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13" name="MH_Picture_2"/>
              <p:cNvSpPr>
                <a:spLocks noChangeArrowhead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3619504" y="1765790"/>
                <a:ext cx="2384671" cy="2330204"/>
              </a:xfrm>
              <a:prstGeom prst="rect">
                <a:avLst/>
              </a:prstGeom>
              <a:blipFill dpi="0" rotWithShape="1">
                <a:blip r:embed="rId14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>
                  <a:buFont typeface="Arial" charset="0"/>
                  <a:buNone/>
                </a:pPr>
                <a:endParaRPr lang="zh-CN" altLang="zh-CN">
                  <a:solidFill>
                    <a:srgbClr val="FFFFFF"/>
                  </a:solidFill>
                  <a:latin typeface="Arial" charset="0"/>
                  <a:ea typeface="宋体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8839212" y="1765790"/>
              <a:ext cx="2384671" cy="2886478"/>
              <a:chOff x="8839212" y="1765790"/>
              <a:chExt cx="2384671" cy="2886478"/>
            </a:xfrm>
          </p:grpSpPr>
          <p:sp>
            <p:nvSpPr>
              <p:cNvPr id="15" name="MH_SubTitle_4"/>
              <p:cNvSpPr>
                <a:spLocks noChangeArrowheads="1"/>
              </p:cNvSpPr>
              <p:nvPr>
                <p:custDataLst>
                  <p:tags r:id="rId1"/>
                </p:custDataLst>
              </p:nvPr>
            </p:nvSpPr>
            <p:spPr bwMode="auto">
              <a:xfrm>
                <a:off x="8839212" y="4146123"/>
                <a:ext cx="2384671" cy="506145"/>
              </a:xfrm>
              <a:prstGeom prst="rect">
                <a:avLst/>
              </a:pr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 eaLnBrk="1" hangingPunct="1">
                  <a:buFont typeface="Arial" charset="0"/>
                  <a:buNone/>
                </a:pPr>
                <a:r>
                  <a:rPr lang="zh-CN" altLang="en-US" sz="1600" dirty="0" smtClean="0">
                    <a:solidFill>
                      <a:srgbClr val="FFFFFF"/>
                    </a:solidFill>
                    <a:latin typeface="微软雅黑" pitchFamily="34" charset="-122"/>
                  </a:rPr>
                  <a:t>高端市场</a:t>
                </a:r>
                <a:endParaRPr lang="zh-CN" altLang="zh-CN" sz="1600" dirty="0">
                  <a:solidFill>
                    <a:srgbClr val="FFFFFF"/>
                  </a:solidFill>
                  <a:latin typeface="微软雅黑" pitchFamily="34" charset="-122"/>
                </a:endParaRPr>
              </a:p>
            </p:txBody>
          </p:sp>
          <p:sp>
            <p:nvSpPr>
              <p:cNvPr id="16" name="MH_Picture_4"/>
              <p:cNvSpPr>
                <a:spLocks noChangeArrowheads="1"/>
              </p:cNvSpPr>
              <p:nvPr>
                <p:custDataLst>
                  <p:tags r:id="rId2"/>
                </p:custDataLst>
              </p:nvPr>
            </p:nvSpPr>
            <p:spPr bwMode="auto">
              <a:xfrm>
                <a:off x="8839212" y="1765790"/>
                <a:ext cx="2384671" cy="2330204"/>
              </a:xfrm>
              <a:prstGeom prst="rect">
                <a:avLst/>
              </a:prstGeom>
              <a:blipFill dpi="0" rotWithShape="1">
                <a:blip r:embed="rId15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eaLnBrk="1" hangingPunct="1">
                  <a:buFont typeface="Arial" charset="0"/>
                  <a:buNone/>
                </a:pPr>
                <a:endParaRPr lang="zh-CN" altLang="zh-CN">
                  <a:solidFill>
                    <a:srgbClr val="FFFFFF"/>
                  </a:solidFill>
                  <a:latin typeface="Arial" charset="0"/>
                  <a:ea typeface="宋体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31452271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" y="0"/>
            <a:ext cx="12184708" cy="6858000"/>
          </a:xfrm>
          <a:prstGeom prst="rect">
            <a:avLst/>
          </a:prstGeom>
          <a:solidFill>
            <a:schemeClr val="bg1">
              <a:alpha val="55000"/>
            </a:schemeClr>
          </a:solidFill>
        </p:spPr>
      </p:pic>
      <p:sp>
        <p:nvSpPr>
          <p:cNvPr id="3" name="矩形 2"/>
          <p:cNvSpPr/>
          <p:nvPr/>
        </p:nvSpPr>
        <p:spPr>
          <a:xfrm>
            <a:off x="418153" y="319343"/>
            <a:ext cx="2746266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2.2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市场透析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31888" y="2106315"/>
            <a:ext cx="9928225" cy="3237905"/>
            <a:chOff x="1139825" y="2028825"/>
            <a:chExt cx="9928225" cy="3237905"/>
          </a:xfrm>
        </p:grpSpPr>
        <p:sp>
          <p:nvSpPr>
            <p:cNvPr id="5" name="Freeform 1"/>
            <p:cNvSpPr>
              <a:spLocks/>
            </p:cNvSpPr>
            <p:nvPr/>
          </p:nvSpPr>
          <p:spPr bwMode="auto">
            <a:xfrm>
              <a:off x="1139825" y="2028825"/>
              <a:ext cx="2840038" cy="1135063"/>
            </a:xfrm>
            <a:custGeom>
              <a:avLst/>
              <a:gdLst>
                <a:gd name="T0" fmla="*/ 2147483647 w 7144"/>
                <a:gd name="T1" fmla="*/ 0 h 3558"/>
                <a:gd name="T2" fmla="*/ 0 w 7144"/>
                <a:gd name="T3" fmla="*/ 0 h 3558"/>
                <a:gd name="T4" fmla="*/ 2147483647 w 7144"/>
                <a:gd name="T5" fmla="*/ 2147483647 h 3558"/>
                <a:gd name="T6" fmla="*/ 0 w 7144"/>
                <a:gd name="T7" fmla="*/ 2147483647 h 3558"/>
                <a:gd name="T8" fmla="*/ 2147483647 w 7144"/>
                <a:gd name="T9" fmla="*/ 2147483647 h 3558"/>
                <a:gd name="T10" fmla="*/ 2147483647 w 7144"/>
                <a:gd name="T11" fmla="*/ 2147483647 h 3558"/>
                <a:gd name="T12" fmla="*/ 2147483647 w 7144"/>
                <a:gd name="T13" fmla="*/ 0 h 35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144" h="3558">
                  <a:moveTo>
                    <a:pt x="5639" y="0"/>
                  </a:moveTo>
                  <a:lnTo>
                    <a:pt x="0" y="0"/>
                  </a:lnTo>
                  <a:lnTo>
                    <a:pt x="1475" y="1792"/>
                  </a:lnTo>
                  <a:lnTo>
                    <a:pt x="0" y="3557"/>
                  </a:lnTo>
                  <a:lnTo>
                    <a:pt x="5669" y="3557"/>
                  </a:lnTo>
                  <a:lnTo>
                    <a:pt x="7143" y="1792"/>
                  </a:lnTo>
                  <a:lnTo>
                    <a:pt x="5639" y="0"/>
                  </a:lnTo>
                </a:path>
              </a:pathLst>
            </a:custGeom>
            <a:solidFill>
              <a:schemeClr val="bg1">
                <a:alpha val="55000"/>
              </a:schemeClr>
            </a:solidFill>
            <a:ln>
              <a:noFill/>
            </a:ln>
          </p:spPr>
          <p:txBody>
            <a:bodyPr wrap="none" lIns="121910" tIns="60955" rIns="121910" bIns="60955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Freeform 2"/>
            <p:cNvSpPr>
              <a:spLocks/>
            </p:cNvSpPr>
            <p:nvPr/>
          </p:nvSpPr>
          <p:spPr bwMode="auto">
            <a:xfrm>
              <a:off x="3502025" y="2028825"/>
              <a:ext cx="2841625" cy="1135063"/>
            </a:xfrm>
            <a:custGeom>
              <a:avLst/>
              <a:gdLst>
                <a:gd name="T0" fmla="*/ 2147483647 w 7144"/>
                <a:gd name="T1" fmla="*/ 0 h 3558"/>
                <a:gd name="T2" fmla="*/ 0 w 7144"/>
                <a:gd name="T3" fmla="*/ 0 h 3558"/>
                <a:gd name="T4" fmla="*/ 2147483647 w 7144"/>
                <a:gd name="T5" fmla="*/ 2147483647 h 3558"/>
                <a:gd name="T6" fmla="*/ 0 w 7144"/>
                <a:gd name="T7" fmla="*/ 2147483647 h 3558"/>
                <a:gd name="T8" fmla="*/ 2147483647 w 7144"/>
                <a:gd name="T9" fmla="*/ 2147483647 h 3558"/>
                <a:gd name="T10" fmla="*/ 2147483647 w 7144"/>
                <a:gd name="T11" fmla="*/ 2147483647 h 3558"/>
                <a:gd name="T12" fmla="*/ 2147483647 w 7144"/>
                <a:gd name="T13" fmla="*/ 0 h 35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144" h="3558">
                  <a:moveTo>
                    <a:pt x="5668" y="0"/>
                  </a:moveTo>
                  <a:lnTo>
                    <a:pt x="0" y="0"/>
                  </a:lnTo>
                  <a:lnTo>
                    <a:pt x="1475" y="1792"/>
                  </a:lnTo>
                  <a:lnTo>
                    <a:pt x="0" y="3557"/>
                  </a:lnTo>
                  <a:lnTo>
                    <a:pt x="5668" y="3557"/>
                  </a:lnTo>
                  <a:lnTo>
                    <a:pt x="7143" y="1792"/>
                  </a:lnTo>
                  <a:lnTo>
                    <a:pt x="5668" y="0"/>
                  </a:lnTo>
                </a:path>
              </a:pathLst>
            </a:custGeom>
            <a:solidFill>
              <a:schemeClr val="bg1">
                <a:alpha val="55000"/>
              </a:schemeClr>
            </a:solidFill>
            <a:ln>
              <a:noFill/>
            </a:ln>
          </p:spPr>
          <p:txBody>
            <a:bodyPr wrap="none" lIns="121910" tIns="60955" rIns="121910" bIns="60955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Freeform 1"/>
            <p:cNvSpPr>
              <a:spLocks/>
            </p:cNvSpPr>
            <p:nvPr/>
          </p:nvSpPr>
          <p:spPr bwMode="auto">
            <a:xfrm>
              <a:off x="5862638" y="2035175"/>
              <a:ext cx="2841625" cy="1135063"/>
            </a:xfrm>
            <a:custGeom>
              <a:avLst/>
              <a:gdLst>
                <a:gd name="T0" fmla="*/ 2147483647 w 7144"/>
                <a:gd name="T1" fmla="*/ 0 h 3558"/>
                <a:gd name="T2" fmla="*/ 0 w 7144"/>
                <a:gd name="T3" fmla="*/ 0 h 3558"/>
                <a:gd name="T4" fmla="*/ 2147483647 w 7144"/>
                <a:gd name="T5" fmla="*/ 2147483647 h 3558"/>
                <a:gd name="T6" fmla="*/ 0 w 7144"/>
                <a:gd name="T7" fmla="*/ 2147483647 h 3558"/>
                <a:gd name="T8" fmla="*/ 2147483647 w 7144"/>
                <a:gd name="T9" fmla="*/ 2147483647 h 3558"/>
                <a:gd name="T10" fmla="*/ 2147483647 w 7144"/>
                <a:gd name="T11" fmla="*/ 2147483647 h 3558"/>
                <a:gd name="T12" fmla="*/ 2147483647 w 7144"/>
                <a:gd name="T13" fmla="*/ 0 h 35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144" h="3558">
                  <a:moveTo>
                    <a:pt x="5639" y="0"/>
                  </a:moveTo>
                  <a:lnTo>
                    <a:pt x="0" y="0"/>
                  </a:lnTo>
                  <a:lnTo>
                    <a:pt x="1475" y="1792"/>
                  </a:lnTo>
                  <a:lnTo>
                    <a:pt x="0" y="3557"/>
                  </a:lnTo>
                  <a:lnTo>
                    <a:pt x="5669" y="3557"/>
                  </a:lnTo>
                  <a:lnTo>
                    <a:pt x="7143" y="1792"/>
                  </a:lnTo>
                  <a:lnTo>
                    <a:pt x="5639" y="0"/>
                  </a:lnTo>
                </a:path>
              </a:pathLst>
            </a:custGeom>
            <a:solidFill>
              <a:schemeClr val="bg1">
                <a:alpha val="55000"/>
              </a:schemeClr>
            </a:solidFill>
            <a:ln>
              <a:noFill/>
            </a:ln>
          </p:spPr>
          <p:txBody>
            <a:bodyPr wrap="none" lIns="121910" tIns="60955" rIns="121910" bIns="60955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Freeform 2"/>
            <p:cNvSpPr>
              <a:spLocks/>
            </p:cNvSpPr>
            <p:nvPr/>
          </p:nvSpPr>
          <p:spPr bwMode="auto">
            <a:xfrm>
              <a:off x="8226425" y="2028825"/>
              <a:ext cx="2841625" cy="1135063"/>
            </a:xfrm>
            <a:custGeom>
              <a:avLst/>
              <a:gdLst>
                <a:gd name="T0" fmla="*/ 2147483647 w 7144"/>
                <a:gd name="T1" fmla="*/ 0 h 3558"/>
                <a:gd name="T2" fmla="*/ 0 w 7144"/>
                <a:gd name="T3" fmla="*/ 0 h 3558"/>
                <a:gd name="T4" fmla="*/ 2147483647 w 7144"/>
                <a:gd name="T5" fmla="*/ 2147483647 h 3558"/>
                <a:gd name="T6" fmla="*/ 0 w 7144"/>
                <a:gd name="T7" fmla="*/ 2147483647 h 3558"/>
                <a:gd name="T8" fmla="*/ 2147483647 w 7144"/>
                <a:gd name="T9" fmla="*/ 2147483647 h 3558"/>
                <a:gd name="T10" fmla="*/ 2147483647 w 7144"/>
                <a:gd name="T11" fmla="*/ 2147483647 h 3558"/>
                <a:gd name="T12" fmla="*/ 2147483647 w 7144"/>
                <a:gd name="T13" fmla="*/ 0 h 35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144" h="3558">
                  <a:moveTo>
                    <a:pt x="5668" y="0"/>
                  </a:moveTo>
                  <a:lnTo>
                    <a:pt x="0" y="0"/>
                  </a:lnTo>
                  <a:lnTo>
                    <a:pt x="1475" y="1792"/>
                  </a:lnTo>
                  <a:lnTo>
                    <a:pt x="0" y="3557"/>
                  </a:lnTo>
                  <a:lnTo>
                    <a:pt x="5668" y="3557"/>
                  </a:lnTo>
                  <a:lnTo>
                    <a:pt x="7143" y="1792"/>
                  </a:lnTo>
                  <a:lnTo>
                    <a:pt x="5668" y="0"/>
                  </a:lnTo>
                </a:path>
              </a:pathLst>
            </a:custGeom>
            <a:solidFill>
              <a:schemeClr val="bg1">
                <a:alpha val="55000"/>
              </a:schemeClr>
            </a:solidFill>
            <a:ln>
              <a:noFill/>
            </a:ln>
          </p:spPr>
          <p:txBody>
            <a:bodyPr wrap="none" lIns="121910" tIns="60955" rIns="121910" bIns="60955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Freeform 74"/>
            <p:cNvSpPr>
              <a:spLocks/>
            </p:cNvSpPr>
            <p:nvPr/>
          </p:nvSpPr>
          <p:spPr bwMode="auto">
            <a:xfrm>
              <a:off x="2306638" y="2282825"/>
              <a:ext cx="612775" cy="542925"/>
            </a:xfrm>
            <a:custGeom>
              <a:avLst/>
              <a:gdLst>
                <a:gd name="T0" fmla="*/ 2147483647 w 461"/>
                <a:gd name="T1" fmla="*/ 2147483647 h 409"/>
                <a:gd name="T2" fmla="*/ 2147483647 w 461"/>
                <a:gd name="T3" fmla="*/ 2147483647 h 409"/>
                <a:gd name="T4" fmla="*/ 2147483647 w 461"/>
                <a:gd name="T5" fmla="*/ 2147483647 h 409"/>
                <a:gd name="T6" fmla="*/ 2147483647 w 461"/>
                <a:gd name="T7" fmla="*/ 2147483647 h 409"/>
                <a:gd name="T8" fmla="*/ 2147483647 w 461"/>
                <a:gd name="T9" fmla="*/ 2147483647 h 409"/>
                <a:gd name="T10" fmla="*/ 2147483647 w 461"/>
                <a:gd name="T11" fmla="*/ 2147483647 h 409"/>
                <a:gd name="T12" fmla="*/ 2147483647 w 461"/>
                <a:gd name="T13" fmla="*/ 2147483647 h 409"/>
                <a:gd name="T14" fmla="*/ 2147483647 w 461"/>
                <a:gd name="T15" fmla="*/ 2147483647 h 409"/>
                <a:gd name="T16" fmla="*/ 2147483647 w 461"/>
                <a:gd name="T17" fmla="*/ 2147483647 h 409"/>
                <a:gd name="T18" fmla="*/ 2147483647 w 461"/>
                <a:gd name="T19" fmla="*/ 2147483647 h 409"/>
                <a:gd name="T20" fmla="*/ 2147483647 w 461"/>
                <a:gd name="T21" fmla="*/ 2147483647 h 409"/>
                <a:gd name="T22" fmla="*/ 2147483647 w 461"/>
                <a:gd name="T23" fmla="*/ 2147483647 h 409"/>
                <a:gd name="T24" fmla="*/ 2147483647 w 461"/>
                <a:gd name="T25" fmla="*/ 2147483647 h 409"/>
                <a:gd name="T26" fmla="*/ 2147483647 w 461"/>
                <a:gd name="T27" fmla="*/ 2147483647 h 409"/>
                <a:gd name="T28" fmla="*/ 2147483647 w 461"/>
                <a:gd name="T29" fmla="*/ 2147483647 h 409"/>
                <a:gd name="T30" fmla="*/ 2147483647 w 461"/>
                <a:gd name="T31" fmla="*/ 2147483647 h 409"/>
                <a:gd name="T32" fmla="*/ 2147483647 w 461"/>
                <a:gd name="T33" fmla="*/ 2147483647 h 409"/>
                <a:gd name="T34" fmla="*/ 2147483647 w 461"/>
                <a:gd name="T35" fmla="*/ 2147483647 h 40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61" h="409">
                  <a:moveTo>
                    <a:pt x="451" y="213"/>
                  </a:moveTo>
                  <a:lnTo>
                    <a:pt x="451" y="213"/>
                  </a:lnTo>
                  <a:cubicBezTo>
                    <a:pt x="247" y="17"/>
                    <a:pt x="247" y="17"/>
                    <a:pt x="247" y="17"/>
                  </a:cubicBezTo>
                  <a:cubicBezTo>
                    <a:pt x="238" y="0"/>
                    <a:pt x="221" y="0"/>
                    <a:pt x="212" y="17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0" y="221"/>
                    <a:pt x="9" y="230"/>
                    <a:pt x="18" y="230"/>
                  </a:cubicBezTo>
                  <a:cubicBezTo>
                    <a:pt x="62" y="230"/>
                    <a:pt x="62" y="230"/>
                    <a:pt x="62" y="230"/>
                  </a:cubicBezTo>
                  <a:cubicBezTo>
                    <a:pt x="62" y="390"/>
                    <a:pt x="62" y="390"/>
                    <a:pt x="62" y="390"/>
                  </a:cubicBezTo>
                  <a:cubicBezTo>
                    <a:pt x="62" y="399"/>
                    <a:pt x="62" y="408"/>
                    <a:pt x="79" y="408"/>
                  </a:cubicBezTo>
                  <a:cubicBezTo>
                    <a:pt x="177" y="408"/>
                    <a:pt x="177" y="408"/>
                    <a:pt x="177" y="408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283" y="248"/>
                    <a:pt x="283" y="248"/>
                    <a:pt x="283" y="248"/>
                  </a:cubicBezTo>
                  <a:cubicBezTo>
                    <a:pt x="283" y="408"/>
                    <a:pt x="283" y="408"/>
                    <a:pt x="283" y="408"/>
                  </a:cubicBezTo>
                  <a:cubicBezTo>
                    <a:pt x="381" y="408"/>
                    <a:pt x="381" y="408"/>
                    <a:pt x="381" y="408"/>
                  </a:cubicBezTo>
                  <a:cubicBezTo>
                    <a:pt x="398" y="408"/>
                    <a:pt x="398" y="399"/>
                    <a:pt x="398" y="390"/>
                  </a:cubicBezTo>
                  <a:cubicBezTo>
                    <a:pt x="398" y="230"/>
                    <a:pt x="398" y="230"/>
                    <a:pt x="398" y="230"/>
                  </a:cubicBezTo>
                  <a:cubicBezTo>
                    <a:pt x="443" y="230"/>
                    <a:pt x="443" y="230"/>
                    <a:pt x="443" y="230"/>
                  </a:cubicBezTo>
                  <a:cubicBezTo>
                    <a:pt x="451" y="230"/>
                    <a:pt x="460" y="221"/>
                    <a:pt x="451" y="2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Freeform 68"/>
            <p:cNvSpPr>
              <a:spLocks/>
            </p:cNvSpPr>
            <p:nvPr/>
          </p:nvSpPr>
          <p:spPr bwMode="auto">
            <a:xfrm>
              <a:off x="4772025" y="2316163"/>
              <a:ext cx="514350" cy="555625"/>
            </a:xfrm>
            <a:custGeom>
              <a:avLst/>
              <a:gdLst>
                <a:gd name="T0" fmla="*/ 2147483647 w 426"/>
                <a:gd name="T1" fmla="*/ 2147483647 h 462"/>
                <a:gd name="T2" fmla="*/ 2147483647 w 426"/>
                <a:gd name="T3" fmla="*/ 2147483647 h 462"/>
                <a:gd name="T4" fmla="*/ 2147483647 w 426"/>
                <a:gd name="T5" fmla="*/ 2147483647 h 462"/>
                <a:gd name="T6" fmla="*/ 2147483647 w 426"/>
                <a:gd name="T7" fmla="*/ 2147483647 h 462"/>
                <a:gd name="T8" fmla="*/ 2147483647 w 426"/>
                <a:gd name="T9" fmla="*/ 2147483647 h 462"/>
                <a:gd name="T10" fmla="*/ 2147483647 w 426"/>
                <a:gd name="T11" fmla="*/ 2147483647 h 462"/>
                <a:gd name="T12" fmla="*/ 2147483647 w 426"/>
                <a:gd name="T13" fmla="*/ 2147483647 h 462"/>
                <a:gd name="T14" fmla="*/ 2147483647 w 426"/>
                <a:gd name="T15" fmla="*/ 2147483647 h 462"/>
                <a:gd name="T16" fmla="*/ 2147483647 w 426"/>
                <a:gd name="T17" fmla="*/ 2147483647 h 462"/>
                <a:gd name="T18" fmla="*/ 2147483647 w 426"/>
                <a:gd name="T19" fmla="*/ 2147483647 h 462"/>
                <a:gd name="T20" fmla="*/ 2147483647 w 426"/>
                <a:gd name="T21" fmla="*/ 2147483647 h 462"/>
                <a:gd name="T22" fmla="*/ 2147483647 w 426"/>
                <a:gd name="T23" fmla="*/ 2147483647 h 462"/>
                <a:gd name="T24" fmla="*/ 2147483647 w 426"/>
                <a:gd name="T25" fmla="*/ 2147483647 h 462"/>
                <a:gd name="T26" fmla="*/ 2147483647 w 426"/>
                <a:gd name="T27" fmla="*/ 2147483647 h 462"/>
                <a:gd name="T28" fmla="*/ 2147483647 w 426"/>
                <a:gd name="T29" fmla="*/ 2147483647 h 462"/>
                <a:gd name="T30" fmla="*/ 2147483647 w 426"/>
                <a:gd name="T31" fmla="*/ 2147483647 h 462"/>
                <a:gd name="T32" fmla="*/ 2147483647 w 426"/>
                <a:gd name="T33" fmla="*/ 2147483647 h 462"/>
                <a:gd name="T34" fmla="*/ 2147483647 w 426"/>
                <a:gd name="T35" fmla="*/ 2147483647 h 462"/>
                <a:gd name="T36" fmla="*/ 2147483647 w 426"/>
                <a:gd name="T37" fmla="*/ 2147483647 h 462"/>
                <a:gd name="T38" fmla="*/ 2147483647 w 426"/>
                <a:gd name="T39" fmla="*/ 2147483647 h 462"/>
                <a:gd name="T40" fmla="*/ 2147483647 w 426"/>
                <a:gd name="T41" fmla="*/ 2147483647 h 462"/>
                <a:gd name="T42" fmla="*/ 2147483647 w 426"/>
                <a:gd name="T43" fmla="*/ 2147483647 h 462"/>
                <a:gd name="T44" fmla="*/ 2147483647 w 426"/>
                <a:gd name="T45" fmla="*/ 214748364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26" h="462">
                  <a:moveTo>
                    <a:pt x="327" y="186"/>
                  </a:moveTo>
                  <a:lnTo>
                    <a:pt x="327" y="186"/>
                  </a:lnTo>
                  <a:cubicBezTo>
                    <a:pt x="274" y="63"/>
                    <a:pt x="238" y="18"/>
                    <a:pt x="150" y="18"/>
                  </a:cubicBezTo>
                  <a:cubicBezTo>
                    <a:pt x="114" y="18"/>
                    <a:pt x="123" y="0"/>
                    <a:pt x="97" y="10"/>
                  </a:cubicBezTo>
                  <a:cubicBezTo>
                    <a:pt x="70" y="18"/>
                    <a:pt x="97" y="27"/>
                    <a:pt x="70" y="54"/>
                  </a:cubicBezTo>
                  <a:cubicBezTo>
                    <a:pt x="0" y="107"/>
                    <a:pt x="8" y="169"/>
                    <a:pt x="35" y="293"/>
                  </a:cubicBezTo>
                  <a:cubicBezTo>
                    <a:pt x="53" y="346"/>
                    <a:pt x="8" y="354"/>
                    <a:pt x="26" y="408"/>
                  </a:cubicBezTo>
                  <a:cubicBezTo>
                    <a:pt x="35" y="444"/>
                    <a:pt x="141" y="461"/>
                    <a:pt x="248" y="417"/>
                  </a:cubicBezTo>
                  <a:cubicBezTo>
                    <a:pt x="354" y="382"/>
                    <a:pt x="425" y="301"/>
                    <a:pt x="407" y="266"/>
                  </a:cubicBezTo>
                  <a:cubicBezTo>
                    <a:pt x="389" y="213"/>
                    <a:pt x="354" y="239"/>
                    <a:pt x="327" y="186"/>
                  </a:cubicBezTo>
                  <a:close/>
                  <a:moveTo>
                    <a:pt x="238" y="391"/>
                  </a:moveTo>
                  <a:lnTo>
                    <a:pt x="238" y="391"/>
                  </a:lnTo>
                  <a:cubicBezTo>
                    <a:pt x="141" y="426"/>
                    <a:pt x="61" y="399"/>
                    <a:pt x="53" y="391"/>
                  </a:cubicBezTo>
                  <a:cubicBezTo>
                    <a:pt x="53" y="382"/>
                    <a:pt x="88" y="319"/>
                    <a:pt x="194" y="284"/>
                  </a:cubicBezTo>
                  <a:cubicBezTo>
                    <a:pt x="310" y="239"/>
                    <a:pt x="372" y="257"/>
                    <a:pt x="372" y="275"/>
                  </a:cubicBezTo>
                  <a:cubicBezTo>
                    <a:pt x="380" y="284"/>
                    <a:pt x="336" y="354"/>
                    <a:pt x="238" y="391"/>
                  </a:cubicBezTo>
                  <a:close/>
                  <a:moveTo>
                    <a:pt x="203" y="301"/>
                  </a:moveTo>
                  <a:lnTo>
                    <a:pt x="203" y="301"/>
                  </a:lnTo>
                  <a:cubicBezTo>
                    <a:pt x="150" y="319"/>
                    <a:pt x="123" y="337"/>
                    <a:pt x="97" y="363"/>
                  </a:cubicBezTo>
                  <a:cubicBezTo>
                    <a:pt x="114" y="373"/>
                    <a:pt x="141" y="382"/>
                    <a:pt x="167" y="363"/>
                  </a:cubicBezTo>
                  <a:cubicBezTo>
                    <a:pt x="212" y="354"/>
                    <a:pt x="230" y="319"/>
                    <a:pt x="221" y="293"/>
                  </a:cubicBezTo>
                  <a:cubicBezTo>
                    <a:pt x="221" y="293"/>
                    <a:pt x="212" y="301"/>
                    <a:pt x="203" y="3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Freeform 145"/>
            <p:cNvSpPr>
              <a:spLocks/>
            </p:cNvSpPr>
            <p:nvPr/>
          </p:nvSpPr>
          <p:spPr bwMode="auto">
            <a:xfrm>
              <a:off x="7011988" y="2336800"/>
              <a:ext cx="534987" cy="534988"/>
            </a:xfrm>
            <a:custGeom>
              <a:avLst/>
              <a:gdLst>
                <a:gd name="T0" fmla="*/ 2147483647 w 444"/>
                <a:gd name="T1" fmla="*/ 2147483647 h 445"/>
                <a:gd name="T2" fmla="*/ 2147483647 w 444"/>
                <a:gd name="T3" fmla="*/ 2147483647 h 445"/>
                <a:gd name="T4" fmla="*/ 2147483647 w 444"/>
                <a:gd name="T5" fmla="*/ 2147483647 h 445"/>
                <a:gd name="T6" fmla="*/ 2147483647 w 444"/>
                <a:gd name="T7" fmla="*/ 2147483647 h 445"/>
                <a:gd name="T8" fmla="*/ 2147483647 w 444"/>
                <a:gd name="T9" fmla="*/ 2147483647 h 445"/>
                <a:gd name="T10" fmla="*/ 2147483647 w 444"/>
                <a:gd name="T11" fmla="*/ 2147483647 h 445"/>
                <a:gd name="T12" fmla="*/ 2147483647 w 444"/>
                <a:gd name="T13" fmla="*/ 2147483647 h 445"/>
                <a:gd name="T14" fmla="*/ 2147483647 w 444"/>
                <a:gd name="T15" fmla="*/ 2147483647 h 445"/>
                <a:gd name="T16" fmla="*/ 2147483647 w 444"/>
                <a:gd name="T17" fmla="*/ 2147483647 h 445"/>
                <a:gd name="T18" fmla="*/ 2147483647 w 444"/>
                <a:gd name="T19" fmla="*/ 2147483647 h 445"/>
                <a:gd name="T20" fmla="*/ 2147483647 w 444"/>
                <a:gd name="T21" fmla="*/ 2147483647 h 445"/>
                <a:gd name="T22" fmla="*/ 2147483647 w 444"/>
                <a:gd name="T23" fmla="*/ 2147483647 h 445"/>
                <a:gd name="T24" fmla="*/ 2147483647 w 444"/>
                <a:gd name="T25" fmla="*/ 2147483647 h 445"/>
                <a:gd name="T26" fmla="*/ 2147483647 w 444"/>
                <a:gd name="T27" fmla="*/ 2147483647 h 445"/>
                <a:gd name="T28" fmla="*/ 2147483647 w 444"/>
                <a:gd name="T29" fmla="*/ 2147483647 h 445"/>
                <a:gd name="T30" fmla="*/ 2147483647 w 444"/>
                <a:gd name="T31" fmla="*/ 2147483647 h 445"/>
                <a:gd name="T32" fmla="*/ 2147483647 w 444"/>
                <a:gd name="T33" fmla="*/ 2147483647 h 445"/>
                <a:gd name="T34" fmla="*/ 2147483647 w 444"/>
                <a:gd name="T35" fmla="*/ 2147483647 h 445"/>
                <a:gd name="T36" fmla="*/ 2147483647 w 444"/>
                <a:gd name="T37" fmla="*/ 2147483647 h 445"/>
                <a:gd name="T38" fmla="*/ 2147483647 w 444"/>
                <a:gd name="T39" fmla="*/ 0 h 445"/>
                <a:gd name="T40" fmla="*/ 2147483647 w 444"/>
                <a:gd name="T41" fmla="*/ 0 h 445"/>
                <a:gd name="T42" fmla="*/ 0 w 444"/>
                <a:gd name="T43" fmla="*/ 2147483647 h 445"/>
                <a:gd name="T44" fmla="*/ 0 w 444"/>
                <a:gd name="T45" fmla="*/ 2147483647 h 445"/>
                <a:gd name="T46" fmla="*/ 2147483647 w 444"/>
                <a:gd name="T47" fmla="*/ 2147483647 h 445"/>
                <a:gd name="T48" fmla="*/ 2147483647 w 444"/>
                <a:gd name="T49" fmla="*/ 2147483647 h 445"/>
                <a:gd name="T50" fmla="*/ 2147483647 w 444"/>
                <a:gd name="T51" fmla="*/ 2147483647 h 445"/>
                <a:gd name="T52" fmla="*/ 2147483647 w 444"/>
                <a:gd name="T53" fmla="*/ 2147483647 h 445"/>
                <a:gd name="T54" fmla="*/ 2147483647 w 444"/>
                <a:gd name="T55" fmla="*/ 2147483647 h 445"/>
                <a:gd name="T56" fmla="*/ 2147483647 w 444"/>
                <a:gd name="T57" fmla="*/ 2147483647 h 445"/>
                <a:gd name="T58" fmla="*/ 2147483647 w 444"/>
                <a:gd name="T59" fmla="*/ 2147483647 h 445"/>
                <a:gd name="T60" fmla="*/ 2147483647 w 444"/>
                <a:gd name="T61" fmla="*/ 2147483647 h 445"/>
                <a:gd name="T62" fmla="*/ 2147483647 w 444"/>
                <a:gd name="T63" fmla="*/ 2147483647 h 445"/>
                <a:gd name="T64" fmla="*/ 2147483647 w 444"/>
                <a:gd name="T65" fmla="*/ 2147483647 h 445"/>
                <a:gd name="T66" fmla="*/ 2147483647 w 444"/>
                <a:gd name="T67" fmla="*/ 2147483647 h 445"/>
                <a:gd name="T68" fmla="*/ 2147483647 w 444"/>
                <a:gd name="T69" fmla="*/ 2147483647 h 44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44" h="445">
                  <a:moveTo>
                    <a:pt x="70" y="400"/>
                  </a:moveTo>
                  <a:lnTo>
                    <a:pt x="70" y="400"/>
                  </a:lnTo>
                  <a:cubicBezTo>
                    <a:pt x="70" y="426"/>
                    <a:pt x="98" y="444"/>
                    <a:pt x="124" y="444"/>
                  </a:cubicBezTo>
                  <a:cubicBezTo>
                    <a:pt x="151" y="444"/>
                    <a:pt x="168" y="426"/>
                    <a:pt x="168" y="400"/>
                  </a:cubicBezTo>
                  <a:cubicBezTo>
                    <a:pt x="168" y="373"/>
                    <a:pt x="151" y="346"/>
                    <a:pt x="124" y="346"/>
                  </a:cubicBezTo>
                  <a:cubicBezTo>
                    <a:pt x="98" y="346"/>
                    <a:pt x="70" y="373"/>
                    <a:pt x="70" y="400"/>
                  </a:cubicBezTo>
                  <a:close/>
                  <a:moveTo>
                    <a:pt x="319" y="400"/>
                  </a:moveTo>
                  <a:lnTo>
                    <a:pt x="319" y="400"/>
                  </a:lnTo>
                  <a:cubicBezTo>
                    <a:pt x="319" y="426"/>
                    <a:pt x="345" y="444"/>
                    <a:pt x="372" y="444"/>
                  </a:cubicBezTo>
                  <a:cubicBezTo>
                    <a:pt x="399" y="444"/>
                    <a:pt x="417" y="426"/>
                    <a:pt x="417" y="400"/>
                  </a:cubicBezTo>
                  <a:cubicBezTo>
                    <a:pt x="417" y="373"/>
                    <a:pt x="399" y="346"/>
                    <a:pt x="372" y="346"/>
                  </a:cubicBezTo>
                  <a:cubicBezTo>
                    <a:pt x="345" y="346"/>
                    <a:pt x="319" y="373"/>
                    <a:pt x="319" y="400"/>
                  </a:cubicBezTo>
                  <a:close/>
                  <a:moveTo>
                    <a:pt x="159" y="284"/>
                  </a:moveTo>
                  <a:lnTo>
                    <a:pt x="159" y="284"/>
                  </a:lnTo>
                  <a:cubicBezTo>
                    <a:pt x="434" y="204"/>
                    <a:pt x="434" y="204"/>
                    <a:pt x="434" y="204"/>
                  </a:cubicBezTo>
                  <a:cubicBezTo>
                    <a:pt x="443" y="204"/>
                    <a:pt x="443" y="195"/>
                    <a:pt x="443" y="187"/>
                  </a:cubicBezTo>
                  <a:cubicBezTo>
                    <a:pt x="443" y="54"/>
                    <a:pt x="443" y="54"/>
                    <a:pt x="443" y="54"/>
                  </a:cubicBezTo>
                  <a:cubicBezTo>
                    <a:pt x="98" y="54"/>
                    <a:pt x="98" y="54"/>
                    <a:pt x="98" y="54"/>
                  </a:cubicBezTo>
                  <a:cubicBezTo>
                    <a:pt x="98" y="10"/>
                    <a:pt x="98" y="10"/>
                    <a:pt x="98" y="10"/>
                  </a:cubicBezTo>
                  <a:lnTo>
                    <a:pt x="89" y="0"/>
                  </a:ln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0" y="10"/>
                    <a:pt x="0" y="10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98" y="302"/>
                    <a:pt x="98" y="302"/>
                    <a:pt x="98" y="302"/>
                  </a:cubicBezTo>
                  <a:cubicBezTo>
                    <a:pt x="98" y="338"/>
                    <a:pt x="98" y="338"/>
                    <a:pt x="98" y="338"/>
                  </a:cubicBezTo>
                  <a:cubicBezTo>
                    <a:pt x="98" y="346"/>
                    <a:pt x="106" y="346"/>
                    <a:pt x="106" y="346"/>
                  </a:cubicBezTo>
                  <a:cubicBezTo>
                    <a:pt x="124" y="346"/>
                    <a:pt x="124" y="346"/>
                    <a:pt x="124" y="346"/>
                  </a:cubicBezTo>
                  <a:cubicBezTo>
                    <a:pt x="372" y="346"/>
                    <a:pt x="372" y="346"/>
                    <a:pt x="372" y="346"/>
                  </a:cubicBezTo>
                  <a:cubicBezTo>
                    <a:pt x="434" y="346"/>
                    <a:pt x="434" y="346"/>
                    <a:pt x="434" y="346"/>
                  </a:cubicBezTo>
                  <a:cubicBezTo>
                    <a:pt x="443" y="346"/>
                    <a:pt x="443" y="346"/>
                    <a:pt x="443" y="338"/>
                  </a:cubicBezTo>
                  <a:cubicBezTo>
                    <a:pt x="443" y="302"/>
                    <a:pt x="443" y="302"/>
                    <a:pt x="443" y="302"/>
                  </a:cubicBezTo>
                  <a:cubicBezTo>
                    <a:pt x="168" y="302"/>
                    <a:pt x="168" y="302"/>
                    <a:pt x="168" y="302"/>
                  </a:cubicBezTo>
                  <a:cubicBezTo>
                    <a:pt x="133" y="302"/>
                    <a:pt x="133" y="284"/>
                    <a:pt x="159" y="2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Freeform 101"/>
            <p:cNvSpPr>
              <a:spLocks/>
            </p:cNvSpPr>
            <p:nvPr/>
          </p:nvSpPr>
          <p:spPr bwMode="auto">
            <a:xfrm>
              <a:off x="9340850" y="2392363"/>
              <a:ext cx="544513" cy="419100"/>
            </a:xfrm>
            <a:custGeom>
              <a:avLst/>
              <a:gdLst>
                <a:gd name="T0" fmla="*/ 2147483647 w 497"/>
                <a:gd name="T1" fmla="*/ 2147483647 h 382"/>
                <a:gd name="T2" fmla="*/ 2147483647 w 497"/>
                <a:gd name="T3" fmla="*/ 2147483647 h 382"/>
                <a:gd name="T4" fmla="*/ 2147483647 w 497"/>
                <a:gd name="T5" fmla="*/ 2147483647 h 382"/>
                <a:gd name="T6" fmla="*/ 2147483647 w 497"/>
                <a:gd name="T7" fmla="*/ 2147483647 h 382"/>
                <a:gd name="T8" fmla="*/ 2147483647 w 497"/>
                <a:gd name="T9" fmla="*/ 2147483647 h 382"/>
                <a:gd name="T10" fmla="*/ 2147483647 w 497"/>
                <a:gd name="T11" fmla="*/ 2147483647 h 382"/>
                <a:gd name="T12" fmla="*/ 2147483647 w 497"/>
                <a:gd name="T13" fmla="*/ 2147483647 h 382"/>
                <a:gd name="T14" fmla="*/ 2147483647 w 497"/>
                <a:gd name="T15" fmla="*/ 2147483647 h 382"/>
                <a:gd name="T16" fmla="*/ 2147483647 w 497"/>
                <a:gd name="T17" fmla="*/ 2147483647 h 382"/>
                <a:gd name="T18" fmla="*/ 2147483647 w 497"/>
                <a:gd name="T19" fmla="*/ 2147483647 h 382"/>
                <a:gd name="T20" fmla="*/ 2147483647 w 497"/>
                <a:gd name="T21" fmla="*/ 2147483647 h 382"/>
                <a:gd name="T22" fmla="*/ 2147483647 w 497"/>
                <a:gd name="T23" fmla="*/ 2147483647 h 382"/>
                <a:gd name="T24" fmla="*/ 2147483647 w 497"/>
                <a:gd name="T25" fmla="*/ 2147483647 h 382"/>
                <a:gd name="T26" fmla="*/ 2147483647 w 497"/>
                <a:gd name="T27" fmla="*/ 2147483647 h 382"/>
                <a:gd name="T28" fmla="*/ 2147483647 w 497"/>
                <a:gd name="T29" fmla="*/ 2147483647 h 382"/>
                <a:gd name="T30" fmla="*/ 2147483647 w 497"/>
                <a:gd name="T31" fmla="*/ 2147483647 h 382"/>
                <a:gd name="T32" fmla="*/ 2147483647 w 497"/>
                <a:gd name="T33" fmla="*/ 2147483647 h 382"/>
                <a:gd name="T34" fmla="*/ 2147483647 w 497"/>
                <a:gd name="T35" fmla="*/ 2147483647 h 382"/>
                <a:gd name="T36" fmla="*/ 2147483647 w 497"/>
                <a:gd name="T37" fmla="*/ 2147483647 h 382"/>
                <a:gd name="T38" fmla="*/ 2147483647 w 497"/>
                <a:gd name="T39" fmla="*/ 2147483647 h 382"/>
                <a:gd name="T40" fmla="*/ 2147483647 w 497"/>
                <a:gd name="T41" fmla="*/ 2147483647 h 382"/>
                <a:gd name="T42" fmla="*/ 2147483647 w 497"/>
                <a:gd name="T43" fmla="*/ 2147483647 h 382"/>
                <a:gd name="T44" fmla="*/ 2147483647 w 497"/>
                <a:gd name="T45" fmla="*/ 2147483647 h 382"/>
                <a:gd name="T46" fmla="*/ 2147483647 w 497"/>
                <a:gd name="T47" fmla="*/ 2147483647 h 382"/>
                <a:gd name="T48" fmla="*/ 2147483647 w 497"/>
                <a:gd name="T49" fmla="*/ 2147483647 h 382"/>
                <a:gd name="T50" fmla="*/ 2147483647 w 497"/>
                <a:gd name="T51" fmla="*/ 2147483647 h 382"/>
                <a:gd name="T52" fmla="*/ 2147483647 w 497"/>
                <a:gd name="T53" fmla="*/ 2147483647 h 382"/>
                <a:gd name="T54" fmla="*/ 2147483647 w 497"/>
                <a:gd name="T55" fmla="*/ 2147483647 h 382"/>
                <a:gd name="T56" fmla="*/ 2147483647 w 497"/>
                <a:gd name="T57" fmla="*/ 2147483647 h 382"/>
                <a:gd name="T58" fmla="*/ 2147483647 w 497"/>
                <a:gd name="T59" fmla="*/ 2147483647 h 382"/>
                <a:gd name="T60" fmla="*/ 2147483647 w 497"/>
                <a:gd name="T61" fmla="*/ 2147483647 h 38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" name="TextBox 35"/>
            <p:cNvSpPr txBox="1">
              <a:spLocks noChangeArrowheads="1"/>
            </p:cNvSpPr>
            <p:nvPr/>
          </p:nvSpPr>
          <p:spPr bwMode="auto">
            <a:xfrm>
              <a:off x="1482725" y="4343400"/>
              <a:ext cx="1946275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Aenean</a:t>
              </a:r>
              <a:endParaRPr lang="en-US" altLang="zh-CN" sz="12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TextBox 35"/>
            <p:cNvSpPr txBox="1">
              <a:spLocks noChangeArrowheads="1"/>
            </p:cNvSpPr>
            <p:nvPr/>
          </p:nvSpPr>
          <p:spPr bwMode="auto">
            <a:xfrm>
              <a:off x="1481138" y="3913188"/>
              <a:ext cx="194786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600" dirty="0" smtClean="0">
                  <a:solidFill>
                    <a:schemeClr val="bg1"/>
                  </a:solidFill>
                  <a:latin typeface="+mn-ea"/>
                  <a:ea typeface="+mn-ea"/>
                </a:rPr>
                <a:t>市场透析</a:t>
              </a:r>
              <a:endParaRPr lang="en-US" altLang="zh-CN" sz="16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15" name="TextBox 35"/>
            <p:cNvSpPr txBox="1">
              <a:spLocks noChangeArrowheads="1"/>
            </p:cNvSpPr>
            <p:nvPr/>
          </p:nvSpPr>
          <p:spPr bwMode="auto">
            <a:xfrm>
              <a:off x="3841750" y="4343400"/>
              <a:ext cx="1946275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  <a:ea typeface="+mn-ea"/>
                </a:rPr>
                <a:t> 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Aenean</a:t>
              </a:r>
              <a:endParaRPr lang="en-US" altLang="zh-CN" sz="12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TextBox 35"/>
            <p:cNvSpPr txBox="1">
              <a:spLocks noChangeArrowheads="1"/>
            </p:cNvSpPr>
            <p:nvPr/>
          </p:nvSpPr>
          <p:spPr bwMode="auto">
            <a:xfrm>
              <a:off x="3843338" y="3913188"/>
              <a:ext cx="194627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/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</a:rPr>
                <a:t>市场透析</a:t>
              </a:r>
              <a:endParaRPr lang="en-US" altLang="zh-CN" sz="16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17" name="TextBox 35"/>
            <p:cNvSpPr txBox="1">
              <a:spLocks noChangeArrowheads="1"/>
            </p:cNvSpPr>
            <p:nvPr/>
          </p:nvSpPr>
          <p:spPr bwMode="auto">
            <a:xfrm>
              <a:off x="6200775" y="4343400"/>
              <a:ext cx="194786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  <a:ea typeface="+mn-ea"/>
                </a:rPr>
                <a:t> 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Aenean</a:t>
              </a:r>
              <a:endParaRPr lang="en-US" altLang="zh-CN" sz="12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" name="TextBox 35"/>
            <p:cNvSpPr txBox="1">
              <a:spLocks noChangeArrowheads="1"/>
            </p:cNvSpPr>
            <p:nvPr/>
          </p:nvSpPr>
          <p:spPr bwMode="auto">
            <a:xfrm>
              <a:off x="6203950" y="3913188"/>
              <a:ext cx="194627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/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</a:rPr>
                <a:t>市场透析</a:t>
              </a:r>
              <a:endParaRPr lang="en-US" altLang="zh-CN" sz="16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19" name="TextBox 35"/>
            <p:cNvSpPr txBox="1">
              <a:spLocks noChangeArrowheads="1"/>
            </p:cNvSpPr>
            <p:nvPr/>
          </p:nvSpPr>
          <p:spPr bwMode="auto">
            <a:xfrm>
              <a:off x="8561388" y="4343400"/>
              <a:ext cx="1947862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Aenean</a:t>
              </a:r>
              <a:endParaRPr lang="en-US" altLang="zh-CN" sz="12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TextBox 35"/>
            <p:cNvSpPr txBox="1">
              <a:spLocks noChangeArrowheads="1"/>
            </p:cNvSpPr>
            <p:nvPr/>
          </p:nvSpPr>
          <p:spPr bwMode="auto">
            <a:xfrm>
              <a:off x="8564563" y="3913188"/>
              <a:ext cx="194627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/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</a:rPr>
                <a:t>市场透析</a:t>
              </a:r>
              <a:endParaRPr lang="en-US" altLang="zh-CN" sz="16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7937434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8541"/>
            <a:ext cx="12184708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18153" y="319343"/>
            <a:ext cx="2746266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2.3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行业痛点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57300" y="2132846"/>
            <a:ext cx="9677400" cy="3430588"/>
            <a:chOff x="1217613" y="2101850"/>
            <a:chExt cx="9677400" cy="3430588"/>
          </a:xfrm>
        </p:grpSpPr>
        <p:sp>
          <p:nvSpPr>
            <p:cNvPr id="5" name="Rectangle 82"/>
            <p:cNvSpPr>
              <a:spLocks noChangeArrowheads="1"/>
            </p:cNvSpPr>
            <p:nvPr/>
          </p:nvSpPr>
          <p:spPr bwMode="auto">
            <a:xfrm>
              <a:off x="3692525" y="2108200"/>
              <a:ext cx="2251075" cy="1946275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bg-BG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Rectangle 3"/>
            <p:cNvSpPr>
              <a:spLocks noChangeArrowheads="1"/>
            </p:cNvSpPr>
            <p:nvPr/>
          </p:nvSpPr>
          <p:spPr bwMode="auto">
            <a:xfrm>
              <a:off x="8643938" y="2106613"/>
              <a:ext cx="2251075" cy="1946275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bg-BG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Rectangle 49"/>
            <p:cNvSpPr>
              <a:spLocks noChangeArrowheads="1"/>
            </p:cNvSpPr>
            <p:nvPr/>
          </p:nvSpPr>
          <p:spPr bwMode="auto">
            <a:xfrm>
              <a:off x="8643938" y="5465763"/>
              <a:ext cx="2251075" cy="65087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bg-BG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Rectangle 57"/>
            <p:cNvSpPr>
              <a:spLocks noChangeArrowheads="1"/>
            </p:cNvSpPr>
            <p:nvPr/>
          </p:nvSpPr>
          <p:spPr bwMode="auto">
            <a:xfrm>
              <a:off x="6169025" y="2108200"/>
              <a:ext cx="2249488" cy="1946275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bg-BG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Rectangle 61"/>
            <p:cNvSpPr>
              <a:spLocks noChangeArrowheads="1"/>
            </p:cNvSpPr>
            <p:nvPr/>
          </p:nvSpPr>
          <p:spPr bwMode="auto">
            <a:xfrm>
              <a:off x="6169025" y="5467350"/>
              <a:ext cx="2249488" cy="65088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bg-BG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Rectangle 63"/>
            <p:cNvSpPr>
              <a:spLocks noChangeArrowheads="1"/>
            </p:cNvSpPr>
            <p:nvPr/>
          </p:nvSpPr>
          <p:spPr bwMode="auto">
            <a:xfrm>
              <a:off x="1233488" y="2101850"/>
              <a:ext cx="2251075" cy="1944688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bg-BG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Rectangle 80"/>
            <p:cNvSpPr>
              <a:spLocks noChangeArrowheads="1"/>
            </p:cNvSpPr>
            <p:nvPr/>
          </p:nvSpPr>
          <p:spPr bwMode="auto">
            <a:xfrm>
              <a:off x="1217613" y="5467350"/>
              <a:ext cx="2249487" cy="65088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bg-BG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Rectangle 86"/>
            <p:cNvSpPr>
              <a:spLocks noChangeArrowheads="1"/>
            </p:cNvSpPr>
            <p:nvPr/>
          </p:nvSpPr>
          <p:spPr bwMode="auto">
            <a:xfrm>
              <a:off x="3692525" y="5467350"/>
              <a:ext cx="2251075" cy="65088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bg-BG" altLang="en-US">
                <a:solidFill>
                  <a:schemeClr val="bg1"/>
                </a:solidFill>
              </a:endParaRPr>
            </a:p>
          </p:txBody>
        </p:sp>
        <p:pic>
          <p:nvPicPr>
            <p:cNvPr id="13" name="组合 9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2150" y="2865438"/>
              <a:ext cx="665163" cy="468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组合 14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6113" y="2809875"/>
              <a:ext cx="676275" cy="573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Freeform 367"/>
            <p:cNvSpPr>
              <a:spLocks noEditPoints="1"/>
            </p:cNvSpPr>
            <p:nvPr/>
          </p:nvSpPr>
          <p:spPr bwMode="auto">
            <a:xfrm>
              <a:off x="7013575" y="2828925"/>
              <a:ext cx="560388" cy="490538"/>
            </a:xfrm>
            <a:custGeom>
              <a:avLst/>
              <a:gdLst>
                <a:gd name="T0" fmla="*/ 2147483647 w 288"/>
                <a:gd name="T1" fmla="*/ 0 h 252"/>
                <a:gd name="T2" fmla="*/ 2147483647 w 288"/>
                <a:gd name="T3" fmla="*/ 0 h 252"/>
                <a:gd name="T4" fmla="*/ 0 w 288"/>
                <a:gd name="T5" fmla="*/ 2147483647 h 252"/>
                <a:gd name="T6" fmla="*/ 0 w 288"/>
                <a:gd name="T7" fmla="*/ 2147483647 h 252"/>
                <a:gd name="T8" fmla="*/ 2147483647 w 288"/>
                <a:gd name="T9" fmla="*/ 2147483647 h 252"/>
                <a:gd name="T10" fmla="*/ 2147483647 w 288"/>
                <a:gd name="T11" fmla="*/ 2147483647 h 252"/>
                <a:gd name="T12" fmla="*/ 2147483647 w 288"/>
                <a:gd name="T13" fmla="*/ 0 h 252"/>
                <a:gd name="T14" fmla="*/ 2147483647 w 288"/>
                <a:gd name="T15" fmla="*/ 2147483647 h 252"/>
                <a:gd name="T16" fmla="*/ 2147483647 w 288"/>
                <a:gd name="T17" fmla="*/ 2147483647 h 252"/>
                <a:gd name="T18" fmla="*/ 2147483647 w 288"/>
                <a:gd name="T19" fmla="*/ 2147483647 h 252"/>
                <a:gd name="T20" fmla="*/ 2147483647 w 288"/>
                <a:gd name="T21" fmla="*/ 2147483647 h 252"/>
                <a:gd name="T22" fmla="*/ 2147483647 w 288"/>
                <a:gd name="T23" fmla="*/ 2147483647 h 252"/>
                <a:gd name="T24" fmla="*/ 2147483647 w 288"/>
                <a:gd name="T25" fmla="*/ 2147483647 h 252"/>
                <a:gd name="T26" fmla="*/ 2147483647 w 288"/>
                <a:gd name="T27" fmla="*/ 2147483647 h 252"/>
                <a:gd name="T28" fmla="*/ 2147483647 w 288"/>
                <a:gd name="T29" fmla="*/ 2147483647 h 252"/>
                <a:gd name="T30" fmla="*/ 2147483647 w 288"/>
                <a:gd name="T31" fmla="*/ 2147483647 h 252"/>
                <a:gd name="T32" fmla="*/ 2147483647 w 288"/>
                <a:gd name="T33" fmla="*/ 2147483647 h 252"/>
                <a:gd name="T34" fmla="*/ 2147483647 w 288"/>
                <a:gd name="T35" fmla="*/ 2147483647 h 252"/>
                <a:gd name="T36" fmla="*/ 2147483647 w 288"/>
                <a:gd name="T37" fmla="*/ 2147483647 h 252"/>
                <a:gd name="T38" fmla="*/ 2147483647 w 288"/>
                <a:gd name="T39" fmla="*/ 2147483647 h 252"/>
                <a:gd name="T40" fmla="*/ 2147483647 w 288"/>
                <a:gd name="T41" fmla="*/ 2147483647 h 252"/>
                <a:gd name="T42" fmla="*/ 2147483647 w 288"/>
                <a:gd name="T43" fmla="*/ 2147483647 h 252"/>
                <a:gd name="T44" fmla="*/ 2147483647 w 288"/>
                <a:gd name="T45" fmla="*/ 2147483647 h 252"/>
                <a:gd name="T46" fmla="*/ 2147483647 w 288"/>
                <a:gd name="T47" fmla="*/ 2147483647 h 252"/>
                <a:gd name="T48" fmla="*/ 2147483647 w 288"/>
                <a:gd name="T49" fmla="*/ 2147483647 h 252"/>
                <a:gd name="T50" fmla="*/ 2147483647 w 288"/>
                <a:gd name="T51" fmla="*/ 2147483647 h 252"/>
                <a:gd name="T52" fmla="*/ 2147483647 w 288"/>
                <a:gd name="T53" fmla="*/ 2147483647 h 25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88" h="252">
                  <a:moveTo>
                    <a:pt x="252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288" y="252"/>
                    <a:pt x="288" y="252"/>
                    <a:pt x="288" y="252"/>
                  </a:cubicBezTo>
                  <a:cubicBezTo>
                    <a:pt x="288" y="71"/>
                    <a:pt x="288" y="71"/>
                    <a:pt x="288" y="71"/>
                  </a:cubicBezTo>
                  <a:lnTo>
                    <a:pt x="252" y="0"/>
                  </a:lnTo>
                  <a:close/>
                  <a:moveTo>
                    <a:pt x="196" y="161"/>
                  </a:moveTo>
                  <a:cubicBezTo>
                    <a:pt x="150" y="217"/>
                    <a:pt x="150" y="217"/>
                    <a:pt x="150" y="217"/>
                  </a:cubicBezTo>
                  <a:cubicBezTo>
                    <a:pt x="147" y="221"/>
                    <a:pt x="141" y="221"/>
                    <a:pt x="138" y="217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88" y="157"/>
                    <a:pt x="90" y="154"/>
                    <a:pt x="95" y="154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22" y="154"/>
                    <a:pt x="125" y="154"/>
                    <a:pt x="129" y="154"/>
                  </a:cubicBezTo>
                  <a:cubicBezTo>
                    <a:pt x="129" y="102"/>
                    <a:pt x="129" y="102"/>
                    <a:pt x="129" y="102"/>
                  </a:cubicBezTo>
                  <a:cubicBezTo>
                    <a:pt x="129" y="97"/>
                    <a:pt x="133" y="93"/>
                    <a:pt x="138" y="93"/>
                  </a:cubicBezTo>
                  <a:cubicBezTo>
                    <a:pt x="149" y="93"/>
                    <a:pt x="149" y="93"/>
                    <a:pt x="149" y="93"/>
                  </a:cubicBezTo>
                  <a:cubicBezTo>
                    <a:pt x="155" y="93"/>
                    <a:pt x="159" y="97"/>
                    <a:pt x="159" y="102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62" y="154"/>
                    <a:pt x="166" y="154"/>
                    <a:pt x="169" y="154"/>
                  </a:cubicBezTo>
                  <a:cubicBezTo>
                    <a:pt x="193" y="154"/>
                    <a:pt x="193" y="154"/>
                    <a:pt x="193" y="154"/>
                  </a:cubicBezTo>
                  <a:cubicBezTo>
                    <a:pt x="198" y="154"/>
                    <a:pt x="200" y="157"/>
                    <a:pt x="196" y="161"/>
                  </a:cubicBezTo>
                  <a:close/>
                  <a:moveTo>
                    <a:pt x="38" y="61"/>
                  </a:moveTo>
                  <a:cubicBezTo>
                    <a:pt x="58" y="21"/>
                    <a:pt x="58" y="21"/>
                    <a:pt x="58" y="21"/>
                  </a:cubicBezTo>
                  <a:cubicBezTo>
                    <a:pt x="230" y="21"/>
                    <a:pt x="230" y="21"/>
                    <a:pt x="230" y="21"/>
                  </a:cubicBezTo>
                  <a:cubicBezTo>
                    <a:pt x="251" y="61"/>
                    <a:pt x="251" y="61"/>
                    <a:pt x="251" y="61"/>
                  </a:cubicBezTo>
                  <a:lnTo>
                    <a:pt x="38" y="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pic>
          <p:nvPicPr>
            <p:cNvPr id="16" name="组合 18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61500" y="2767013"/>
              <a:ext cx="669925" cy="665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Box 35"/>
            <p:cNvSpPr txBox="1">
              <a:spLocks noChangeArrowheads="1"/>
            </p:cNvSpPr>
            <p:nvPr/>
          </p:nvSpPr>
          <p:spPr bwMode="auto">
            <a:xfrm>
              <a:off x="1385093" y="4202113"/>
              <a:ext cx="194786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  <a:ea typeface="+mn-ea"/>
                </a:rPr>
                <a:t> 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Aenean</a:t>
              </a:r>
              <a:endParaRPr lang="en-US" altLang="zh-CN" sz="12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" name="TextBox 35"/>
            <p:cNvSpPr txBox="1">
              <a:spLocks noChangeArrowheads="1"/>
            </p:cNvSpPr>
            <p:nvPr/>
          </p:nvSpPr>
          <p:spPr bwMode="auto">
            <a:xfrm>
              <a:off x="3844925" y="4203700"/>
              <a:ext cx="1946275" cy="895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Aenean</a:t>
              </a:r>
              <a:endParaRPr lang="en-US" altLang="zh-CN" sz="12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TextBox 35"/>
            <p:cNvSpPr txBox="1">
              <a:spLocks noChangeArrowheads="1"/>
            </p:cNvSpPr>
            <p:nvPr/>
          </p:nvSpPr>
          <p:spPr bwMode="auto">
            <a:xfrm>
              <a:off x="6319838" y="4203700"/>
              <a:ext cx="1947862" cy="895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  <a:ea typeface="+mn-ea"/>
                </a:rPr>
                <a:t> 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Aenean</a:t>
              </a:r>
              <a:endParaRPr lang="en-US" altLang="zh-CN" sz="12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TextBox 35"/>
            <p:cNvSpPr txBox="1">
              <a:spLocks noChangeArrowheads="1"/>
            </p:cNvSpPr>
            <p:nvPr/>
          </p:nvSpPr>
          <p:spPr bwMode="auto">
            <a:xfrm>
              <a:off x="8796337" y="4202113"/>
              <a:ext cx="1946275" cy="895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  <a:ea typeface="+mn-ea"/>
                </a:rPr>
                <a:t> 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.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Aenean</a:t>
              </a:r>
              <a:endParaRPr lang="en-US" altLang="zh-CN" sz="12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2879296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" y="0"/>
            <a:ext cx="12184708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18153" y="319343"/>
            <a:ext cx="2746266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2.4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解决方案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317599" y="2117730"/>
            <a:ext cx="7556803" cy="3766438"/>
            <a:chOff x="2317599" y="2132244"/>
            <a:chExt cx="7556803" cy="3766438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2453046" y="2792075"/>
              <a:ext cx="1891196" cy="1891196"/>
            </a:xfrm>
            <a:prstGeom prst="ellipse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12"/>
            <p:cNvSpPr>
              <a:spLocks noEditPoints="1"/>
            </p:cNvSpPr>
            <p:nvPr/>
          </p:nvSpPr>
          <p:spPr bwMode="auto">
            <a:xfrm>
              <a:off x="2752149" y="3144134"/>
              <a:ext cx="1324464" cy="1244299"/>
            </a:xfrm>
            <a:custGeom>
              <a:avLst/>
              <a:gdLst>
                <a:gd name="T0" fmla="*/ 988 w 1615"/>
                <a:gd name="T1" fmla="*/ 25 h 1518"/>
                <a:gd name="T2" fmla="*/ 787 w 1615"/>
                <a:gd name="T3" fmla="*/ 96 h 1518"/>
                <a:gd name="T4" fmla="*/ 604 w 1615"/>
                <a:gd name="T5" fmla="*/ 17 h 1518"/>
                <a:gd name="T6" fmla="*/ 19 w 1615"/>
                <a:gd name="T7" fmla="*/ 603 h 1518"/>
                <a:gd name="T8" fmla="*/ 210 w 1615"/>
                <a:gd name="T9" fmla="*/ 879 h 1518"/>
                <a:gd name="T10" fmla="*/ 307 w 1615"/>
                <a:gd name="T11" fmla="*/ 1056 h 1518"/>
                <a:gd name="T12" fmla="*/ 433 w 1615"/>
                <a:gd name="T13" fmla="*/ 1311 h 1518"/>
                <a:gd name="T14" fmla="*/ 664 w 1615"/>
                <a:gd name="T15" fmla="*/ 1410 h 1518"/>
                <a:gd name="T16" fmla="*/ 926 w 1615"/>
                <a:gd name="T17" fmla="*/ 1460 h 1518"/>
                <a:gd name="T18" fmla="*/ 1029 w 1615"/>
                <a:gd name="T19" fmla="*/ 1421 h 1518"/>
                <a:gd name="T20" fmla="*/ 1190 w 1615"/>
                <a:gd name="T21" fmla="*/ 1311 h 1518"/>
                <a:gd name="T22" fmla="*/ 1228 w 1615"/>
                <a:gd name="T23" fmla="*/ 1158 h 1518"/>
                <a:gd name="T24" fmla="*/ 1353 w 1615"/>
                <a:gd name="T25" fmla="*/ 1142 h 1518"/>
                <a:gd name="T26" fmla="*/ 1395 w 1615"/>
                <a:gd name="T27" fmla="*/ 991 h 1518"/>
                <a:gd name="T28" fmla="*/ 1536 w 1615"/>
                <a:gd name="T29" fmla="*/ 849 h 1518"/>
                <a:gd name="T30" fmla="*/ 1589 w 1615"/>
                <a:gd name="T31" fmla="*/ 703 h 1518"/>
                <a:gd name="T32" fmla="*/ 1527 w 1615"/>
                <a:gd name="T33" fmla="*/ 683 h 1518"/>
                <a:gd name="T34" fmla="*/ 1460 w 1615"/>
                <a:gd name="T35" fmla="*/ 722 h 1518"/>
                <a:gd name="T36" fmla="*/ 1282 w 1615"/>
                <a:gd name="T37" fmla="*/ 829 h 1518"/>
                <a:gd name="T38" fmla="*/ 1286 w 1615"/>
                <a:gd name="T39" fmla="*/ 844 h 1518"/>
                <a:gd name="T40" fmla="*/ 1108 w 1615"/>
                <a:gd name="T41" fmla="*/ 950 h 1518"/>
                <a:gd name="T42" fmla="*/ 1160 w 1615"/>
                <a:gd name="T43" fmla="*/ 1044 h 1518"/>
                <a:gd name="T44" fmla="*/ 982 w 1615"/>
                <a:gd name="T45" fmla="*/ 1151 h 1518"/>
                <a:gd name="T46" fmla="*/ 1029 w 1615"/>
                <a:gd name="T47" fmla="*/ 1235 h 1518"/>
                <a:gd name="T48" fmla="*/ 851 w 1615"/>
                <a:gd name="T49" fmla="*/ 1341 h 1518"/>
                <a:gd name="T50" fmla="*/ 880 w 1615"/>
                <a:gd name="T51" fmla="*/ 1414 h 1518"/>
                <a:gd name="T52" fmla="*/ 730 w 1615"/>
                <a:gd name="T53" fmla="*/ 1370 h 1518"/>
                <a:gd name="T54" fmla="*/ 753 w 1615"/>
                <a:gd name="T55" fmla="*/ 1317 h 1518"/>
                <a:gd name="T56" fmla="*/ 928 w 1615"/>
                <a:gd name="T57" fmla="*/ 1059 h 1518"/>
                <a:gd name="T58" fmla="*/ 516 w 1615"/>
                <a:gd name="T59" fmla="*/ 1358 h 1518"/>
                <a:gd name="T60" fmla="*/ 553 w 1615"/>
                <a:gd name="T61" fmla="*/ 1208 h 1518"/>
                <a:gd name="T62" fmla="*/ 466 w 1615"/>
                <a:gd name="T63" fmla="*/ 1215 h 1518"/>
                <a:gd name="T64" fmla="*/ 353 w 1615"/>
                <a:gd name="T65" fmla="*/ 1102 h 1518"/>
                <a:gd name="T66" fmla="*/ 421 w 1615"/>
                <a:gd name="T67" fmla="*/ 954 h 1518"/>
                <a:gd name="T68" fmla="*/ 270 w 1615"/>
                <a:gd name="T69" fmla="*/ 939 h 1518"/>
                <a:gd name="T70" fmla="*/ 276 w 1615"/>
                <a:gd name="T71" fmla="*/ 890 h 1518"/>
                <a:gd name="T72" fmla="*/ 292 w 1615"/>
                <a:gd name="T73" fmla="*/ 860 h 1518"/>
                <a:gd name="T74" fmla="*/ 509 w 1615"/>
                <a:gd name="T75" fmla="*/ 640 h 1518"/>
                <a:gd name="T76" fmla="*/ 343 w 1615"/>
                <a:gd name="T77" fmla="*/ 655 h 1518"/>
                <a:gd name="T78" fmla="*/ 236 w 1615"/>
                <a:gd name="T79" fmla="*/ 487 h 1518"/>
                <a:gd name="T80" fmla="*/ 871 w 1615"/>
                <a:gd name="T81" fmla="*/ 477 h 1518"/>
                <a:gd name="T82" fmla="*/ 848 w 1615"/>
                <a:gd name="T83" fmla="*/ 137 h 1518"/>
                <a:gd name="T84" fmla="*/ 988 w 1615"/>
                <a:gd name="T85" fmla="*/ 90 h 1518"/>
                <a:gd name="T86" fmla="*/ 1527 w 1615"/>
                <a:gd name="T87" fmla="*/ 683 h 1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15" h="1518">
                  <a:moveTo>
                    <a:pt x="1530" y="456"/>
                  </a:moveTo>
                  <a:lnTo>
                    <a:pt x="1169" y="95"/>
                  </a:lnTo>
                  <a:cubicBezTo>
                    <a:pt x="1126" y="52"/>
                    <a:pt x="1056" y="25"/>
                    <a:pt x="988" y="25"/>
                  </a:cubicBezTo>
                  <a:cubicBezTo>
                    <a:pt x="964" y="25"/>
                    <a:pt x="943" y="28"/>
                    <a:pt x="922" y="34"/>
                  </a:cubicBezTo>
                  <a:lnTo>
                    <a:pt x="907" y="39"/>
                  </a:lnTo>
                  <a:cubicBezTo>
                    <a:pt x="871" y="50"/>
                    <a:pt x="828" y="71"/>
                    <a:pt x="787" y="96"/>
                  </a:cubicBezTo>
                  <a:lnTo>
                    <a:pt x="786" y="96"/>
                  </a:lnTo>
                  <a:cubicBezTo>
                    <a:pt x="715" y="65"/>
                    <a:pt x="649" y="31"/>
                    <a:pt x="619" y="22"/>
                  </a:cubicBezTo>
                  <a:lnTo>
                    <a:pt x="604" y="17"/>
                  </a:lnTo>
                  <a:cubicBezTo>
                    <a:pt x="547" y="0"/>
                    <a:pt x="465" y="20"/>
                    <a:pt x="423" y="62"/>
                  </a:cubicBezTo>
                  <a:lnTo>
                    <a:pt x="62" y="423"/>
                  </a:lnTo>
                  <a:cubicBezTo>
                    <a:pt x="20" y="465"/>
                    <a:pt x="0" y="546"/>
                    <a:pt x="19" y="603"/>
                  </a:cubicBezTo>
                  <a:lnTo>
                    <a:pt x="26" y="625"/>
                  </a:lnTo>
                  <a:cubicBezTo>
                    <a:pt x="45" y="682"/>
                    <a:pt x="94" y="763"/>
                    <a:pt x="137" y="805"/>
                  </a:cubicBezTo>
                  <a:lnTo>
                    <a:pt x="210" y="879"/>
                  </a:lnTo>
                  <a:cubicBezTo>
                    <a:pt x="195" y="931"/>
                    <a:pt x="204" y="984"/>
                    <a:pt x="241" y="1021"/>
                  </a:cubicBezTo>
                  <a:cubicBezTo>
                    <a:pt x="259" y="1039"/>
                    <a:pt x="282" y="1051"/>
                    <a:pt x="307" y="1056"/>
                  </a:cubicBezTo>
                  <a:lnTo>
                    <a:pt x="307" y="1056"/>
                  </a:lnTo>
                  <a:cubicBezTo>
                    <a:pt x="238" y="1125"/>
                    <a:pt x="228" y="1224"/>
                    <a:pt x="286" y="1282"/>
                  </a:cubicBezTo>
                  <a:cubicBezTo>
                    <a:pt x="310" y="1306"/>
                    <a:pt x="344" y="1320"/>
                    <a:pt x="381" y="1320"/>
                  </a:cubicBezTo>
                  <a:cubicBezTo>
                    <a:pt x="398" y="1320"/>
                    <a:pt x="415" y="1316"/>
                    <a:pt x="433" y="1311"/>
                  </a:cubicBezTo>
                  <a:cubicBezTo>
                    <a:pt x="433" y="1347"/>
                    <a:pt x="446" y="1380"/>
                    <a:pt x="470" y="1404"/>
                  </a:cubicBezTo>
                  <a:cubicBezTo>
                    <a:pt x="494" y="1428"/>
                    <a:pt x="528" y="1442"/>
                    <a:pt x="565" y="1442"/>
                  </a:cubicBezTo>
                  <a:cubicBezTo>
                    <a:pt x="599" y="1442"/>
                    <a:pt x="634" y="1430"/>
                    <a:pt x="664" y="1410"/>
                  </a:cubicBezTo>
                  <a:cubicBezTo>
                    <a:pt x="669" y="1436"/>
                    <a:pt x="681" y="1461"/>
                    <a:pt x="700" y="1480"/>
                  </a:cubicBezTo>
                  <a:cubicBezTo>
                    <a:pt x="725" y="1504"/>
                    <a:pt x="758" y="1518"/>
                    <a:pt x="795" y="1518"/>
                  </a:cubicBezTo>
                  <a:cubicBezTo>
                    <a:pt x="841" y="1518"/>
                    <a:pt x="889" y="1496"/>
                    <a:pt x="926" y="1460"/>
                  </a:cubicBezTo>
                  <a:lnTo>
                    <a:pt x="946" y="1440"/>
                  </a:lnTo>
                  <a:cubicBezTo>
                    <a:pt x="969" y="1445"/>
                    <a:pt x="994" y="1442"/>
                    <a:pt x="1016" y="1429"/>
                  </a:cubicBezTo>
                  <a:lnTo>
                    <a:pt x="1029" y="1421"/>
                  </a:lnTo>
                  <a:cubicBezTo>
                    <a:pt x="1066" y="1398"/>
                    <a:pt x="1083" y="1354"/>
                    <a:pt x="1072" y="1314"/>
                  </a:cubicBezTo>
                  <a:lnTo>
                    <a:pt x="1082" y="1304"/>
                  </a:lnTo>
                  <a:cubicBezTo>
                    <a:pt x="1112" y="1328"/>
                    <a:pt x="1155" y="1332"/>
                    <a:pt x="1190" y="1311"/>
                  </a:cubicBezTo>
                  <a:lnTo>
                    <a:pt x="1203" y="1303"/>
                  </a:lnTo>
                  <a:cubicBezTo>
                    <a:pt x="1249" y="1276"/>
                    <a:pt x="1263" y="1217"/>
                    <a:pt x="1236" y="1172"/>
                  </a:cubicBezTo>
                  <a:lnTo>
                    <a:pt x="1228" y="1158"/>
                  </a:lnTo>
                  <a:lnTo>
                    <a:pt x="1238" y="1148"/>
                  </a:lnTo>
                  <a:cubicBezTo>
                    <a:pt x="1268" y="1167"/>
                    <a:pt x="1307" y="1169"/>
                    <a:pt x="1340" y="1150"/>
                  </a:cubicBezTo>
                  <a:lnTo>
                    <a:pt x="1353" y="1142"/>
                  </a:lnTo>
                  <a:cubicBezTo>
                    <a:pt x="1399" y="1115"/>
                    <a:pt x="1413" y="1056"/>
                    <a:pt x="1386" y="1010"/>
                  </a:cubicBezTo>
                  <a:lnTo>
                    <a:pt x="1382" y="1004"/>
                  </a:lnTo>
                  <a:lnTo>
                    <a:pt x="1395" y="991"/>
                  </a:lnTo>
                  <a:cubicBezTo>
                    <a:pt x="1424" y="1006"/>
                    <a:pt x="1460" y="1007"/>
                    <a:pt x="1490" y="989"/>
                  </a:cubicBezTo>
                  <a:lnTo>
                    <a:pt x="1504" y="981"/>
                  </a:lnTo>
                  <a:cubicBezTo>
                    <a:pt x="1549" y="954"/>
                    <a:pt x="1564" y="894"/>
                    <a:pt x="1536" y="849"/>
                  </a:cubicBezTo>
                  <a:lnTo>
                    <a:pt x="1528" y="835"/>
                  </a:lnTo>
                  <a:cubicBezTo>
                    <a:pt x="1551" y="798"/>
                    <a:pt x="1571" y="758"/>
                    <a:pt x="1582" y="724"/>
                  </a:cubicBezTo>
                  <a:lnTo>
                    <a:pt x="1589" y="703"/>
                  </a:lnTo>
                  <a:cubicBezTo>
                    <a:pt x="1615" y="622"/>
                    <a:pt x="1590" y="516"/>
                    <a:pt x="1530" y="456"/>
                  </a:cubicBezTo>
                  <a:close/>
                  <a:moveTo>
                    <a:pt x="1527" y="683"/>
                  </a:moveTo>
                  <a:lnTo>
                    <a:pt x="1527" y="683"/>
                  </a:lnTo>
                  <a:lnTo>
                    <a:pt x="1520" y="704"/>
                  </a:lnTo>
                  <a:cubicBezTo>
                    <a:pt x="1513" y="724"/>
                    <a:pt x="1503" y="748"/>
                    <a:pt x="1490" y="771"/>
                  </a:cubicBezTo>
                  <a:lnTo>
                    <a:pt x="1460" y="722"/>
                  </a:lnTo>
                  <a:cubicBezTo>
                    <a:pt x="1433" y="677"/>
                    <a:pt x="1374" y="662"/>
                    <a:pt x="1328" y="689"/>
                  </a:cubicBezTo>
                  <a:lnTo>
                    <a:pt x="1315" y="697"/>
                  </a:lnTo>
                  <a:cubicBezTo>
                    <a:pt x="1270" y="724"/>
                    <a:pt x="1255" y="784"/>
                    <a:pt x="1282" y="829"/>
                  </a:cubicBezTo>
                  <a:lnTo>
                    <a:pt x="1351" y="943"/>
                  </a:lnTo>
                  <a:lnTo>
                    <a:pt x="1348" y="946"/>
                  </a:lnTo>
                  <a:lnTo>
                    <a:pt x="1286" y="844"/>
                  </a:lnTo>
                  <a:cubicBezTo>
                    <a:pt x="1259" y="798"/>
                    <a:pt x="1200" y="783"/>
                    <a:pt x="1154" y="811"/>
                  </a:cubicBezTo>
                  <a:lnTo>
                    <a:pt x="1141" y="819"/>
                  </a:lnTo>
                  <a:cubicBezTo>
                    <a:pt x="1096" y="846"/>
                    <a:pt x="1081" y="905"/>
                    <a:pt x="1108" y="950"/>
                  </a:cubicBezTo>
                  <a:lnTo>
                    <a:pt x="1196" y="1097"/>
                  </a:lnTo>
                  <a:lnTo>
                    <a:pt x="1193" y="1100"/>
                  </a:lnTo>
                  <a:lnTo>
                    <a:pt x="1160" y="1044"/>
                  </a:lnTo>
                  <a:cubicBezTo>
                    <a:pt x="1133" y="999"/>
                    <a:pt x="1073" y="984"/>
                    <a:pt x="1028" y="1011"/>
                  </a:cubicBezTo>
                  <a:lnTo>
                    <a:pt x="1015" y="1020"/>
                  </a:lnTo>
                  <a:cubicBezTo>
                    <a:pt x="970" y="1047"/>
                    <a:pt x="955" y="1106"/>
                    <a:pt x="982" y="1151"/>
                  </a:cubicBezTo>
                  <a:lnTo>
                    <a:pt x="1042" y="1251"/>
                  </a:lnTo>
                  <a:lnTo>
                    <a:pt x="1040" y="1253"/>
                  </a:lnTo>
                  <a:lnTo>
                    <a:pt x="1029" y="1235"/>
                  </a:lnTo>
                  <a:cubicBezTo>
                    <a:pt x="1002" y="1189"/>
                    <a:pt x="943" y="1175"/>
                    <a:pt x="898" y="1202"/>
                  </a:cubicBezTo>
                  <a:lnTo>
                    <a:pt x="884" y="1210"/>
                  </a:lnTo>
                  <a:cubicBezTo>
                    <a:pt x="839" y="1237"/>
                    <a:pt x="824" y="1296"/>
                    <a:pt x="851" y="1341"/>
                  </a:cubicBezTo>
                  <a:lnTo>
                    <a:pt x="884" y="1396"/>
                  </a:lnTo>
                  <a:cubicBezTo>
                    <a:pt x="886" y="1399"/>
                    <a:pt x="888" y="1401"/>
                    <a:pt x="890" y="1404"/>
                  </a:cubicBezTo>
                  <a:lnTo>
                    <a:pt x="880" y="1414"/>
                  </a:lnTo>
                  <a:cubicBezTo>
                    <a:pt x="855" y="1439"/>
                    <a:pt x="823" y="1452"/>
                    <a:pt x="795" y="1452"/>
                  </a:cubicBezTo>
                  <a:cubicBezTo>
                    <a:pt x="776" y="1452"/>
                    <a:pt x="759" y="1447"/>
                    <a:pt x="746" y="1434"/>
                  </a:cubicBezTo>
                  <a:cubicBezTo>
                    <a:pt x="731" y="1418"/>
                    <a:pt x="725" y="1395"/>
                    <a:pt x="730" y="1370"/>
                  </a:cubicBezTo>
                  <a:cubicBezTo>
                    <a:pt x="732" y="1358"/>
                    <a:pt x="736" y="1346"/>
                    <a:pt x="742" y="1334"/>
                  </a:cubicBezTo>
                  <a:cubicBezTo>
                    <a:pt x="743" y="1333"/>
                    <a:pt x="744" y="1332"/>
                    <a:pt x="745" y="1330"/>
                  </a:cubicBezTo>
                  <a:cubicBezTo>
                    <a:pt x="747" y="1326"/>
                    <a:pt x="750" y="1321"/>
                    <a:pt x="753" y="1317"/>
                  </a:cubicBezTo>
                  <a:cubicBezTo>
                    <a:pt x="757" y="1311"/>
                    <a:pt x="762" y="1306"/>
                    <a:pt x="767" y="1300"/>
                  </a:cubicBezTo>
                  <a:lnTo>
                    <a:pt x="968" y="1100"/>
                  </a:lnTo>
                  <a:lnTo>
                    <a:pt x="928" y="1059"/>
                  </a:lnTo>
                  <a:lnTo>
                    <a:pt x="650" y="1337"/>
                  </a:lnTo>
                  <a:cubicBezTo>
                    <a:pt x="624" y="1363"/>
                    <a:pt x="593" y="1376"/>
                    <a:pt x="565" y="1376"/>
                  </a:cubicBezTo>
                  <a:cubicBezTo>
                    <a:pt x="546" y="1376"/>
                    <a:pt x="529" y="1370"/>
                    <a:pt x="516" y="1358"/>
                  </a:cubicBezTo>
                  <a:cubicBezTo>
                    <a:pt x="485" y="1327"/>
                    <a:pt x="495" y="1267"/>
                    <a:pt x="537" y="1224"/>
                  </a:cubicBezTo>
                  <a:lnTo>
                    <a:pt x="546" y="1215"/>
                  </a:lnTo>
                  <a:lnTo>
                    <a:pt x="553" y="1208"/>
                  </a:lnTo>
                  <a:lnTo>
                    <a:pt x="815" y="946"/>
                  </a:lnTo>
                  <a:lnTo>
                    <a:pt x="775" y="906"/>
                  </a:lnTo>
                  <a:lnTo>
                    <a:pt x="466" y="1215"/>
                  </a:lnTo>
                  <a:cubicBezTo>
                    <a:pt x="441" y="1240"/>
                    <a:pt x="409" y="1254"/>
                    <a:pt x="381" y="1254"/>
                  </a:cubicBezTo>
                  <a:cubicBezTo>
                    <a:pt x="362" y="1254"/>
                    <a:pt x="345" y="1248"/>
                    <a:pt x="332" y="1236"/>
                  </a:cubicBezTo>
                  <a:cubicBezTo>
                    <a:pt x="301" y="1205"/>
                    <a:pt x="311" y="1144"/>
                    <a:pt x="353" y="1102"/>
                  </a:cubicBezTo>
                  <a:lnTo>
                    <a:pt x="662" y="793"/>
                  </a:lnTo>
                  <a:lnTo>
                    <a:pt x="622" y="753"/>
                  </a:lnTo>
                  <a:lnTo>
                    <a:pt x="421" y="954"/>
                  </a:lnTo>
                  <a:cubicBezTo>
                    <a:pt x="395" y="979"/>
                    <a:pt x="363" y="993"/>
                    <a:pt x="335" y="993"/>
                  </a:cubicBezTo>
                  <a:cubicBezTo>
                    <a:pt x="317" y="993"/>
                    <a:pt x="300" y="987"/>
                    <a:pt x="287" y="975"/>
                  </a:cubicBezTo>
                  <a:cubicBezTo>
                    <a:pt x="277" y="965"/>
                    <a:pt x="272" y="952"/>
                    <a:pt x="270" y="939"/>
                  </a:cubicBezTo>
                  <a:cubicBezTo>
                    <a:pt x="268" y="928"/>
                    <a:pt x="269" y="916"/>
                    <a:pt x="272" y="904"/>
                  </a:cubicBezTo>
                  <a:cubicBezTo>
                    <a:pt x="272" y="903"/>
                    <a:pt x="272" y="901"/>
                    <a:pt x="273" y="900"/>
                  </a:cubicBezTo>
                  <a:cubicBezTo>
                    <a:pt x="274" y="897"/>
                    <a:pt x="275" y="894"/>
                    <a:pt x="276" y="890"/>
                  </a:cubicBezTo>
                  <a:cubicBezTo>
                    <a:pt x="277" y="886"/>
                    <a:pt x="279" y="882"/>
                    <a:pt x="281" y="878"/>
                  </a:cubicBezTo>
                  <a:cubicBezTo>
                    <a:pt x="282" y="876"/>
                    <a:pt x="283" y="874"/>
                    <a:pt x="284" y="872"/>
                  </a:cubicBezTo>
                  <a:cubicBezTo>
                    <a:pt x="287" y="868"/>
                    <a:pt x="289" y="864"/>
                    <a:pt x="292" y="860"/>
                  </a:cubicBezTo>
                  <a:cubicBezTo>
                    <a:pt x="293" y="859"/>
                    <a:pt x="294" y="857"/>
                    <a:pt x="295" y="856"/>
                  </a:cubicBezTo>
                  <a:cubicBezTo>
                    <a:pt x="299" y="851"/>
                    <a:pt x="303" y="846"/>
                    <a:pt x="307" y="841"/>
                  </a:cubicBezTo>
                  <a:lnTo>
                    <a:pt x="509" y="640"/>
                  </a:lnTo>
                  <a:lnTo>
                    <a:pt x="489" y="621"/>
                  </a:lnTo>
                  <a:cubicBezTo>
                    <a:pt x="479" y="611"/>
                    <a:pt x="471" y="599"/>
                    <a:pt x="466" y="586"/>
                  </a:cubicBezTo>
                  <a:lnTo>
                    <a:pt x="343" y="655"/>
                  </a:lnTo>
                  <a:cubicBezTo>
                    <a:pt x="325" y="666"/>
                    <a:pt x="304" y="671"/>
                    <a:pt x="284" y="671"/>
                  </a:cubicBezTo>
                  <a:cubicBezTo>
                    <a:pt x="248" y="671"/>
                    <a:pt x="214" y="654"/>
                    <a:pt x="195" y="625"/>
                  </a:cubicBezTo>
                  <a:cubicBezTo>
                    <a:pt x="165" y="578"/>
                    <a:pt x="184" y="516"/>
                    <a:pt x="236" y="487"/>
                  </a:cubicBezTo>
                  <a:lnTo>
                    <a:pt x="595" y="284"/>
                  </a:lnTo>
                  <a:cubicBezTo>
                    <a:pt x="606" y="298"/>
                    <a:pt x="620" y="311"/>
                    <a:pt x="636" y="322"/>
                  </a:cubicBezTo>
                  <a:lnTo>
                    <a:pt x="871" y="477"/>
                  </a:lnTo>
                  <a:cubicBezTo>
                    <a:pt x="941" y="524"/>
                    <a:pt x="1032" y="511"/>
                    <a:pt x="1073" y="449"/>
                  </a:cubicBezTo>
                  <a:cubicBezTo>
                    <a:pt x="1114" y="387"/>
                    <a:pt x="1091" y="298"/>
                    <a:pt x="1021" y="251"/>
                  </a:cubicBezTo>
                  <a:lnTo>
                    <a:pt x="848" y="137"/>
                  </a:lnTo>
                  <a:cubicBezTo>
                    <a:pt x="875" y="121"/>
                    <a:pt x="903" y="109"/>
                    <a:pt x="927" y="101"/>
                  </a:cubicBezTo>
                  <a:lnTo>
                    <a:pt x="942" y="96"/>
                  </a:lnTo>
                  <a:cubicBezTo>
                    <a:pt x="956" y="92"/>
                    <a:pt x="972" y="90"/>
                    <a:pt x="988" y="90"/>
                  </a:cubicBezTo>
                  <a:cubicBezTo>
                    <a:pt x="1037" y="90"/>
                    <a:pt x="1091" y="109"/>
                    <a:pt x="1123" y="141"/>
                  </a:cubicBezTo>
                  <a:lnTo>
                    <a:pt x="1484" y="502"/>
                  </a:lnTo>
                  <a:cubicBezTo>
                    <a:pt x="1526" y="544"/>
                    <a:pt x="1545" y="625"/>
                    <a:pt x="1527" y="6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TextBox 10"/>
            <p:cNvSpPr txBox="1"/>
            <p:nvPr/>
          </p:nvSpPr>
          <p:spPr>
            <a:xfrm>
              <a:off x="2317599" y="4924694"/>
              <a:ext cx="2155712" cy="584775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  <a:latin typeface="+mn-ea"/>
                </a:rPr>
                <a:t>解决方案</a:t>
              </a:r>
            </a:p>
          </p:txBody>
        </p:sp>
        <p:cxnSp>
          <p:nvCxnSpPr>
            <p:cNvPr id="9" name="直接连接符 8"/>
            <p:cNvCxnSpPr/>
            <p:nvPr/>
          </p:nvCxnSpPr>
          <p:spPr bwMode="auto">
            <a:xfrm>
              <a:off x="5211683" y="2836781"/>
              <a:ext cx="0" cy="915269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alpha val="5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" name="圆角矩形 11"/>
            <p:cNvSpPr/>
            <p:nvPr/>
          </p:nvSpPr>
          <p:spPr bwMode="auto">
            <a:xfrm>
              <a:off x="4962073" y="2345417"/>
              <a:ext cx="491364" cy="491364"/>
            </a:xfrm>
            <a:prstGeom prst="roundRect">
              <a:avLst>
                <a:gd name="adj" fmla="val 8046"/>
              </a:avLst>
            </a:prstGeom>
            <a:solidFill>
              <a:schemeClr val="bg1">
                <a:alpha val="5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13" name="TextBox 15"/>
            <p:cNvSpPr txBox="1"/>
            <p:nvPr/>
          </p:nvSpPr>
          <p:spPr>
            <a:xfrm>
              <a:off x="4962073" y="2371788"/>
              <a:ext cx="5469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FFFFFF"/>
                  </a:solidFill>
                  <a:latin typeface="微软雅黑"/>
                  <a:ea typeface="微软雅黑"/>
                </a:rPr>
                <a:t>01</a:t>
              </a:r>
              <a:endParaRPr lang="zh-CN" altLang="en-US" sz="2400" dirty="0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5" name="圆角矩形 14"/>
            <p:cNvSpPr/>
            <p:nvPr/>
          </p:nvSpPr>
          <p:spPr bwMode="auto">
            <a:xfrm>
              <a:off x="4962073" y="3752050"/>
              <a:ext cx="491364" cy="491364"/>
            </a:xfrm>
            <a:prstGeom prst="roundRect">
              <a:avLst>
                <a:gd name="adj" fmla="val 8046"/>
              </a:avLst>
            </a:prstGeom>
            <a:solidFill>
              <a:schemeClr val="bg1">
                <a:alpha val="5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16" name="TextBox 18"/>
            <p:cNvSpPr txBox="1"/>
            <p:nvPr/>
          </p:nvSpPr>
          <p:spPr>
            <a:xfrm>
              <a:off x="4962073" y="3778421"/>
              <a:ext cx="5469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FFFFFF"/>
                  </a:solidFill>
                  <a:latin typeface="微软雅黑"/>
                  <a:ea typeface="微软雅黑"/>
                </a:rPr>
                <a:t>02</a:t>
              </a:r>
              <a:endParaRPr lang="zh-CN" altLang="en-US" sz="2400" dirty="0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8" name="圆角矩形 17"/>
            <p:cNvSpPr/>
            <p:nvPr/>
          </p:nvSpPr>
          <p:spPr bwMode="auto">
            <a:xfrm>
              <a:off x="4962073" y="5171528"/>
              <a:ext cx="491364" cy="491364"/>
            </a:xfrm>
            <a:prstGeom prst="roundRect">
              <a:avLst>
                <a:gd name="adj" fmla="val 8046"/>
              </a:avLst>
            </a:prstGeom>
            <a:solidFill>
              <a:schemeClr val="bg1">
                <a:alpha val="5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19" name="TextBox 21"/>
            <p:cNvSpPr txBox="1"/>
            <p:nvPr/>
          </p:nvSpPr>
          <p:spPr>
            <a:xfrm>
              <a:off x="4962073" y="5197898"/>
              <a:ext cx="5469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FFFFFF"/>
                  </a:solidFill>
                  <a:latin typeface="微软雅黑"/>
                  <a:ea typeface="微软雅黑"/>
                </a:rPr>
                <a:t>03</a:t>
              </a:r>
              <a:endParaRPr lang="zh-CN" altLang="en-US" sz="2400" dirty="0">
                <a:solidFill>
                  <a:srgbClr val="FFFFFF"/>
                </a:solidFill>
                <a:latin typeface="微软雅黑"/>
                <a:ea typeface="微软雅黑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 bwMode="auto">
            <a:xfrm>
              <a:off x="5211683" y="4239216"/>
              <a:ext cx="0" cy="915269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alpha val="5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28" name="组合 27"/>
            <p:cNvGrpSpPr/>
            <p:nvPr/>
          </p:nvGrpSpPr>
          <p:grpSpPr>
            <a:xfrm>
              <a:off x="5607540" y="2132244"/>
              <a:ext cx="4266862" cy="939906"/>
              <a:chOff x="5607540" y="2045307"/>
              <a:chExt cx="4266862" cy="939906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5607540" y="2338882"/>
                <a:ext cx="426686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Lorem ipsum dolor sit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amet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,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consectetuer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adipiscing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elit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. </a:t>
                </a:r>
                <a:r>
                  <a:rPr lang="en-US" altLang="zh-CN" sz="1200" dirty="0" err="1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Aenean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Lorem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ipsum dolor sit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amet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,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consectetuer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adipiscing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elit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. </a:t>
                </a:r>
                <a:r>
                  <a:rPr lang="en-US" altLang="zh-CN" sz="1200" dirty="0" err="1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Aenean</a:t>
                </a:r>
                <a:endParaRPr lang="zh-CN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1" name="TextBox 25"/>
              <p:cNvSpPr txBox="1"/>
              <p:nvPr/>
            </p:nvSpPr>
            <p:spPr>
              <a:xfrm>
                <a:off x="5607540" y="2045307"/>
                <a:ext cx="2322469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Font typeface="Arial" pitchFamily="34" charset="0"/>
                  <a:buNone/>
                  <a:defRPr/>
                </a:pPr>
                <a:r>
                  <a:rPr lang="zh-CN" altLang="en-US" sz="1600" dirty="0" smtClean="0">
                    <a:solidFill>
                      <a:schemeClr val="bg1"/>
                    </a:solidFill>
                    <a:latin typeface="+mn-ea"/>
                  </a:rPr>
                  <a:t>方案一</a:t>
                </a:r>
                <a:endParaRPr lang="en-US" altLang="zh-CN" sz="16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5607540" y="3539300"/>
              <a:ext cx="4266862" cy="939905"/>
              <a:chOff x="5607540" y="3470476"/>
              <a:chExt cx="4266862" cy="939905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5607540" y="3764050"/>
                <a:ext cx="426686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Lorem ipsum dolor sit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amet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,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consectetuer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adipiscing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elit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. </a:t>
                </a:r>
                <a:r>
                  <a:rPr lang="en-US" altLang="zh-CN" sz="1200" dirty="0" err="1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Aenean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Lorem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ipsum dolor sit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amet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,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consectetuer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adipiscing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elit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. </a:t>
                </a:r>
                <a:r>
                  <a:rPr lang="en-US" altLang="zh-CN" sz="1200" dirty="0" err="1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Aenean</a:t>
                </a:r>
                <a:endParaRPr lang="zh-CN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3" name="TextBox 27"/>
              <p:cNvSpPr txBox="1"/>
              <p:nvPr/>
            </p:nvSpPr>
            <p:spPr>
              <a:xfrm>
                <a:off x="5607540" y="3470476"/>
                <a:ext cx="2322469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</a:rPr>
                  <a:t>方案</a:t>
                </a:r>
                <a:r>
                  <a:rPr lang="zh-CN" altLang="en-US" sz="1600" dirty="0" smtClean="0">
                    <a:solidFill>
                      <a:schemeClr val="bg1"/>
                    </a:solidFill>
                    <a:latin typeface="+mn-ea"/>
                  </a:rPr>
                  <a:t>二</a:t>
                </a:r>
                <a:endParaRPr lang="en-US" altLang="zh-CN" sz="16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5607540" y="4958777"/>
              <a:ext cx="4266862" cy="939905"/>
              <a:chOff x="5607540" y="4913460"/>
              <a:chExt cx="4266862" cy="939905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5607540" y="5207034"/>
                <a:ext cx="4266862" cy="646331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Lorem ipsum dolor sit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amet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,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consectetuer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adipiscing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elit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. </a:t>
                </a:r>
                <a:r>
                  <a:rPr lang="en-US" altLang="zh-CN" sz="1200" dirty="0" err="1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Aenean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Lorem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ipsum dolor sit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amet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,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consectetuer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adipiscing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elit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. </a:t>
                </a:r>
                <a:r>
                  <a:rPr lang="en-US" altLang="zh-CN" sz="1200" dirty="0" err="1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Aenean</a:t>
                </a:r>
                <a:endParaRPr lang="zh-CN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5" name="TextBox 29"/>
              <p:cNvSpPr txBox="1"/>
              <p:nvPr/>
            </p:nvSpPr>
            <p:spPr>
              <a:xfrm>
                <a:off x="5607540" y="4913460"/>
                <a:ext cx="2322469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1600" dirty="0" smtClean="0">
                    <a:solidFill>
                      <a:schemeClr val="bg1"/>
                    </a:solidFill>
                    <a:latin typeface="+mn-ea"/>
                  </a:rPr>
                  <a:t>方案三</a:t>
                </a:r>
                <a:endParaRPr lang="en-US" altLang="zh-CN" sz="16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95046071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" y="0"/>
            <a:ext cx="12184708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18153" y="319343"/>
            <a:ext cx="2746266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2.5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竞争分析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76413" y="2152293"/>
            <a:ext cx="9039175" cy="3574055"/>
            <a:chOff x="841795" y="1311406"/>
            <a:chExt cx="10513170" cy="4156867"/>
          </a:xfrm>
        </p:grpSpPr>
        <p:sp>
          <p:nvSpPr>
            <p:cNvPr id="5" name="Line 2"/>
            <p:cNvSpPr>
              <a:spLocks noChangeShapeType="1"/>
            </p:cNvSpPr>
            <p:nvPr/>
          </p:nvSpPr>
          <p:spPr bwMode="auto">
            <a:xfrm flipV="1">
              <a:off x="6042192" y="4327385"/>
              <a:ext cx="5312772" cy="30019"/>
            </a:xfrm>
            <a:prstGeom prst="line">
              <a:avLst/>
            </a:prstGeom>
            <a:noFill/>
            <a:ln w="3175" cap="flat" cmpd="sng">
              <a:solidFill>
                <a:schemeClr val="bg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Line 3"/>
            <p:cNvSpPr>
              <a:spLocks noChangeShapeType="1"/>
            </p:cNvSpPr>
            <p:nvPr/>
          </p:nvSpPr>
          <p:spPr bwMode="auto">
            <a:xfrm>
              <a:off x="6040071" y="3549069"/>
              <a:ext cx="5314894" cy="0"/>
            </a:xfrm>
            <a:prstGeom prst="line">
              <a:avLst/>
            </a:prstGeom>
            <a:noFill/>
            <a:ln w="3175" cap="flat" cmpd="sng">
              <a:solidFill>
                <a:schemeClr val="bg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Line 4"/>
            <p:cNvSpPr>
              <a:spLocks noChangeShapeType="1"/>
            </p:cNvSpPr>
            <p:nvPr/>
          </p:nvSpPr>
          <p:spPr bwMode="auto">
            <a:xfrm>
              <a:off x="6040070" y="2738611"/>
              <a:ext cx="5314895" cy="0"/>
            </a:xfrm>
            <a:prstGeom prst="line">
              <a:avLst/>
            </a:prstGeom>
            <a:noFill/>
            <a:ln w="3175" cap="flat" cmpd="sng">
              <a:solidFill>
                <a:schemeClr val="bg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Line 5"/>
            <p:cNvSpPr>
              <a:spLocks noChangeShapeType="1"/>
            </p:cNvSpPr>
            <p:nvPr/>
          </p:nvSpPr>
          <p:spPr bwMode="auto">
            <a:xfrm>
              <a:off x="6040071" y="1928153"/>
              <a:ext cx="5278740" cy="0"/>
            </a:xfrm>
            <a:prstGeom prst="line">
              <a:avLst/>
            </a:prstGeom>
            <a:noFill/>
            <a:ln w="3175" cap="flat" cmpd="sng">
              <a:solidFill>
                <a:schemeClr val="bg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6273961" y="4066743"/>
              <a:ext cx="441296" cy="950484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Rectangle 12"/>
            <p:cNvSpPr>
              <a:spLocks noChangeArrowheads="1"/>
            </p:cNvSpPr>
            <p:nvPr/>
          </p:nvSpPr>
          <p:spPr bwMode="auto">
            <a:xfrm>
              <a:off x="7570105" y="3833366"/>
              <a:ext cx="441296" cy="1181741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Rectangle 13"/>
            <p:cNvSpPr>
              <a:spLocks noChangeArrowheads="1"/>
            </p:cNvSpPr>
            <p:nvPr/>
          </p:nvSpPr>
          <p:spPr bwMode="auto">
            <a:xfrm>
              <a:off x="8866249" y="3621974"/>
              <a:ext cx="441296" cy="1395253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Rectangle 14"/>
            <p:cNvSpPr>
              <a:spLocks noChangeArrowheads="1"/>
            </p:cNvSpPr>
            <p:nvPr/>
          </p:nvSpPr>
          <p:spPr bwMode="auto">
            <a:xfrm>
              <a:off x="10162393" y="3230089"/>
              <a:ext cx="439175" cy="1789262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" name="Line 15"/>
            <p:cNvSpPr>
              <a:spLocks noChangeShapeType="1"/>
            </p:cNvSpPr>
            <p:nvPr/>
          </p:nvSpPr>
          <p:spPr bwMode="auto">
            <a:xfrm flipV="1">
              <a:off x="6044314" y="5019348"/>
              <a:ext cx="5310651" cy="0"/>
            </a:xfrm>
            <a:prstGeom prst="line">
              <a:avLst/>
            </a:prstGeom>
            <a:noFill/>
            <a:ln w="9525" cap="flat" cmpd="sng">
              <a:solidFill>
                <a:schemeClr val="bg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Line 16"/>
            <p:cNvSpPr>
              <a:spLocks noChangeShapeType="1"/>
            </p:cNvSpPr>
            <p:nvPr/>
          </p:nvSpPr>
          <p:spPr bwMode="auto">
            <a:xfrm>
              <a:off x="6042191" y="1503830"/>
              <a:ext cx="2122" cy="3515520"/>
            </a:xfrm>
            <a:prstGeom prst="line">
              <a:avLst/>
            </a:prstGeom>
            <a:noFill/>
            <a:ln w="9525" cap="flat" cmpd="sng">
              <a:solidFill>
                <a:schemeClr val="bg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Text Box 17"/>
            <p:cNvSpPr txBox="1">
              <a:spLocks noChangeArrowheads="1"/>
            </p:cNvSpPr>
            <p:nvPr/>
          </p:nvSpPr>
          <p:spPr bwMode="auto">
            <a:xfrm>
              <a:off x="5564790" y="4170565"/>
              <a:ext cx="668310" cy="3579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/>
                  <a:ea typeface="微软雅黑"/>
                </a:rPr>
                <a:t>2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微软雅黑"/>
                  <a:ea typeface="微软雅黑"/>
                </a:rPr>
                <a:t>0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/>
                  <a:ea typeface="微软雅黑"/>
                </a:rPr>
                <a:t>0</a:t>
              </a:r>
              <a:endParaRPr lang="zh-CN" altLang="en-US" sz="1400" dirty="0">
                <a:solidFill>
                  <a:schemeClr val="bg1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6" name="Text Box 18"/>
            <p:cNvSpPr txBox="1">
              <a:spLocks noChangeArrowheads="1"/>
            </p:cNvSpPr>
            <p:nvPr/>
          </p:nvSpPr>
          <p:spPr bwMode="auto">
            <a:xfrm>
              <a:off x="5564790" y="3387690"/>
              <a:ext cx="668310" cy="3579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/>
                  <a:ea typeface="微软雅黑"/>
                </a:rPr>
                <a:t>4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微软雅黑"/>
                  <a:ea typeface="微软雅黑"/>
                </a:rPr>
                <a:t>0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/>
                  <a:ea typeface="微软雅黑"/>
                </a:rPr>
                <a:t>0</a:t>
              </a:r>
              <a:endParaRPr lang="zh-CN" altLang="en-US" sz="1400" dirty="0">
                <a:solidFill>
                  <a:schemeClr val="bg1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7" name="Text Box 19"/>
            <p:cNvSpPr txBox="1">
              <a:spLocks noChangeArrowheads="1"/>
            </p:cNvSpPr>
            <p:nvPr/>
          </p:nvSpPr>
          <p:spPr bwMode="auto">
            <a:xfrm>
              <a:off x="5564790" y="2507218"/>
              <a:ext cx="668310" cy="3579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/>
                  <a:ea typeface="微软雅黑"/>
                </a:rPr>
                <a:t>60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微软雅黑"/>
                  <a:ea typeface="微软雅黑"/>
                </a:rPr>
                <a:t>0</a:t>
              </a:r>
              <a:endParaRPr lang="zh-CN" altLang="en-US" sz="1400" dirty="0">
                <a:solidFill>
                  <a:schemeClr val="bg1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8" name="Text Box 20"/>
            <p:cNvSpPr txBox="1">
              <a:spLocks noChangeArrowheads="1"/>
            </p:cNvSpPr>
            <p:nvPr/>
          </p:nvSpPr>
          <p:spPr bwMode="auto">
            <a:xfrm>
              <a:off x="5564790" y="1726463"/>
              <a:ext cx="668310" cy="3579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/>
                  <a:ea typeface="微软雅黑"/>
                </a:rPr>
                <a:t>8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微软雅黑"/>
                  <a:ea typeface="微软雅黑"/>
                </a:rPr>
                <a:t>0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/>
                  <a:ea typeface="微软雅黑"/>
                </a:rPr>
                <a:t>0</a:t>
              </a:r>
              <a:endParaRPr lang="zh-CN" altLang="en-US" sz="1400" dirty="0">
                <a:solidFill>
                  <a:schemeClr val="bg1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9" name="Rectangle 21"/>
            <p:cNvSpPr>
              <a:spLocks noChangeArrowheads="1"/>
            </p:cNvSpPr>
            <p:nvPr/>
          </p:nvSpPr>
          <p:spPr bwMode="auto">
            <a:xfrm>
              <a:off x="6798000" y="3612717"/>
              <a:ext cx="441296" cy="140451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Rectangle 22"/>
            <p:cNvSpPr>
              <a:spLocks noChangeArrowheads="1"/>
            </p:cNvSpPr>
            <p:nvPr/>
          </p:nvSpPr>
          <p:spPr bwMode="auto">
            <a:xfrm>
              <a:off x="8079293" y="3351759"/>
              <a:ext cx="441296" cy="1663348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Rectangle 23"/>
            <p:cNvSpPr>
              <a:spLocks noChangeArrowheads="1"/>
            </p:cNvSpPr>
            <p:nvPr/>
          </p:nvSpPr>
          <p:spPr bwMode="auto">
            <a:xfrm>
              <a:off x="9388167" y="2554031"/>
              <a:ext cx="441296" cy="2465319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Rectangle 24"/>
            <p:cNvSpPr>
              <a:spLocks noChangeArrowheads="1"/>
            </p:cNvSpPr>
            <p:nvPr/>
          </p:nvSpPr>
          <p:spPr bwMode="auto">
            <a:xfrm>
              <a:off x="10686434" y="2410691"/>
              <a:ext cx="439174" cy="2608659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Text Box 25"/>
            <p:cNvSpPr txBox="1">
              <a:spLocks noChangeArrowheads="1"/>
            </p:cNvSpPr>
            <p:nvPr/>
          </p:nvSpPr>
          <p:spPr bwMode="auto">
            <a:xfrm>
              <a:off x="6711014" y="3156570"/>
              <a:ext cx="58862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380</a:t>
              </a:r>
              <a:endPara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Text Box 26"/>
            <p:cNvSpPr txBox="1">
              <a:spLocks noChangeArrowheads="1"/>
            </p:cNvSpPr>
            <p:nvPr/>
          </p:nvSpPr>
          <p:spPr bwMode="auto">
            <a:xfrm>
              <a:off x="8007158" y="2982598"/>
              <a:ext cx="58862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490</a:t>
              </a:r>
              <a:endPara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Text Box 27"/>
            <p:cNvSpPr txBox="1">
              <a:spLocks noChangeArrowheads="1"/>
            </p:cNvSpPr>
            <p:nvPr/>
          </p:nvSpPr>
          <p:spPr bwMode="auto">
            <a:xfrm>
              <a:off x="9275722" y="2214572"/>
              <a:ext cx="58862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670</a:t>
              </a:r>
              <a:endPara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Text Box 28"/>
            <p:cNvSpPr txBox="1">
              <a:spLocks noChangeArrowheads="1"/>
            </p:cNvSpPr>
            <p:nvPr/>
          </p:nvSpPr>
          <p:spPr bwMode="auto">
            <a:xfrm>
              <a:off x="10565501" y="2023360"/>
              <a:ext cx="58862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720</a:t>
              </a:r>
              <a:endPara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Text Box 33"/>
            <p:cNvSpPr txBox="1">
              <a:spLocks noChangeArrowheads="1"/>
            </p:cNvSpPr>
            <p:nvPr/>
          </p:nvSpPr>
          <p:spPr bwMode="auto">
            <a:xfrm>
              <a:off x="6382163" y="5074512"/>
              <a:ext cx="1084282" cy="3937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微软雅黑"/>
                  <a:ea typeface="微软雅黑"/>
                </a:rPr>
                <a:t>2011</a:t>
              </a:r>
              <a:endParaRPr lang="zh-CN" altLang="en-US" sz="1600" dirty="0">
                <a:solidFill>
                  <a:schemeClr val="bg1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8" name="Text Box 34"/>
            <p:cNvSpPr txBox="1">
              <a:spLocks noChangeArrowheads="1"/>
            </p:cNvSpPr>
            <p:nvPr/>
          </p:nvSpPr>
          <p:spPr bwMode="auto">
            <a:xfrm>
              <a:off x="7627390" y="5074512"/>
              <a:ext cx="1084282" cy="3937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微软雅黑"/>
                  <a:ea typeface="微软雅黑"/>
                </a:rPr>
                <a:t>2012</a:t>
              </a:r>
              <a:endParaRPr lang="zh-CN" altLang="en-US" sz="1600" dirty="0">
                <a:solidFill>
                  <a:schemeClr val="bg1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9" name="Text Box 35"/>
            <p:cNvSpPr txBox="1">
              <a:spLocks noChangeArrowheads="1"/>
            </p:cNvSpPr>
            <p:nvPr/>
          </p:nvSpPr>
          <p:spPr bwMode="auto">
            <a:xfrm>
              <a:off x="8946870" y="5074512"/>
              <a:ext cx="1084282" cy="3937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微软雅黑"/>
                  <a:ea typeface="微软雅黑"/>
                </a:rPr>
                <a:t>2013</a:t>
              </a:r>
              <a:endParaRPr lang="zh-CN" altLang="en-US" sz="1600" dirty="0">
                <a:solidFill>
                  <a:schemeClr val="bg1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0" name="Text Box 36"/>
            <p:cNvSpPr txBox="1">
              <a:spLocks noChangeArrowheads="1"/>
            </p:cNvSpPr>
            <p:nvPr/>
          </p:nvSpPr>
          <p:spPr bwMode="auto">
            <a:xfrm>
              <a:off x="10234527" y="5074512"/>
              <a:ext cx="1084282" cy="3937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微软雅黑"/>
                  <a:ea typeface="微软雅黑"/>
                </a:rPr>
                <a:t>2014</a:t>
              </a:r>
              <a:endParaRPr lang="zh-CN" altLang="en-US" sz="1600" dirty="0">
                <a:solidFill>
                  <a:schemeClr val="bg1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1" name="椭圆 30"/>
            <p:cNvSpPr/>
            <p:nvPr/>
          </p:nvSpPr>
          <p:spPr bwMode="auto">
            <a:xfrm>
              <a:off x="841795" y="1311406"/>
              <a:ext cx="1050201" cy="1050201"/>
            </a:xfrm>
            <a:prstGeom prst="ellipse">
              <a:avLst/>
            </a:prstGeom>
            <a:solidFill>
              <a:schemeClr val="bg1">
                <a:alpha val="5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32" name="椭圆 31"/>
            <p:cNvSpPr/>
            <p:nvPr/>
          </p:nvSpPr>
          <p:spPr bwMode="auto">
            <a:xfrm>
              <a:off x="841795" y="2795822"/>
              <a:ext cx="1050201" cy="1050201"/>
            </a:xfrm>
            <a:prstGeom prst="ellipse">
              <a:avLst/>
            </a:prstGeom>
            <a:solidFill>
              <a:schemeClr val="bg1">
                <a:alpha val="5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33" name="椭圆 32"/>
            <p:cNvSpPr/>
            <p:nvPr/>
          </p:nvSpPr>
          <p:spPr bwMode="auto">
            <a:xfrm>
              <a:off x="841795" y="4339614"/>
              <a:ext cx="1050201" cy="1050201"/>
            </a:xfrm>
            <a:prstGeom prst="ellipse">
              <a:avLst/>
            </a:prstGeom>
            <a:solidFill>
              <a:schemeClr val="bg1">
                <a:alpha val="5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34" name="TextBox 2"/>
            <p:cNvSpPr txBox="1"/>
            <p:nvPr/>
          </p:nvSpPr>
          <p:spPr>
            <a:xfrm>
              <a:off x="957611" y="1496440"/>
              <a:ext cx="818569" cy="680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+mn-ea"/>
                </a:rPr>
                <a:t>竞争分析</a:t>
              </a:r>
            </a:p>
          </p:txBody>
        </p:sp>
        <p:sp>
          <p:nvSpPr>
            <p:cNvPr id="35" name="TextBox 75"/>
            <p:cNvSpPr txBox="1"/>
            <p:nvPr/>
          </p:nvSpPr>
          <p:spPr>
            <a:xfrm>
              <a:off x="957611" y="3001169"/>
              <a:ext cx="818569" cy="680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+mn-ea"/>
                </a:rPr>
                <a:t>竞争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+mn-ea"/>
                </a:rPr>
                <a:t>分析</a:t>
              </a:r>
              <a:endParaRPr lang="zh-CN" altLang="en-US" sz="16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6" name="TextBox 76"/>
            <p:cNvSpPr txBox="1"/>
            <p:nvPr/>
          </p:nvSpPr>
          <p:spPr>
            <a:xfrm>
              <a:off x="957012" y="4524647"/>
              <a:ext cx="818569" cy="680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+mn-ea"/>
                </a:rPr>
                <a:t>竞争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+mn-ea"/>
                </a:rPr>
                <a:t>分析</a:t>
              </a:r>
              <a:endParaRPr lang="zh-CN" altLang="en-US" sz="16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911058" y="1568031"/>
              <a:ext cx="3179211" cy="536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.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Aenean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911058" y="3052448"/>
              <a:ext cx="3179211" cy="536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.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Aenean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911058" y="4596239"/>
              <a:ext cx="3179211" cy="536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amet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elit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.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Aenean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462367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" y="0"/>
            <a:ext cx="12184708" cy="6858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132435" y="2270175"/>
            <a:ext cx="1927131" cy="3346348"/>
            <a:chOff x="5132435" y="2270175"/>
            <a:chExt cx="1927131" cy="3346348"/>
          </a:xfrm>
        </p:grpSpPr>
        <p:grpSp>
          <p:nvGrpSpPr>
            <p:cNvPr id="12" name="组合 11"/>
            <p:cNvGrpSpPr/>
            <p:nvPr/>
          </p:nvGrpSpPr>
          <p:grpSpPr>
            <a:xfrm>
              <a:off x="5132435" y="2270175"/>
              <a:ext cx="1927131" cy="1528516"/>
              <a:chOff x="5132435" y="3013501"/>
              <a:chExt cx="1927131" cy="1528516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132435" y="3013501"/>
                <a:ext cx="192713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4800" dirty="0">
                    <a:solidFill>
                      <a:schemeClr val="bg1"/>
                    </a:solidFill>
                    <a:latin typeface="Agency FB" panose="020B0503020202020204" pitchFamily="34" charset="0"/>
                  </a:rPr>
                  <a:t>PART  </a:t>
                </a:r>
                <a:r>
                  <a:rPr lang="en-US" altLang="zh-CN" sz="4800" dirty="0" smtClean="0">
                    <a:solidFill>
                      <a:schemeClr val="bg1"/>
                    </a:solidFill>
                    <a:latin typeface="Agency FB" panose="020B0503020202020204" pitchFamily="34" charset="0"/>
                  </a:rPr>
                  <a:t>03</a:t>
                </a:r>
                <a:endParaRPr lang="zh-CN" altLang="en-US" sz="4800" dirty="0">
                  <a:solidFill>
                    <a:schemeClr val="bg1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5199761" y="4018797"/>
                <a:ext cx="17087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dirty="0" smtClean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</a:rPr>
                  <a:t>市场透视</a:t>
                </a:r>
              </a:p>
            </p:txBody>
          </p:sp>
        </p:grpSp>
        <p:sp>
          <p:nvSpPr>
            <p:cNvPr id="10" name="Textfeld 78"/>
            <p:cNvSpPr txBox="1"/>
            <p:nvPr/>
          </p:nvSpPr>
          <p:spPr>
            <a:xfrm>
              <a:off x="5250690" y="3908363"/>
              <a:ext cx="1690621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228600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3.1 </a:t>
              </a: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现状发展</a:t>
              </a:r>
            </a:p>
            <a:p>
              <a:pPr algn="ctr" defTabSz="228600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3.2 </a:t>
              </a: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未来发展</a:t>
              </a:r>
            </a:p>
            <a:p>
              <a:pPr algn="ctr" defTabSz="228600">
                <a:lnSpc>
                  <a:spcPct val="150000"/>
                </a:lnSpc>
              </a:pPr>
              <a:endParaRPr lang="zh-CN" altLang="en-US" sz="14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 defTabSz="228600">
                <a:lnSpc>
                  <a:spcPct val="150000"/>
                </a:lnSpc>
              </a:pPr>
              <a:endParaRPr lang="en-US" altLang="zh-CN" sz="1400" dirty="0" smtClean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 defTabSz="228600">
                <a:lnSpc>
                  <a:spcPct val="150000"/>
                </a:lnSpc>
              </a:pPr>
              <a:endParaRPr lang="zh-CN" altLang="en-US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0829286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" y="0"/>
            <a:ext cx="12184708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18153" y="319343"/>
            <a:ext cx="2746266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3.1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现状发展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255142" y="2092270"/>
            <a:ext cx="7681717" cy="3527050"/>
            <a:chOff x="1858376" y="2334743"/>
            <a:chExt cx="9474274" cy="4350101"/>
          </a:xfrm>
        </p:grpSpPr>
        <p:grpSp>
          <p:nvGrpSpPr>
            <p:cNvPr id="6" name="组合 5"/>
            <p:cNvGrpSpPr/>
            <p:nvPr/>
          </p:nvGrpSpPr>
          <p:grpSpPr>
            <a:xfrm>
              <a:off x="4663758" y="2334743"/>
              <a:ext cx="1633496" cy="1667764"/>
              <a:chOff x="8223541" y="4032225"/>
              <a:chExt cx="2880320" cy="2880320"/>
            </a:xfrm>
          </p:grpSpPr>
          <p:sp>
            <p:nvSpPr>
              <p:cNvPr id="7" name="泪滴形 6"/>
              <p:cNvSpPr/>
              <p:nvPr/>
            </p:nvSpPr>
            <p:spPr>
              <a:xfrm flipV="1">
                <a:off x="8223541" y="4032225"/>
                <a:ext cx="2880320" cy="2880320"/>
              </a:xfrm>
              <a:prstGeom prst="teardrop">
                <a:avLst/>
              </a:pr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TextBox 58"/>
              <p:cNvSpPr txBox="1"/>
              <p:nvPr/>
            </p:nvSpPr>
            <p:spPr>
              <a:xfrm>
                <a:off x="8907617" y="5149463"/>
                <a:ext cx="1949303" cy="12456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</a:rPr>
                  <a:t>20%</a:t>
                </a:r>
                <a:endParaRPr lang="zh-CN" altLang="en-US" sz="3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842590" y="2334743"/>
              <a:ext cx="1633496" cy="1667764"/>
              <a:chOff x="12065445" y="4032225"/>
              <a:chExt cx="2880320" cy="2880320"/>
            </a:xfrm>
          </p:grpSpPr>
          <p:sp>
            <p:nvSpPr>
              <p:cNvPr id="10" name="泪滴形 9"/>
              <p:cNvSpPr/>
              <p:nvPr/>
            </p:nvSpPr>
            <p:spPr>
              <a:xfrm flipH="1" flipV="1">
                <a:off x="12065445" y="4032225"/>
                <a:ext cx="2880320" cy="2880320"/>
              </a:xfrm>
              <a:prstGeom prst="teardrop">
                <a:avLst/>
              </a:pr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TextBox 63"/>
              <p:cNvSpPr txBox="1"/>
              <p:nvPr/>
            </p:nvSpPr>
            <p:spPr>
              <a:xfrm>
                <a:off x="12437228" y="5149461"/>
                <a:ext cx="2196244" cy="12456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</a:rPr>
                  <a:t>10%</a:t>
                </a:r>
                <a:endParaRPr lang="zh-CN" altLang="en-US" sz="3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6842590" y="4577791"/>
              <a:ext cx="1633496" cy="1667764"/>
              <a:chOff x="12065445" y="7906092"/>
              <a:chExt cx="2880320" cy="2880320"/>
            </a:xfrm>
          </p:grpSpPr>
          <p:sp>
            <p:nvSpPr>
              <p:cNvPr id="13" name="泪滴形 12"/>
              <p:cNvSpPr/>
              <p:nvPr/>
            </p:nvSpPr>
            <p:spPr>
              <a:xfrm flipH="1">
                <a:off x="12065445" y="7906092"/>
                <a:ext cx="2880320" cy="2880320"/>
              </a:xfrm>
              <a:prstGeom prst="teardrop">
                <a:avLst/>
              </a:pr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TextBox 64"/>
              <p:cNvSpPr txBox="1"/>
              <p:nvPr/>
            </p:nvSpPr>
            <p:spPr>
              <a:xfrm>
                <a:off x="12663453" y="8799756"/>
                <a:ext cx="1970020" cy="12456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</a:rPr>
                  <a:t>30%</a:t>
                </a:r>
                <a:endParaRPr lang="zh-CN" altLang="en-US" sz="3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4663758" y="4577791"/>
              <a:ext cx="1633496" cy="1667764"/>
              <a:chOff x="8223541" y="7906092"/>
              <a:chExt cx="2880320" cy="2880320"/>
            </a:xfrm>
          </p:grpSpPr>
          <p:sp>
            <p:nvSpPr>
              <p:cNvPr id="16" name="泪滴形 15"/>
              <p:cNvSpPr/>
              <p:nvPr/>
            </p:nvSpPr>
            <p:spPr>
              <a:xfrm>
                <a:off x="8223541" y="7906092"/>
                <a:ext cx="2880320" cy="2880320"/>
              </a:xfrm>
              <a:prstGeom prst="teardrop">
                <a:avLst/>
              </a:pr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TextBox 65"/>
              <p:cNvSpPr txBox="1"/>
              <p:nvPr/>
            </p:nvSpPr>
            <p:spPr>
              <a:xfrm>
                <a:off x="8840695" y="8799756"/>
                <a:ext cx="1930152" cy="12456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>
                    <a:solidFill>
                      <a:schemeClr val="bg1"/>
                    </a:solidFill>
                  </a:rPr>
                  <a:t>40%</a:t>
                </a:r>
                <a:endParaRPr lang="zh-CN" altLang="en-US" sz="3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8" name="椭圆 17"/>
            <p:cNvSpPr/>
            <p:nvPr/>
          </p:nvSpPr>
          <p:spPr>
            <a:xfrm>
              <a:off x="6194628" y="3910685"/>
              <a:ext cx="712630" cy="727580"/>
            </a:xfrm>
            <a:prstGeom prst="ellipse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9634" tIns="24817" rIns="49634" bIns="24817" spcCol="0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8663378" y="2384365"/>
              <a:ext cx="2669272" cy="4300479"/>
              <a:chOff x="15276015" y="4117927"/>
              <a:chExt cx="4706690" cy="7427158"/>
            </a:xfrm>
          </p:grpSpPr>
          <p:grpSp>
            <p:nvGrpSpPr>
              <p:cNvPr id="20" name="组合 19"/>
              <p:cNvGrpSpPr/>
              <p:nvPr/>
            </p:nvGrpSpPr>
            <p:grpSpPr>
              <a:xfrm>
                <a:off x="15276015" y="4117927"/>
                <a:ext cx="4706690" cy="2469408"/>
                <a:chOff x="15276015" y="4117927"/>
                <a:chExt cx="4706690" cy="2469408"/>
              </a:xfrm>
            </p:grpSpPr>
            <p:sp>
              <p:nvSpPr>
                <p:cNvPr id="24" name="TextBox 69"/>
                <p:cNvSpPr txBox="1"/>
                <p:nvPr/>
              </p:nvSpPr>
              <p:spPr>
                <a:xfrm>
                  <a:off x="15276015" y="4117927"/>
                  <a:ext cx="2415259" cy="786703"/>
                </a:xfrm>
                <a:prstGeom prst="rect">
                  <a:avLst/>
                </a:prstGeom>
                <a:noFill/>
              </p:spPr>
              <p:txBody>
                <a:bodyPr wrap="square" tIns="0" bIns="0" rtlCol="0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600" dirty="0">
                      <a:solidFill>
                        <a:schemeClr val="bg1"/>
                      </a:solidFill>
                      <a:latin typeface="+mn-ea"/>
                      <a:cs typeface="华文黑体" pitchFamily="2" charset="-122"/>
                    </a:rPr>
                    <a:t>现状发展</a:t>
                  </a:r>
                </a:p>
              </p:txBody>
            </p:sp>
            <p:sp>
              <p:nvSpPr>
                <p:cNvPr id="25" name="TextBox 70"/>
                <p:cNvSpPr txBox="1"/>
                <p:nvPr/>
              </p:nvSpPr>
              <p:spPr>
                <a:xfrm>
                  <a:off x="15276015" y="4856590"/>
                  <a:ext cx="4706690" cy="17307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30000"/>
                    </a:lnSpc>
                  </a:pPr>
                  <a:r>
                    <a:rPr lang="en-US" altLang="zh-CN" sz="1200" dirty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Lorem ipsum dolor sit </a:t>
                  </a:r>
                  <a:r>
                    <a:rPr lang="en-US" altLang="zh-CN" sz="1200" dirty="0" err="1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amet</a:t>
                  </a:r>
                  <a:r>
                    <a:rPr lang="en-US" altLang="zh-CN" sz="1200" dirty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, </a:t>
                  </a:r>
                  <a:r>
                    <a:rPr lang="en-US" altLang="zh-CN" sz="1200" dirty="0" err="1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consectetuer</a:t>
                  </a:r>
                  <a:r>
                    <a:rPr lang="en-US" altLang="zh-CN" sz="1200" dirty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 </a:t>
                  </a:r>
                  <a:r>
                    <a:rPr lang="en-US" altLang="zh-CN" sz="1200" dirty="0" err="1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adipiscing</a:t>
                  </a:r>
                  <a:r>
                    <a:rPr lang="en-US" altLang="zh-CN" sz="1200" dirty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 </a:t>
                  </a:r>
                  <a:r>
                    <a:rPr lang="en-US" altLang="zh-CN" sz="1200" dirty="0" err="1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elit</a:t>
                  </a:r>
                  <a:r>
                    <a:rPr lang="en-US" altLang="zh-CN" sz="1200" dirty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. </a:t>
                  </a:r>
                  <a:r>
                    <a:rPr lang="en-US" altLang="zh-CN" sz="1200" dirty="0" err="1" smtClean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Aenean</a:t>
                  </a:r>
                  <a:endPara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1" name="组合 20"/>
              <p:cNvGrpSpPr/>
              <p:nvPr/>
            </p:nvGrpSpPr>
            <p:grpSpPr>
              <a:xfrm>
                <a:off x="15276015" y="8839667"/>
                <a:ext cx="4706690" cy="2705418"/>
                <a:chOff x="15276015" y="8839667"/>
                <a:chExt cx="4706690" cy="2705418"/>
              </a:xfrm>
            </p:grpSpPr>
            <p:sp>
              <p:nvSpPr>
                <p:cNvPr id="22" name="TextBox 71"/>
                <p:cNvSpPr txBox="1"/>
                <p:nvPr/>
              </p:nvSpPr>
              <p:spPr>
                <a:xfrm>
                  <a:off x="15276015" y="8839667"/>
                  <a:ext cx="2415259" cy="786703"/>
                </a:xfrm>
                <a:prstGeom prst="rect">
                  <a:avLst/>
                </a:prstGeom>
                <a:noFill/>
              </p:spPr>
              <p:txBody>
                <a:bodyPr wrap="square" tIns="0" bIns="0" rtlCol="0" anchor="t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600" dirty="0">
                      <a:solidFill>
                        <a:schemeClr val="bg1"/>
                      </a:solidFill>
                      <a:latin typeface="+mn-ea"/>
                      <a:cs typeface="华文黑体" pitchFamily="2" charset="-122"/>
                    </a:rPr>
                    <a:t>现状发展</a:t>
                  </a:r>
                </a:p>
              </p:txBody>
            </p:sp>
            <p:sp>
              <p:nvSpPr>
                <p:cNvPr id="23" name="TextBox 72"/>
                <p:cNvSpPr txBox="1"/>
                <p:nvPr/>
              </p:nvSpPr>
              <p:spPr>
                <a:xfrm>
                  <a:off x="15276015" y="9578330"/>
                  <a:ext cx="4706690" cy="19667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zh-CN" sz="1200" dirty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Lorem ipsum dolor sit </a:t>
                  </a:r>
                  <a:r>
                    <a:rPr lang="en-US" altLang="zh-CN" sz="1200" dirty="0" err="1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amet</a:t>
                  </a:r>
                  <a:r>
                    <a:rPr lang="en-US" altLang="zh-CN" sz="1200" dirty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, </a:t>
                  </a:r>
                  <a:r>
                    <a:rPr lang="en-US" altLang="zh-CN" sz="1200" dirty="0" err="1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consectetuer</a:t>
                  </a:r>
                  <a:r>
                    <a:rPr lang="en-US" altLang="zh-CN" sz="1200" dirty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 </a:t>
                  </a:r>
                  <a:r>
                    <a:rPr lang="en-US" altLang="zh-CN" sz="1200" dirty="0" err="1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adipiscing</a:t>
                  </a:r>
                  <a:r>
                    <a:rPr lang="en-US" altLang="zh-CN" sz="1200" dirty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 </a:t>
                  </a:r>
                  <a:r>
                    <a:rPr lang="en-US" altLang="zh-CN" sz="1200" dirty="0" err="1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elit</a:t>
                  </a:r>
                  <a:r>
                    <a:rPr lang="en-US" altLang="zh-CN" sz="1200" dirty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. </a:t>
                  </a:r>
                  <a:r>
                    <a:rPr lang="en-US" altLang="zh-CN" sz="1200" dirty="0" err="1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Aenean</a:t>
                  </a:r>
                  <a:endPara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6" name="组合 25"/>
            <p:cNvGrpSpPr/>
            <p:nvPr/>
          </p:nvGrpSpPr>
          <p:grpSpPr>
            <a:xfrm>
              <a:off x="1858376" y="2384366"/>
              <a:ext cx="2502138" cy="4140714"/>
              <a:chOff x="3276849" y="4117927"/>
              <a:chExt cx="4411986" cy="7151236"/>
            </a:xfrm>
          </p:grpSpPr>
          <p:grpSp>
            <p:nvGrpSpPr>
              <p:cNvPr id="27" name="组合 26"/>
              <p:cNvGrpSpPr/>
              <p:nvPr/>
            </p:nvGrpSpPr>
            <p:grpSpPr>
              <a:xfrm>
                <a:off x="3276849" y="4117927"/>
                <a:ext cx="4411986" cy="2469408"/>
                <a:chOff x="3276849" y="4117927"/>
                <a:chExt cx="4411986" cy="2469408"/>
              </a:xfrm>
            </p:grpSpPr>
            <p:sp>
              <p:nvSpPr>
                <p:cNvPr id="31" name="TextBox 45"/>
                <p:cNvSpPr txBox="1"/>
                <p:nvPr/>
              </p:nvSpPr>
              <p:spPr>
                <a:xfrm>
                  <a:off x="4852457" y="4117927"/>
                  <a:ext cx="2836378" cy="786702"/>
                </a:xfrm>
                <a:prstGeom prst="rect">
                  <a:avLst/>
                </a:prstGeom>
                <a:noFill/>
              </p:spPr>
              <p:txBody>
                <a:bodyPr wrap="square" tIns="0" bIns="0" rtlCol="0" anchor="t">
                  <a:spAutoFit/>
                </a:bodyPr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zh-CN" altLang="en-US" sz="1600" dirty="0">
                      <a:solidFill>
                        <a:schemeClr val="bg1"/>
                      </a:solidFill>
                      <a:latin typeface="+mn-ea"/>
                      <a:cs typeface="华文黑体" pitchFamily="2" charset="-122"/>
                    </a:rPr>
                    <a:t>现状发展</a:t>
                  </a:r>
                </a:p>
              </p:txBody>
            </p:sp>
            <p:sp>
              <p:nvSpPr>
                <p:cNvPr id="32" name="TextBox 46"/>
                <p:cNvSpPr txBox="1"/>
                <p:nvPr/>
              </p:nvSpPr>
              <p:spPr>
                <a:xfrm>
                  <a:off x="3276849" y="4856590"/>
                  <a:ext cx="4411986" cy="17307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ct val="130000"/>
                    </a:lnSpc>
                  </a:pPr>
                  <a:r>
                    <a:rPr lang="en-US" altLang="zh-CN" sz="1200" dirty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Lorem ipsum dolor sit </a:t>
                  </a:r>
                  <a:r>
                    <a:rPr lang="en-US" altLang="zh-CN" sz="1200" dirty="0" err="1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amet</a:t>
                  </a:r>
                  <a:r>
                    <a:rPr lang="en-US" altLang="zh-CN" sz="1200" dirty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, </a:t>
                  </a:r>
                  <a:r>
                    <a:rPr lang="en-US" altLang="zh-CN" sz="1200" dirty="0" err="1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consectetuer</a:t>
                  </a:r>
                  <a:r>
                    <a:rPr lang="en-US" altLang="zh-CN" sz="1200" dirty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 </a:t>
                  </a:r>
                  <a:r>
                    <a:rPr lang="en-US" altLang="zh-CN" sz="1200" dirty="0" err="1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adipiscing</a:t>
                  </a:r>
                  <a:r>
                    <a:rPr lang="en-US" altLang="zh-CN" sz="1200" dirty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 </a:t>
                  </a:r>
                  <a:r>
                    <a:rPr lang="en-US" altLang="zh-CN" sz="1200" dirty="0" err="1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elit</a:t>
                  </a:r>
                  <a:r>
                    <a:rPr lang="en-US" altLang="zh-CN" sz="1200" dirty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. </a:t>
                  </a:r>
                  <a:r>
                    <a:rPr lang="en-US" altLang="zh-CN" sz="1200" dirty="0" err="1" smtClean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Aenean</a:t>
                  </a:r>
                  <a:endPara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8" name="组合 27"/>
              <p:cNvGrpSpPr/>
              <p:nvPr/>
            </p:nvGrpSpPr>
            <p:grpSpPr>
              <a:xfrm>
                <a:off x="3276849" y="8799755"/>
                <a:ext cx="4411986" cy="2469408"/>
                <a:chOff x="3276849" y="8799755"/>
                <a:chExt cx="4411986" cy="2469408"/>
              </a:xfrm>
            </p:grpSpPr>
            <p:sp>
              <p:nvSpPr>
                <p:cNvPr id="29" name="TextBox 73"/>
                <p:cNvSpPr txBox="1"/>
                <p:nvPr/>
              </p:nvSpPr>
              <p:spPr>
                <a:xfrm>
                  <a:off x="4852457" y="8799755"/>
                  <a:ext cx="2836378" cy="786702"/>
                </a:xfrm>
                <a:prstGeom prst="rect">
                  <a:avLst/>
                </a:prstGeom>
                <a:noFill/>
              </p:spPr>
              <p:txBody>
                <a:bodyPr wrap="square" tIns="0" bIns="0" rtlCol="0" anchor="t">
                  <a:spAutoFit/>
                </a:bodyPr>
                <a:lstStyle/>
                <a:p>
                  <a:pPr algn="r">
                    <a:lnSpc>
                      <a:spcPct val="150000"/>
                    </a:lnSpc>
                  </a:pPr>
                  <a:r>
                    <a:rPr lang="zh-CN" altLang="en-US" sz="1600" dirty="0">
                      <a:solidFill>
                        <a:schemeClr val="bg1"/>
                      </a:solidFill>
                      <a:latin typeface="+mn-ea"/>
                      <a:cs typeface="华文黑体" pitchFamily="2" charset="-122"/>
                    </a:rPr>
                    <a:t>现状发展</a:t>
                  </a:r>
                </a:p>
              </p:txBody>
            </p:sp>
            <p:sp>
              <p:nvSpPr>
                <p:cNvPr id="30" name="TextBox 74"/>
                <p:cNvSpPr txBox="1"/>
                <p:nvPr/>
              </p:nvSpPr>
              <p:spPr>
                <a:xfrm>
                  <a:off x="3276849" y="9538418"/>
                  <a:ext cx="4411986" cy="17307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ct val="130000"/>
                    </a:lnSpc>
                  </a:pPr>
                  <a:r>
                    <a:rPr lang="en-US" altLang="zh-CN" sz="1200" dirty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Lorem ipsum dolor sit </a:t>
                  </a:r>
                  <a:r>
                    <a:rPr lang="en-US" altLang="zh-CN" sz="1200" dirty="0" err="1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amet</a:t>
                  </a:r>
                  <a:r>
                    <a:rPr lang="en-US" altLang="zh-CN" sz="1200" dirty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, </a:t>
                  </a:r>
                  <a:r>
                    <a:rPr lang="en-US" altLang="zh-CN" sz="1200" dirty="0" err="1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consectetuer</a:t>
                  </a:r>
                  <a:r>
                    <a:rPr lang="en-US" altLang="zh-CN" sz="1200" dirty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 </a:t>
                  </a:r>
                  <a:r>
                    <a:rPr lang="en-US" altLang="zh-CN" sz="1200" dirty="0" err="1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adipiscing</a:t>
                  </a:r>
                  <a:r>
                    <a:rPr lang="en-US" altLang="zh-CN" sz="1200" dirty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 </a:t>
                  </a:r>
                  <a:r>
                    <a:rPr lang="en-US" altLang="zh-CN" sz="1200" dirty="0" err="1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elit</a:t>
                  </a:r>
                  <a:r>
                    <a:rPr lang="en-US" altLang="zh-CN" sz="1200" dirty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. </a:t>
                  </a:r>
                  <a:r>
                    <a:rPr lang="en-US" altLang="zh-CN" sz="1200" dirty="0" err="1" smtClean="0">
                      <a:solidFill>
                        <a:schemeClr val="bg1"/>
                      </a:solidFill>
                      <a:latin typeface="+mn-ea"/>
                      <a:cs typeface="Arial" panose="020B0604020202020204" pitchFamily="34" charset="0"/>
                    </a:rPr>
                    <a:t>Aenean</a:t>
                  </a:r>
                  <a:endParaRPr lang="en-US" altLang="zh-CN" sz="12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653556272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990" y="-104450"/>
            <a:ext cx="12184708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18153" y="319343"/>
            <a:ext cx="2746266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3.1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现状发展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-9203" y="2235815"/>
            <a:ext cx="10098599" cy="3521105"/>
            <a:chOff x="-9203" y="2235815"/>
            <a:chExt cx="10098599" cy="3521105"/>
          </a:xfrm>
        </p:grpSpPr>
        <p:sp>
          <p:nvSpPr>
            <p:cNvPr id="30" name="矩形 29"/>
            <p:cNvSpPr/>
            <p:nvPr/>
          </p:nvSpPr>
          <p:spPr>
            <a:xfrm>
              <a:off x="-9203" y="2235815"/>
              <a:ext cx="3345731" cy="3521105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solidFill>
                <a:srgbClr val="1703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3928264" y="2818611"/>
              <a:ext cx="6161132" cy="2938309"/>
              <a:chOff x="3349947" y="1905309"/>
              <a:chExt cx="5256213" cy="2506743"/>
            </a:xfrm>
          </p:grpSpPr>
          <p:sp>
            <p:nvSpPr>
              <p:cNvPr id="7" name="Rectangle 36"/>
              <p:cNvSpPr>
                <a:spLocks noChangeArrowheads="1"/>
              </p:cNvSpPr>
              <p:nvPr/>
            </p:nvSpPr>
            <p:spPr bwMode="auto">
              <a:xfrm>
                <a:off x="3349947" y="2915369"/>
                <a:ext cx="1439863" cy="4726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</a:rPr>
                  <a:t>We have many PowerPoint 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templates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</a:rPr>
                  <a:t> that has been </a:t>
                </a:r>
                <a:r>
                  <a:rPr lang="en-US" altLang="zh-CN" sz="1200" dirty="0" smtClean="0">
                    <a:solidFill>
                      <a:schemeClr val="bg1"/>
                    </a:solidFill>
                    <a:latin typeface="+mn-ea"/>
                  </a:rPr>
                  <a:t>specifically</a:t>
                </a:r>
                <a:endParaRPr lang="zh-CN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8" name="Rectangle 37"/>
              <p:cNvSpPr>
                <a:spLocks noChangeArrowheads="1"/>
              </p:cNvSpPr>
              <p:nvPr/>
            </p:nvSpPr>
            <p:spPr bwMode="auto">
              <a:xfrm>
                <a:off x="5202560" y="2915369"/>
                <a:ext cx="1439862" cy="4726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</a:rPr>
                  <a:t>We have many PowerPoint 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templates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</a:rPr>
                  <a:t> that has been </a:t>
                </a:r>
                <a:r>
                  <a:rPr lang="en-US" altLang="zh-CN" sz="1200" dirty="0" smtClean="0">
                    <a:solidFill>
                      <a:schemeClr val="bg1"/>
                    </a:solidFill>
                    <a:latin typeface="+mn-ea"/>
                  </a:rPr>
                  <a:t>specifically</a:t>
                </a:r>
                <a:endParaRPr lang="zh-CN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9" name="Rectangle 39"/>
              <p:cNvSpPr>
                <a:spLocks noChangeArrowheads="1"/>
              </p:cNvSpPr>
              <p:nvPr/>
            </p:nvSpPr>
            <p:spPr bwMode="auto">
              <a:xfrm>
                <a:off x="7088510" y="2915369"/>
                <a:ext cx="1439862" cy="4726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</a:rPr>
                  <a:t>We have many PowerPoint 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templates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</a:rPr>
                  <a:t> that has been </a:t>
                </a:r>
                <a:r>
                  <a:rPr lang="en-US" altLang="zh-CN" sz="1200" dirty="0" smtClean="0">
                    <a:solidFill>
                      <a:schemeClr val="bg1"/>
                    </a:solidFill>
                    <a:latin typeface="+mn-ea"/>
                  </a:rPr>
                  <a:t>specifically</a:t>
                </a:r>
                <a:endParaRPr lang="zh-CN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0" name="Rectangle 43"/>
              <p:cNvSpPr>
                <a:spLocks noChangeArrowheads="1"/>
              </p:cNvSpPr>
              <p:nvPr/>
            </p:nvSpPr>
            <p:spPr bwMode="auto">
              <a:xfrm>
                <a:off x="3349947" y="3624337"/>
                <a:ext cx="5256213" cy="7877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</a:rPr>
                  <a:t>We have many PowerPoint 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templates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</a:rPr>
                  <a:t> that has been specifically designed to help anyone that is stepping into the world of PowerPoint for the very first time. We have </a:t>
                </a:r>
                <a:r>
                  <a:rPr lang="en-US" altLang="zh-CN" sz="1200" dirty="0" smtClean="0">
                    <a:solidFill>
                      <a:schemeClr val="bg1"/>
                    </a:solidFill>
                    <a:latin typeface="+mn-ea"/>
                  </a:rPr>
                  <a:t>many PowerPoint 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+mn-ea"/>
                  </a:rPr>
                  <a:t>templates</a:t>
                </a:r>
                <a:r>
                  <a:rPr lang="en-US" altLang="zh-CN" sz="1200" dirty="0" smtClean="0">
                    <a:solidFill>
                      <a:schemeClr val="bg1"/>
                    </a:solidFill>
                    <a:latin typeface="+mn-ea"/>
                  </a:rPr>
                  <a:t> that has been specifically designed to help anyone that is stepping</a:t>
                </a:r>
                <a:endParaRPr lang="zh-CN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1" name="Line 44"/>
              <p:cNvSpPr>
                <a:spLocks noChangeShapeType="1"/>
              </p:cNvSpPr>
              <p:nvPr/>
            </p:nvSpPr>
            <p:spPr bwMode="auto">
              <a:xfrm>
                <a:off x="5002535" y="1927944"/>
                <a:ext cx="0" cy="1368425"/>
              </a:xfrm>
              <a:prstGeom prst="line">
                <a:avLst/>
              </a:prstGeom>
              <a:noFill/>
              <a:ln w="6350" cmpd="sng">
                <a:solidFill>
                  <a:schemeClr val="bg1"/>
                </a:solidFill>
                <a:prstDash val="dash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" name="Line 45"/>
              <p:cNvSpPr>
                <a:spLocks noChangeShapeType="1"/>
              </p:cNvSpPr>
              <p:nvPr/>
            </p:nvSpPr>
            <p:spPr bwMode="auto">
              <a:xfrm>
                <a:off x="6877372" y="1927944"/>
                <a:ext cx="0" cy="1368425"/>
              </a:xfrm>
              <a:prstGeom prst="line">
                <a:avLst/>
              </a:prstGeom>
              <a:noFill/>
              <a:ln w="6350" cmpd="sng">
                <a:solidFill>
                  <a:schemeClr val="bg1"/>
                </a:solidFill>
                <a:prstDash val="dash"/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" name="Oval 37"/>
              <p:cNvSpPr>
                <a:spLocks noChangeArrowheads="1"/>
              </p:cNvSpPr>
              <p:nvPr/>
            </p:nvSpPr>
            <p:spPr bwMode="auto">
              <a:xfrm>
                <a:off x="3796061" y="1905309"/>
                <a:ext cx="542925" cy="542925"/>
              </a:xfrm>
              <a:prstGeom prst="ellipse">
                <a:avLst/>
              </a:prstGeom>
              <a:solidFill>
                <a:schemeClr val="bg1">
                  <a:alpha val="55000"/>
                </a:schemeClr>
              </a:solidFill>
              <a:ln w="12700">
                <a:noFill/>
              </a:ln>
              <a:effectLst>
                <a:outerShdw blurRad="152400" dist="127000" dir="2700000" algn="tl" rotWithShape="0">
                  <a:schemeClr val="tx1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Freeform 33"/>
              <p:cNvSpPr>
                <a:spLocks noEditPoints="1"/>
              </p:cNvSpPr>
              <p:nvPr/>
            </p:nvSpPr>
            <p:spPr bwMode="auto">
              <a:xfrm>
                <a:off x="3898218" y="2083521"/>
                <a:ext cx="343322" cy="233360"/>
              </a:xfrm>
              <a:custGeom>
                <a:avLst/>
                <a:gdLst>
                  <a:gd name="T0" fmla="*/ 154 w 160"/>
                  <a:gd name="T1" fmla="*/ 12 h 109"/>
                  <a:gd name="T2" fmla="*/ 139 w 160"/>
                  <a:gd name="T3" fmla="*/ 6 h 109"/>
                  <a:gd name="T4" fmla="*/ 123 w 160"/>
                  <a:gd name="T5" fmla="*/ 12 h 109"/>
                  <a:gd name="T6" fmla="*/ 117 w 160"/>
                  <a:gd name="T7" fmla="*/ 27 h 109"/>
                  <a:gd name="T8" fmla="*/ 119 w 160"/>
                  <a:gd name="T9" fmla="*/ 36 h 109"/>
                  <a:gd name="T10" fmla="*/ 93 w 160"/>
                  <a:gd name="T11" fmla="*/ 60 h 109"/>
                  <a:gd name="T12" fmla="*/ 79 w 160"/>
                  <a:gd name="T13" fmla="*/ 56 h 109"/>
                  <a:gd name="T14" fmla="*/ 66 w 160"/>
                  <a:gd name="T15" fmla="*/ 59 h 109"/>
                  <a:gd name="T16" fmla="*/ 47 w 160"/>
                  <a:gd name="T17" fmla="*/ 37 h 109"/>
                  <a:gd name="T18" fmla="*/ 43 w 160"/>
                  <a:gd name="T19" fmla="*/ 7 h 109"/>
                  <a:gd name="T20" fmla="*/ 25 w 160"/>
                  <a:gd name="T21" fmla="*/ 0 h 109"/>
                  <a:gd name="T22" fmla="*/ 8 w 160"/>
                  <a:gd name="T23" fmla="*/ 7 h 109"/>
                  <a:gd name="T24" fmla="*/ 0 w 160"/>
                  <a:gd name="T25" fmla="*/ 24 h 109"/>
                  <a:gd name="T26" fmla="*/ 8 w 160"/>
                  <a:gd name="T27" fmla="*/ 42 h 109"/>
                  <a:gd name="T28" fmla="*/ 25 w 160"/>
                  <a:gd name="T29" fmla="*/ 49 h 109"/>
                  <a:gd name="T30" fmla="*/ 37 w 160"/>
                  <a:gd name="T31" fmla="*/ 46 h 109"/>
                  <a:gd name="T32" fmla="*/ 56 w 160"/>
                  <a:gd name="T33" fmla="*/ 69 h 109"/>
                  <a:gd name="T34" fmla="*/ 60 w 160"/>
                  <a:gd name="T35" fmla="*/ 102 h 109"/>
                  <a:gd name="T36" fmla="*/ 79 w 160"/>
                  <a:gd name="T37" fmla="*/ 109 h 109"/>
                  <a:gd name="T38" fmla="*/ 98 w 160"/>
                  <a:gd name="T39" fmla="*/ 102 h 109"/>
                  <a:gd name="T40" fmla="*/ 102 w 160"/>
                  <a:gd name="T41" fmla="*/ 69 h 109"/>
                  <a:gd name="T42" fmla="*/ 129 w 160"/>
                  <a:gd name="T43" fmla="*/ 46 h 109"/>
                  <a:gd name="T44" fmla="*/ 139 w 160"/>
                  <a:gd name="T45" fmla="*/ 49 h 109"/>
                  <a:gd name="T46" fmla="*/ 154 w 160"/>
                  <a:gd name="T47" fmla="*/ 43 h 109"/>
                  <a:gd name="T48" fmla="*/ 160 w 160"/>
                  <a:gd name="T49" fmla="*/ 27 h 109"/>
                  <a:gd name="T50" fmla="*/ 154 w 160"/>
                  <a:gd name="T51" fmla="*/ 12 h 109"/>
                  <a:gd name="T52" fmla="*/ 17 w 160"/>
                  <a:gd name="T53" fmla="*/ 32 h 109"/>
                  <a:gd name="T54" fmla="*/ 14 w 160"/>
                  <a:gd name="T55" fmla="*/ 24 h 109"/>
                  <a:gd name="T56" fmla="*/ 17 w 160"/>
                  <a:gd name="T57" fmla="*/ 17 h 109"/>
                  <a:gd name="T58" fmla="*/ 25 w 160"/>
                  <a:gd name="T59" fmla="*/ 13 h 109"/>
                  <a:gd name="T60" fmla="*/ 33 w 160"/>
                  <a:gd name="T61" fmla="*/ 17 h 109"/>
                  <a:gd name="T62" fmla="*/ 33 w 160"/>
                  <a:gd name="T63" fmla="*/ 32 h 109"/>
                  <a:gd name="T64" fmla="*/ 17 w 160"/>
                  <a:gd name="T65" fmla="*/ 32 h 109"/>
                  <a:gd name="T66" fmla="*/ 144 w 160"/>
                  <a:gd name="T67" fmla="*/ 33 h 109"/>
                  <a:gd name="T68" fmla="*/ 133 w 160"/>
                  <a:gd name="T69" fmla="*/ 33 h 109"/>
                  <a:gd name="T70" fmla="*/ 131 w 160"/>
                  <a:gd name="T71" fmla="*/ 27 h 109"/>
                  <a:gd name="T72" fmla="*/ 133 w 160"/>
                  <a:gd name="T73" fmla="*/ 22 h 109"/>
                  <a:gd name="T74" fmla="*/ 139 w 160"/>
                  <a:gd name="T75" fmla="*/ 20 h 109"/>
                  <a:gd name="T76" fmla="*/ 144 w 160"/>
                  <a:gd name="T77" fmla="*/ 22 h 109"/>
                  <a:gd name="T78" fmla="*/ 146 w 160"/>
                  <a:gd name="T79" fmla="*/ 27 h 109"/>
                  <a:gd name="T80" fmla="*/ 144 w 160"/>
                  <a:gd name="T81" fmla="*/ 3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60" h="109">
                    <a:moveTo>
                      <a:pt x="154" y="12"/>
                    </a:moveTo>
                    <a:cubicBezTo>
                      <a:pt x="150" y="8"/>
                      <a:pt x="144" y="6"/>
                      <a:pt x="139" y="6"/>
                    </a:cubicBezTo>
                    <a:cubicBezTo>
                      <a:pt x="133" y="6"/>
                      <a:pt x="127" y="8"/>
                      <a:pt x="123" y="12"/>
                    </a:cubicBezTo>
                    <a:cubicBezTo>
                      <a:pt x="119" y="16"/>
                      <a:pt x="117" y="22"/>
                      <a:pt x="117" y="27"/>
                    </a:cubicBezTo>
                    <a:cubicBezTo>
                      <a:pt x="117" y="31"/>
                      <a:pt x="118" y="34"/>
                      <a:pt x="119" y="36"/>
                    </a:cubicBezTo>
                    <a:cubicBezTo>
                      <a:pt x="93" y="60"/>
                      <a:pt x="93" y="60"/>
                      <a:pt x="93" y="60"/>
                    </a:cubicBezTo>
                    <a:cubicBezTo>
                      <a:pt x="89" y="57"/>
                      <a:pt x="84" y="56"/>
                      <a:pt x="79" y="56"/>
                    </a:cubicBezTo>
                    <a:cubicBezTo>
                      <a:pt x="74" y="56"/>
                      <a:pt x="70" y="57"/>
                      <a:pt x="66" y="59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52" y="27"/>
                      <a:pt x="51" y="15"/>
                      <a:pt x="43" y="7"/>
                    </a:cubicBezTo>
                    <a:cubicBezTo>
                      <a:pt x="38" y="2"/>
                      <a:pt x="32" y="0"/>
                      <a:pt x="25" y="0"/>
                    </a:cubicBezTo>
                    <a:cubicBezTo>
                      <a:pt x="19" y="0"/>
                      <a:pt x="12" y="2"/>
                      <a:pt x="8" y="7"/>
                    </a:cubicBezTo>
                    <a:cubicBezTo>
                      <a:pt x="3" y="12"/>
                      <a:pt x="0" y="18"/>
                      <a:pt x="0" y="24"/>
                    </a:cubicBezTo>
                    <a:cubicBezTo>
                      <a:pt x="0" y="31"/>
                      <a:pt x="3" y="37"/>
                      <a:pt x="8" y="42"/>
                    </a:cubicBezTo>
                    <a:cubicBezTo>
                      <a:pt x="12" y="47"/>
                      <a:pt x="19" y="49"/>
                      <a:pt x="25" y="49"/>
                    </a:cubicBezTo>
                    <a:cubicBezTo>
                      <a:pt x="29" y="49"/>
                      <a:pt x="33" y="48"/>
                      <a:pt x="37" y="46"/>
                    </a:cubicBezTo>
                    <a:cubicBezTo>
                      <a:pt x="56" y="69"/>
                      <a:pt x="56" y="69"/>
                      <a:pt x="56" y="69"/>
                    </a:cubicBezTo>
                    <a:cubicBezTo>
                      <a:pt x="50" y="79"/>
                      <a:pt x="51" y="93"/>
                      <a:pt x="60" y="102"/>
                    </a:cubicBezTo>
                    <a:cubicBezTo>
                      <a:pt x="65" y="107"/>
                      <a:pt x="72" y="109"/>
                      <a:pt x="79" y="109"/>
                    </a:cubicBezTo>
                    <a:cubicBezTo>
                      <a:pt x="86" y="109"/>
                      <a:pt x="93" y="107"/>
                      <a:pt x="98" y="102"/>
                    </a:cubicBezTo>
                    <a:cubicBezTo>
                      <a:pt x="107" y="93"/>
                      <a:pt x="108" y="80"/>
                      <a:pt x="102" y="69"/>
                    </a:cubicBezTo>
                    <a:cubicBezTo>
                      <a:pt x="129" y="46"/>
                      <a:pt x="129" y="46"/>
                      <a:pt x="129" y="46"/>
                    </a:cubicBezTo>
                    <a:cubicBezTo>
                      <a:pt x="132" y="48"/>
                      <a:pt x="135" y="49"/>
                      <a:pt x="139" y="49"/>
                    </a:cubicBezTo>
                    <a:cubicBezTo>
                      <a:pt x="144" y="49"/>
                      <a:pt x="150" y="47"/>
                      <a:pt x="154" y="43"/>
                    </a:cubicBezTo>
                    <a:cubicBezTo>
                      <a:pt x="158" y="38"/>
                      <a:pt x="160" y="33"/>
                      <a:pt x="160" y="27"/>
                    </a:cubicBezTo>
                    <a:cubicBezTo>
                      <a:pt x="160" y="22"/>
                      <a:pt x="158" y="16"/>
                      <a:pt x="154" y="12"/>
                    </a:cubicBezTo>
                    <a:moveTo>
                      <a:pt x="17" y="32"/>
                    </a:moveTo>
                    <a:cubicBezTo>
                      <a:pt x="15" y="30"/>
                      <a:pt x="14" y="27"/>
                      <a:pt x="14" y="24"/>
                    </a:cubicBezTo>
                    <a:cubicBezTo>
                      <a:pt x="14" y="21"/>
                      <a:pt x="15" y="19"/>
                      <a:pt x="17" y="17"/>
                    </a:cubicBezTo>
                    <a:cubicBezTo>
                      <a:pt x="20" y="14"/>
                      <a:pt x="22" y="13"/>
                      <a:pt x="25" y="13"/>
                    </a:cubicBezTo>
                    <a:cubicBezTo>
                      <a:pt x="28" y="13"/>
                      <a:pt x="31" y="14"/>
                      <a:pt x="33" y="17"/>
                    </a:cubicBezTo>
                    <a:cubicBezTo>
                      <a:pt x="38" y="21"/>
                      <a:pt x="38" y="28"/>
                      <a:pt x="33" y="32"/>
                    </a:cubicBezTo>
                    <a:cubicBezTo>
                      <a:pt x="29" y="37"/>
                      <a:pt x="22" y="37"/>
                      <a:pt x="17" y="32"/>
                    </a:cubicBezTo>
                    <a:moveTo>
                      <a:pt x="144" y="33"/>
                    </a:moveTo>
                    <a:cubicBezTo>
                      <a:pt x="141" y="36"/>
                      <a:pt x="136" y="36"/>
                      <a:pt x="133" y="33"/>
                    </a:cubicBezTo>
                    <a:cubicBezTo>
                      <a:pt x="132" y="31"/>
                      <a:pt x="131" y="29"/>
                      <a:pt x="131" y="27"/>
                    </a:cubicBezTo>
                    <a:cubicBezTo>
                      <a:pt x="131" y="25"/>
                      <a:pt x="132" y="23"/>
                      <a:pt x="133" y="22"/>
                    </a:cubicBezTo>
                    <a:cubicBezTo>
                      <a:pt x="135" y="20"/>
                      <a:pt x="137" y="20"/>
                      <a:pt x="139" y="20"/>
                    </a:cubicBezTo>
                    <a:cubicBezTo>
                      <a:pt x="141" y="20"/>
                      <a:pt x="143" y="20"/>
                      <a:pt x="144" y="22"/>
                    </a:cubicBezTo>
                    <a:cubicBezTo>
                      <a:pt x="146" y="23"/>
                      <a:pt x="146" y="25"/>
                      <a:pt x="146" y="27"/>
                    </a:cubicBezTo>
                    <a:cubicBezTo>
                      <a:pt x="146" y="29"/>
                      <a:pt x="146" y="31"/>
                      <a:pt x="144" y="3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" name="Oval 37"/>
              <p:cNvSpPr>
                <a:spLocks noChangeArrowheads="1"/>
              </p:cNvSpPr>
              <p:nvPr/>
            </p:nvSpPr>
            <p:spPr bwMode="auto">
              <a:xfrm>
                <a:off x="5643911" y="1905309"/>
                <a:ext cx="542925" cy="542925"/>
              </a:xfrm>
              <a:prstGeom prst="ellipse">
                <a:avLst/>
              </a:prstGeom>
              <a:solidFill>
                <a:schemeClr val="bg1">
                  <a:alpha val="55000"/>
                </a:schemeClr>
              </a:solidFill>
              <a:ln w="12700">
                <a:noFill/>
              </a:ln>
              <a:effectLst>
                <a:outerShdw blurRad="152400" dist="127000" dir="2700000" algn="tl" rotWithShape="0">
                  <a:schemeClr val="tx1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6" name="Group 27"/>
              <p:cNvGrpSpPr/>
              <p:nvPr/>
            </p:nvGrpSpPr>
            <p:grpSpPr bwMode="auto">
              <a:xfrm>
                <a:off x="5798924" y="2034306"/>
                <a:ext cx="234434" cy="296864"/>
                <a:chOff x="0" y="0"/>
                <a:chExt cx="127" cy="163"/>
              </a:xfrm>
              <a:solidFill>
                <a:schemeClr val="bg1"/>
              </a:solidFill>
            </p:grpSpPr>
            <p:sp>
              <p:nvSpPr>
                <p:cNvPr id="17" name="Freeform 28"/>
                <p:cNvSpPr/>
                <p:nvPr/>
              </p:nvSpPr>
              <p:spPr bwMode="auto">
                <a:xfrm>
                  <a:off x="0" y="0"/>
                  <a:ext cx="127" cy="163"/>
                </a:xfrm>
                <a:custGeom>
                  <a:avLst/>
                  <a:gdLst>
                    <a:gd name="T0" fmla="*/ 28 w 124"/>
                    <a:gd name="T1" fmla="*/ 146 h 159"/>
                    <a:gd name="T2" fmla="*/ 14 w 124"/>
                    <a:gd name="T3" fmla="*/ 146 h 159"/>
                    <a:gd name="T4" fmla="*/ 14 w 124"/>
                    <a:gd name="T5" fmla="*/ 13 h 159"/>
                    <a:gd name="T6" fmla="*/ 117 w 124"/>
                    <a:gd name="T7" fmla="*/ 13 h 159"/>
                    <a:gd name="T8" fmla="*/ 124 w 124"/>
                    <a:gd name="T9" fmla="*/ 7 h 159"/>
                    <a:gd name="T10" fmla="*/ 117 w 124"/>
                    <a:gd name="T11" fmla="*/ 0 h 159"/>
                    <a:gd name="T12" fmla="*/ 7 w 124"/>
                    <a:gd name="T13" fmla="*/ 0 h 159"/>
                    <a:gd name="T14" fmla="*/ 0 w 124"/>
                    <a:gd name="T15" fmla="*/ 7 h 159"/>
                    <a:gd name="T16" fmla="*/ 0 w 124"/>
                    <a:gd name="T17" fmla="*/ 152 h 159"/>
                    <a:gd name="T18" fmla="*/ 7 w 124"/>
                    <a:gd name="T19" fmla="*/ 159 h 159"/>
                    <a:gd name="T20" fmla="*/ 28 w 124"/>
                    <a:gd name="T21" fmla="*/ 159 h 159"/>
                    <a:gd name="T22" fmla="*/ 35 w 124"/>
                    <a:gd name="T23" fmla="*/ 152 h 159"/>
                    <a:gd name="T24" fmla="*/ 28 w 124"/>
                    <a:gd name="T25" fmla="*/ 146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4" h="159">
                      <a:moveTo>
                        <a:pt x="28" y="146"/>
                      </a:moveTo>
                      <a:cubicBezTo>
                        <a:pt x="14" y="146"/>
                        <a:pt x="14" y="146"/>
                        <a:pt x="14" y="146"/>
                      </a:cubicBezTo>
                      <a:cubicBezTo>
                        <a:pt x="14" y="13"/>
                        <a:pt x="14" y="13"/>
                        <a:pt x="14" y="13"/>
                      </a:cubicBezTo>
                      <a:cubicBezTo>
                        <a:pt x="117" y="13"/>
                        <a:pt x="117" y="13"/>
                        <a:pt x="117" y="13"/>
                      </a:cubicBezTo>
                      <a:cubicBezTo>
                        <a:pt x="121" y="13"/>
                        <a:pt x="124" y="10"/>
                        <a:pt x="124" y="7"/>
                      </a:cubicBezTo>
                      <a:cubicBezTo>
                        <a:pt x="124" y="3"/>
                        <a:pt x="121" y="0"/>
                        <a:pt x="11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52"/>
                        <a:pt x="0" y="152"/>
                        <a:pt x="0" y="152"/>
                      </a:cubicBezTo>
                      <a:cubicBezTo>
                        <a:pt x="0" y="156"/>
                        <a:pt x="3" y="159"/>
                        <a:pt x="7" y="159"/>
                      </a:cubicBezTo>
                      <a:cubicBezTo>
                        <a:pt x="28" y="159"/>
                        <a:pt x="28" y="159"/>
                        <a:pt x="28" y="159"/>
                      </a:cubicBezTo>
                      <a:cubicBezTo>
                        <a:pt x="31" y="159"/>
                        <a:pt x="35" y="156"/>
                        <a:pt x="35" y="152"/>
                      </a:cubicBezTo>
                      <a:cubicBezTo>
                        <a:pt x="35" y="149"/>
                        <a:pt x="31" y="146"/>
                        <a:pt x="28" y="146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8" name="Freeform 29"/>
                <p:cNvSpPr/>
                <p:nvPr/>
              </p:nvSpPr>
              <p:spPr bwMode="auto">
                <a:xfrm>
                  <a:off x="80" y="95"/>
                  <a:ext cx="47" cy="68"/>
                </a:xfrm>
                <a:custGeom>
                  <a:avLst/>
                  <a:gdLst>
                    <a:gd name="T0" fmla="*/ 39 w 46"/>
                    <a:gd name="T1" fmla="*/ 0 h 66"/>
                    <a:gd name="T2" fmla="*/ 32 w 46"/>
                    <a:gd name="T3" fmla="*/ 7 h 66"/>
                    <a:gd name="T4" fmla="*/ 32 w 46"/>
                    <a:gd name="T5" fmla="*/ 53 h 66"/>
                    <a:gd name="T6" fmla="*/ 7 w 46"/>
                    <a:gd name="T7" fmla="*/ 53 h 66"/>
                    <a:gd name="T8" fmla="*/ 0 w 46"/>
                    <a:gd name="T9" fmla="*/ 59 h 66"/>
                    <a:gd name="T10" fmla="*/ 7 w 46"/>
                    <a:gd name="T11" fmla="*/ 66 h 66"/>
                    <a:gd name="T12" fmla="*/ 39 w 46"/>
                    <a:gd name="T13" fmla="*/ 66 h 66"/>
                    <a:gd name="T14" fmla="*/ 44 w 46"/>
                    <a:gd name="T15" fmla="*/ 64 h 66"/>
                    <a:gd name="T16" fmla="*/ 46 w 46"/>
                    <a:gd name="T17" fmla="*/ 59 h 66"/>
                    <a:gd name="T18" fmla="*/ 46 w 46"/>
                    <a:gd name="T19" fmla="*/ 7 h 66"/>
                    <a:gd name="T20" fmla="*/ 39 w 46"/>
                    <a:gd name="T2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6" h="66">
                      <a:moveTo>
                        <a:pt x="39" y="0"/>
                      </a:moveTo>
                      <a:cubicBezTo>
                        <a:pt x="35" y="0"/>
                        <a:pt x="32" y="3"/>
                        <a:pt x="32" y="7"/>
                      </a:cubicBezTo>
                      <a:cubicBezTo>
                        <a:pt x="32" y="53"/>
                        <a:pt x="32" y="53"/>
                        <a:pt x="32" y="53"/>
                      </a:cubicBezTo>
                      <a:cubicBezTo>
                        <a:pt x="7" y="53"/>
                        <a:pt x="7" y="53"/>
                        <a:pt x="7" y="53"/>
                      </a:cubicBezTo>
                      <a:cubicBezTo>
                        <a:pt x="3" y="53"/>
                        <a:pt x="0" y="56"/>
                        <a:pt x="0" y="59"/>
                      </a:cubicBezTo>
                      <a:cubicBezTo>
                        <a:pt x="0" y="63"/>
                        <a:pt x="3" y="66"/>
                        <a:pt x="7" y="66"/>
                      </a:cubicBezTo>
                      <a:cubicBezTo>
                        <a:pt x="39" y="66"/>
                        <a:pt x="39" y="66"/>
                        <a:pt x="39" y="66"/>
                      </a:cubicBezTo>
                      <a:cubicBezTo>
                        <a:pt x="41" y="66"/>
                        <a:pt x="43" y="66"/>
                        <a:pt x="44" y="64"/>
                      </a:cubicBezTo>
                      <a:cubicBezTo>
                        <a:pt x="45" y="63"/>
                        <a:pt x="46" y="61"/>
                        <a:pt x="46" y="59"/>
                      </a:cubicBezTo>
                      <a:cubicBezTo>
                        <a:pt x="46" y="7"/>
                        <a:pt x="46" y="7"/>
                        <a:pt x="46" y="7"/>
                      </a:cubicBezTo>
                      <a:cubicBezTo>
                        <a:pt x="46" y="3"/>
                        <a:pt x="43" y="0"/>
                        <a:pt x="39" y="0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9" name="Freeform 30"/>
                <p:cNvSpPr>
                  <a:spLocks noEditPoints="1"/>
                </p:cNvSpPr>
                <p:nvPr/>
              </p:nvSpPr>
              <p:spPr bwMode="auto">
                <a:xfrm>
                  <a:off x="46" y="34"/>
                  <a:ext cx="79" cy="114"/>
                </a:xfrm>
                <a:custGeom>
                  <a:avLst/>
                  <a:gdLst>
                    <a:gd name="T0" fmla="*/ 68 w 78"/>
                    <a:gd name="T1" fmla="*/ 2 h 112"/>
                    <a:gd name="T2" fmla="*/ 60 w 78"/>
                    <a:gd name="T3" fmla="*/ 0 h 112"/>
                    <a:gd name="T4" fmla="*/ 46 w 78"/>
                    <a:gd name="T5" fmla="*/ 8 h 112"/>
                    <a:gd name="T6" fmla="*/ 1 w 78"/>
                    <a:gd name="T7" fmla="*/ 85 h 112"/>
                    <a:gd name="T8" fmla="*/ 0 w 78"/>
                    <a:gd name="T9" fmla="*/ 88 h 112"/>
                    <a:gd name="T10" fmla="*/ 1 w 78"/>
                    <a:gd name="T11" fmla="*/ 106 h 112"/>
                    <a:gd name="T12" fmla="*/ 4 w 78"/>
                    <a:gd name="T13" fmla="*/ 112 h 112"/>
                    <a:gd name="T14" fmla="*/ 8 w 78"/>
                    <a:gd name="T15" fmla="*/ 112 h 112"/>
                    <a:gd name="T16" fmla="*/ 11 w 78"/>
                    <a:gd name="T17" fmla="*/ 112 h 112"/>
                    <a:gd name="T18" fmla="*/ 27 w 78"/>
                    <a:gd name="T19" fmla="*/ 103 h 112"/>
                    <a:gd name="T20" fmla="*/ 29 w 78"/>
                    <a:gd name="T21" fmla="*/ 101 h 112"/>
                    <a:gd name="T22" fmla="*/ 74 w 78"/>
                    <a:gd name="T23" fmla="*/ 24 h 112"/>
                    <a:gd name="T24" fmla="*/ 68 w 78"/>
                    <a:gd name="T25" fmla="*/ 2 h 112"/>
                    <a:gd name="T26" fmla="*/ 62 w 78"/>
                    <a:gd name="T27" fmla="*/ 17 h 112"/>
                    <a:gd name="T28" fmla="*/ 18 w 78"/>
                    <a:gd name="T29" fmla="*/ 92 h 112"/>
                    <a:gd name="T30" fmla="*/ 14 w 78"/>
                    <a:gd name="T31" fmla="*/ 94 h 112"/>
                    <a:gd name="T32" fmla="*/ 14 w 78"/>
                    <a:gd name="T33" fmla="*/ 90 h 112"/>
                    <a:gd name="T34" fmla="*/ 57 w 78"/>
                    <a:gd name="T35" fmla="*/ 15 h 112"/>
                    <a:gd name="T36" fmla="*/ 61 w 78"/>
                    <a:gd name="T37" fmla="*/ 14 h 112"/>
                    <a:gd name="T38" fmla="*/ 62 w 78"/>
                    <a:gd name="T39" fmla="*/ 17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8" h="112">
                      <a:moveTo>
                        <a:pt x="68" y="2"/>
                      </a:moveTo>
                      <a:cubicBezTo>
                        <a:pt x="65" y="1"/>
                        <a:pt x="62" y="0"/>
                        <a:pt x="60" y="0"/>
                      </a:cubicBezTo>
                      <a:cubicBezTo>
                        <a:pt x="54" y="0"/>
                        <a:pt x="48" y="3"/>
                        <a:pt x="46" y="8"/>
                      </a:cubicBezTo>
                      <a:cubicBezTo>
                        <a:pt x="1" y="85"/>
                        <a:pt x="1" y="85"/>
                        <a:pt x="1" y="85"/>
                      </a:cubicBezTo>
                      <a:cubicBezTo>
                        <a:pt x="1" y="86"/>
                        <a:pt x="0" y="87"/>
                        <a:pt x="0" y="88"/>
                      </a:cubicBezTo>
                      <a:cubicBezTo>
                        <a:pt x="1" y="106"/>
                        <a:pt x="1" y="106"/>
                        <a:pt x="1" y="106"/>
                      </a:cubicBezTo>
                      <a:cubicBezTo>
                        <a:pt x="1" y="108"/>
                        <a:pt x="2" y="110"/>
                        <a:pt x="4" y="112"/>
                      </a:cubicBezTo>
                      <a:cubicBezTo>
                        <a:pt x="5" y="112"/>
                        <a:pt x="7" y="112"/>
                        <a:pt x="8" y="112"/>
                      </a:cubicBezTo>
                      <a:cubicBezTo>
                        <a:pt x="9" y="112"/>
                        <a:pt x="10" y="112"/>
                        <a:pt x="11" y="112"/>
                      </a:cubicBezTo>
                      <a:cubicBezTo>
                        <a:pt x="27" y="103"/>
                        <a:pt x="27" y="103"/>
                        <a:pt x="27" y="103"/>
                      </a:cubicBezTo>
                      <a:cubicBezTo>
                        <a:pt x="28" y="103"/>
                        <a:pt x="29" y="102"/>
                        <a:pt x="29" y="101"/>
                      </a:cubicBezTo>
                      <a:cubicBezTo>
                        <a:pt x="74" y="24"/>
                        <a:pt x="74" y="24"/>
                        <a:pt x="74" y="24"/>
                      </a:cubicBezTo>
                      <a:cubicBezTo>
                        <a:pt x="78" y="16"/>
                        <a:pt x="75" y="7"/>
                        <a:pt x="68" y="2"/>
                      </a:cubicBezTo>
                      <a:moveTo>
                        <a:pt x="62" y="17"/>
                      </a:moveTo>
                      <a:cubicBezTo>
                        <a:pt x="18" y="92"/>
                        <a:pt x="18" y="92"/>
                        <a:pt x="18" y="92"/>
                      </a:cubicBezTo>
                      <a:cubicBezTo>
                        <a:pt x="14" y="94"/>
                        <a:pt x="14" y="94"/>
                        <a:pt x="14" y="94"/>
                      </a:cubicBezTo>
                      <a:cubicBezTo>
                        <a:pt x="14" y="90"/>
                        <a:pt x="14" y="90"/>
                        <a:pt x="14" y="90"/>
                      </a:cubicBezTo>
                      <a:cubicBezTo>
                        <a:pt x="57" y="15"/>
                        <a:pt x="57" y="15"/>
                        <a:pt x="57" y="15"/>
                      </a:cubicBezTo>
                      <a:cubicBezTo>
                        <a:pt x="58" y="14"/>
                        <a:pt x="60" y="13"/>
                        <a:pt x="61" y="14"/>
                      </a:cubicBezTo>
                      <a:cubicBezTo>
                        <a:pt x="62" y="15"/>
                        <a:pt x="62" y="16"/>
                        <a:pt x="62" y="17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0" name="Freeform 31"/>
                <p:cNvSpPr/>
                <p:nvPr/>
              </p:nvSpPr>
              <p:spPr bwMode="auto">
                <a:xfrm>
                  <a:off x="24" y="46"/>
                  <a:ext cx="49" cy="14"/>
                </a:xfrm>
                <a:custGeom>
                  <a:avLst/>
                  <a:gdLst>
                    <a:gd name="T0" fmla="*/ 48 w 48"/>
                    <a:gd name="T1" fmla="*/ 7 h 14"/>
                    <a:gd name="T2" fmla="*/ 42 w 48"/>
                    <a:gd name="T3" fmla="*/ 0 h 14"/>
                    <a:gd name="T4" fmla="*/ 7 w 48"/>
                    <a:gd name="T5" fmla="*/ 0 h 14"/>
                    <a:gd name="T6" fmla="*/ 0 w 48"/>
                    <a:gd name="T7" fmla="*/ 7 h 14"/>
                    <a:gd name="T8" fmla="*/ 7 w 48"/>
                    <a:gd name="T9" fmla="*/ 14 h 14"/>
                    <a:gd name="T10" fmla="*/ 42 w 48"/>
                    <a:gd name="T11" fmla="*/ 14 h 14"/>
                    <a:gd name="T12" fmla="*/ 48 w 48"/>
                    <a:gd name="T13" fmla="*/ 7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" h="14">
                      <a:moveTo>
                        <a:pt x="48" y="7"/>
                      </a:moveTo>
                      <a:cubicBezTo>
                        <a:pt x="48" y="3"/>
                        <a:pt x="45" y="0"/>
                        <a:pt x="42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1"/>
                        <a:pt x="3" y="14"/>
                        <a:pt x="7" y="14"/>
                      </a:cubicBezTo>
                      <a:cubicBezTo>
                        <a:pt x="42" y="14"/>
                        <a:pt x="42" y="14"/>
                        <a:pt x="42" y="14"/>
                      </a:cubicBezTo>
                      <a:cubicBezTo>
                        <a:pt x="45" y="14"/>
                        <a:pt x="48" y="11"/>
                        <a:pt x="48" y="7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1" name="Freeform 32"/>
                <p:cNvSpPr/>
                <p:nvPr/>
              </p:nvSpPr>
              <p:spPr bwMode="auto">
                <a:xfrm>
                  <a:off x="24" y="73"/>
                  <a:ext cx="32" cy="15"/>
                </a:xfrm>
                <a:custGeom>
                  <a:avLst/>
                  <a:gdLst>
                    <a:gd name="T0" fmla="*/ 7 w 31"/>
                    <a:gd name="T1" fmla="*/ 0 h 14"/>
                    <a:gd name="T2" fmla="*/ 0 w 31"/>
                    <a:gd name="T3" fmla="*/ 7 h 14"/>
                    <a:gd name="T4" fmla="*/ 7 w 31"/>
                    <a:gd name="T5" fmla="*/ 14 h 14"/>
                    <a:gd name="T6" fmla="*/ 24 w 31"/>
                    <a:gd name="T7" fmla="*/ 14 h 14"/>
                    <a:gd name="T8" fmla="*/ 31 w 31"/>
                    <a:gd name="T9" fmla="*/ 7 h 14"/>
                    <a:gd name="T10" fmla="*/ 24 w 31"/>
                    <a:gd name="T11" fmla="*/ 0 h 14"/>
                    <a:gd name="T12" fmla="*/ 7 w 31"/>
                    <a:gd name="T13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14">
                      <a:moveTo>
                        <a:pt x="7" y="0"/>
                      </a:move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1"/>
                        <a:pt x="3" y="14"/>
                        <a:pt x="7" y="14"/>
                      </a:cubicBezTo>
                      <a:cubicBezTo>
                        <a:pt x="24" y="14"/>
                        <a:pt x="24" y="14"/>
                        <a:pt x="24" y="14"/>
                      </a:cubicBezTo>
                      <a:cubicBezTo>
                        <a:pt x="28" y="14"/>
                        <a:pt x="31" y="11"/>
                        <a:pt x="31" y="7"/>
                      </a:cubicBezTo>
                      <a:cubicBezTo>
                        <a:pt x="31" y="3"/>
                        <a:pt x="28" y="0"/>
                        <a:pt x="24" y="0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22" name="Oval 37"/>
              <p:cNvSpPr>
                <a:spLocks noChangeArrowheads="1"/>
              </p:cNvSpPr>
              <p:nvPr/>
            </p:nvSpPr>
            <p:spPr bwMode="auto">
              <a:xfrm>
                <a:off x="7523511" y="1905309"/>
                <a:ext cx="542925" cy="542925"/>
              </a:xfrm>
              <a:prstGeom prst="ellipse">
                <a:avLst/>
              </a:prstGeom>
              <a:solidFill>
                <a:schemeClr val="bg1">
                  <a:alpha val="55000"/>
                </a:schemeClr>
              </a:solidFill>
              <a:ln w="12700">
                <a:noFill/>
              </a:ln>
              <a:effectLst>
                <a:outerShdw blurRad="152400" dist="127000" dir="2700000" algn="tl" rotWithShape="0">
                  <a:schemeClr val="tx1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3" name="Group 23"/>
              <p:cNvGrpSpPr/>
              <p:nvPr/>
            </p:nvGrpSpPr>
            <p:grpSpPr bwMode="auto">
              <a:xfrm>
                <a:off x="7686675" y="2033300"/>
                <a:ext cx="246708" cy="303638"/>
                <a:chOff x="0" y="0"/>
                <a:chExt cx="134" cy="163"/>
              </a:xfrm>
              <a:solidFill>
                <a:schemeClr val="bg1"/>
              </a:solidFill>
            </p:grpSpPr>
            <p:sp>
              <p:nvSpPr>
                <p:cNvPr id="24" name="Freeform 24"/>
                <p:cNvSpPr>
                  <a:spLocks noEditPoints="1"/>
                </p:cNvSpPr>
                <p:nvPr/>
              </p:nvSpPr>
              <p:spPr bwMode="auto">
                <a:xfrm>
                  <a:off x="0" y="0"/>
                  <a:ext cx="134" cy="163"/>
                </a:xfrm>
                <a:custGeom>
                  <a:avLst/>
                  <a:gdLst>
                    <a:gd name="T0" fmla="*/ 0 w 134"/>
                    <a:gd name="T1" fmla="*/ 0 h 163"/>
                    <a:gd name="T2" fmla="*/ 0 w 134"/>
                    <a:gd name="T3" fmla="*/ 163 h 163"/>
                    <a:gd name="T4" fmla="*/ 92 w 134"/>
                    <a:gd name="T5" fmla="*/ 163 h 163"/>
                    <a:gd name="T6" fmla="*/ 134 w 134"/>
                    <a:gd name="T7" fmla="*/ 121 h 163"/>
                    <a:gd name="T8" fmla="*/ 134 w 134"/>
                    <a:gd name="T9" fmla="*/ 0 h 163"/>
                    <a:gd name="T10" fmla="*/ 0 w 134"/>
                    <a:gd name="T11" fmla="*/ 0 h 163"/>
                    <a:gd name="T12" fmla="*/ 14 w 134"/>
                    <a:gd name="T13" fmla="*/ 14 h 163"/>
                    <a:gd name="T14" fmla="*/ 120 w 134"/>
                    <a:gd name="T15" fmla="*/ 14 h 163"/>
                    <a:gd name="T16" fmla="*/ 120 w 134"/>
                    <a:gd name="T17" fmla="*/ 112 h 163"/>
                    <a:gd name="T18" fmla="*/ 83 w 134"/>
                    <a:gd name="T19" fmla="*/ 112 h 163"/>
                    <a:gd name="T20" fmla="*/ 83 w 134"/>
                    <a:gd name="T21" fmla="*/ 150 h 163"/>
                    <a:gd name="T22" fmla="*/ 14 w 134"/>
                    <a:gd name="T23" fmla="*/ 150 h 163"/>
                    <a:gd name="T24" fmla="*/ 14 w 134"/>
                    <a:gd name="T25" fmla="*/ 14 h 163"/>
                    <a:gd name="T26" fmla="*/ 111 w 134"/>
                    <a:gd name="T27" fmla="*/ 125 h 163"/>
                    <a:gd name="T28" fmla="*/ 96 w 134"/>
                    <a:gd name="T29" fmla="*/ 140 h 163"/>
                    <a:gd name="T30" fmla="*/ 96 w 134"/>
                    <a:gd name="T31" fmla="*/ 125 h 163"/>
                    <a:gd name="T32" fmla="*/ 111 w 134"/>
                    <a:gd name="T33" fmla="*/ 125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4" h="163">
                      <a:moveTo>
                        <a:pt x="0" y="0"/>
                      </a:moveTo>
                      <a:lnTo>
                        <a:pt x="0" y="163"/>
                      </a:lnTo>
                      <a:lnTo>
                        <a:pt x="92" y="163"/>
                      </a:lnTo>
                      <a:lnTo>
                        <a:pt x="134" y="121"/>
                      </a:lnTo>
                      <a:lnTo>
                        <a:pt x="134" y="0"/>
                      </a:lnTo>
                      <a:lnTo>
                        <a:pt x="0" y="0"/>
                      </a:lnTo>
                      <a:close/>
                      <a:moveTo>
                        <a:pt x="14" y="14"/>
                      </a:moveTo>
                      <a:lnTo>
                        <a:pt x="120" y="14"/>
                      </a:lnTo>
                      <a:lnTo>
                        <a:pt x="120" y="112"/>
                      </a:lnTo>
                      <a:lnTo>
                        <a:pt x="83" y="112"/>
                      </a:lnTo>
                      <a:lnTo>
                        <a:pt x="83" y="150"/>
                      </a:lnTo>
                      <a:lnTo>
                        <a:pt x="14" y="150"/>
                      </a:lnTo>
                      <a:lnTo>
                        <a:pt x="14" y="14"/>
                      </a:lnTo>
                      <a:close/>
                      <a:moveTo>
                        <a:pt x="111" y="125"/>
                      </a:moveTo>
                      <a:lnTo>
                        <a:pt x="96" y="140"/>
                      </a:lnTo>
                      <a:lnTo>
                        <a:pt x="96" y="125"/>
                      </a:lnTo>
                      <a:lnTo>
                        <a:pt x="111" y="12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5" name="Rectangle 25"/>
                <p:cNvSpPr>
                  <a:spLocks noChangeArrowheads="1"/>
                </p:cNvSpPr>
                <p:nvPr/>
              </p:nvSpPr>
              <p:spPr bwMode="auto">
                <a:xfrm>
                  <a:off x="37" y="44"/>
                  <a:ext cx="59" cy="1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6" name="Rectangle 26"/>
                <p:cNvSpPr>
                  <a:spLocks noChangeArrowheads="1"/>
                </p:cNvSpPr>
                <p:nvPr/>
              </p:nvSpPr>
              <p:spPr bwMode="auto">
                <a:xfrm>
                  <a:off x="37" y="83"/>
                  <a:ext cx="38" cy="1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27" name="Rectangle 35"/>
              <p:cNvSpPr>
                <a:spLocks noChangeArrowheads="1"/>
              </p:cNvSpPr>
              <p:nvPr/>
            </p:nvSpPr>
            <p:spPr bwMode="auto">
              <a:xfrm>
                <a:off x="3615029" y="2572817"/>
                <a:ext cx="909702" cy="2888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</a:rPr>
                  <a:t>现状发展</a:t>
                </a:r>
                <a:r>
                  <a:rPr lang="zh-CN" altLang="zh-CN" sz="1600" dirty="0" smtClean="0">
                    <a:solidFill>
                      <a:schemeClr val="bg1"/>
                    </a:solidFill>
                    <a:latin typeface="+mn-ea"/>
                  </a:rPr>
                  <a:t> </a:t>
                </a:r>
                <a:endParaRPr lang="zh-CN" altLang="zh-CN" sz="16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8" name="Rectangle 34"/>
              <p:cNvSpPr>
                <a:spLocks noChangeArrowheads="1"/>
              </p:cNvSpPr>
              <p:nvPr/>
            </p:nvSpPr>
            <p:spPr bwMode="auto">
              <a:xfrm>
                <a:off x="5467639" y="2572817"/>
                <a:ext cx="909702" cy="2888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</a:rPr>
                  <a:t>现状发展</a:t>
                </a:r>
                <a:r>
                  <a:rPr lang="zh-CN" altLang="zh-CN" sz="1600" dirty="0" smtClean="0">
                    <a:solidFill>
                      <a:schemeClr val="bg1"/>
                    </a:solidFill>
                    <a:latin typeface="+mn-ea"/>
                  </a:rPr>
                  <a:t> </a:t>
                </a:r>
                <a:endParaRPr lang="zh-CN" altLang="zh-CN" sz="16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9" name="Rectangle 38"/>
              <p:cNvSpPr>
                <a:spLocks noChangeArrowheads="1"/>
              </p:cNvSpPr>
              <p:nvPr/>
            </p:nvSpPr>
            <p:spPr bwMode="auto">
              <a:xfrm>
                <a:off x="7381165" y="2572817"/>
                <a:ext cx="857735" cy="2888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dirty="0" smtClean="0">
                    <a:solidFill>
                      <a:schemeClr val="bg1"/>
                    </a:solidFill>
                    <a:latin typeface="+mn-ea"/>
                  </a:rPr>
                  <a:t>现状发展</a:t>
                </a:r>
                <a:endParaRPr lang="zh-CN" altLang="zh-CN" sz="16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89217082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" y="0"/>
            <a:ext cx="12184708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18153" y="319343"/>
            <a:ext cx="2746266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3.2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未来发展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1273051" y="2060848"/>
            <a:ext cx="9939320" cy="2736304"/>
            <a:chOff x="1273051" y="2060848"/>
            <a:chExt cx="9939320" cy="2736304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1345059" y="2204864"/>
              <a:ext cx="0" cy="2376264"/>
            </a:xfrm>
            <a:prstGeom prst="line">
              <a:avLst/>
            </a:prstGeom>
            <a:ln>
              <a:solidFill>
                <a:schemeClr val="bg1">
                  <a:alpha val="55000"/>
                </a:schemeClr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标题 4"/>
            <p:cNvSpPr txBox="1">
              <a:spLocks/>
            </p:cNvSpPr>
            <p:nvPr/>
          </p:nvSpPr>
          <p:spPr>
            <a:xfrm>
              <a:off x="1489075" y="2060848"/>
              <a:ext cx="1872208" cy="64807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28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75%</a:t>
              </a:r>
            </a:p>
          </p:txBody>
        </p:sp>
        <p:sp>
          <p:nvSpPr>
            <p:cNvPr id="31" name="标题 4"/>
            <p:cNvSpPr txBox="1">
              <a:spLocks/>
            </p:cNvSpPr>
            <p:nvPr/>
          </p:nvSpPr>
          <p:spPr>
            <a:xfrm>
              <a:off x="1489075" y="2706399"/>
              <a:ext cx="2160240" cy="122413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ea typeface="+mn-ea"/>
                </a:rPr>
                <a:t>We have many PowerPoint 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  <a:ea typeface="+mn-ea"/>
                </a:rPr>
                <a:t>templates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ea typeface="+mn-ea"/>
                </a:rPr>
                <a:t> that has been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+mn-ea"/>
                  <a:ea typeface="+mn-ea"/>
                </a:rPr>
                <a:t>specifically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</a:rPr>
                <a:t>We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</a:rPr>
                <a:t> have many PowerPoint 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  <a:ea typeface="+mn-ea"/>
                </a:rPr>
                <a:t>templates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</a:rPr>
                <a:t>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ea typeface="+mn-ea"/>
                </a:rPr>
                <a:t>that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1273051" y="4365104"/>
              <a:ext cx="2304256" cy="432048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  <p:sp>
          <p:nvSpPr>
            <p:cNvPr id="37" name="Freeform 34"/>
            <p:cNvSpPr>
              <a:spLocks noEditPoints="1"/>
            </p:cNvSpPr>
            <p:nvPr/>
          </p:nvSpPr>
          <p:spPr bwMode="auto">
            <a:xfrm>
              <a:off x="1417067" y="4437459"/>
              <a:ext cx="285750" cy="287338"/>
            </a:xfrm>
            <a:custGeom>
              <a:avLst/>
              <a:gdLst>
                <a:gd name="T0" fmla="*/ 180 w 199"/>
                <a:gd name="T1" fmla="*/ 80 h 199"/>
                <a:gd name="T2" fmla="*/ 118 w 199"/>
                <a:gd name="T3" fmla="*/ 19 h 199"/>
                <a:gd name="T4" fmla="*/ 137 w 199"/>
                <a:gd name="T5" fmla="*/ 0 h 199"/>
                <a:gd name="T6" fmla="*/ 199 w 199"/>
                <a:gd name="T7" fmla="*/ 62 h 199"/>
                <a:gd name="T8" fmla="*/ 180 w 199"/>
                <a:gd name="T9" fmla="*/ 80 h 199"/>
                <a:gd name="T10" fmla="*/ 162 w 199"/>
                <a:gd name="T11" fmla="*/ 98 h 199"/>
                <a:gd name="T12" fmla="*/ 160 w 199"/>
                <a:gd name="T13" fmla="*/ 99 h 199"/>
                <a:gd name="T14" fmla="*/ 149 w 199"/>
                <a:gd name="T15" fmla="*/ 99 h 199"/>
                <a:gd name="T16" fmla="*/ 137 w 199"/>
                <a:gd name="T17" fmla="*/ 99 h 199"/>
                <a:gd name="T18" fmla="*/ 124 w 199"/>
                <a:gd name="T19" fmla="*/ 149 h 199"/>
                <a:gd name="T20" fmla="*/ 25 w 199"/>
                <a:gd name="T21" fmla="*/ 199 h 199"/>
                <a:gd name="T22" fmla="*/ 13 w 199"/>
                <a:gd name="T23" fmla="*/ 199 h 199"/>
                <a:gd name="T24" fmla="*/ 52 w 199"/>
                <a:gd name="T25" fmla="*/ 159 h 199"/>
                <a:gd name="T26" fmla="*/ 62 w 199"/>
                <a:gd name="T27" fmla="*/ 161 h 199"/>
                <a:gd name="T28" fmla="*/ 87 w 199"/>
                <a:gd name="T29" fmla="*/ 137 h 199"/>
                <a:gd name="T30" fmla="*/ 62 w 199"/>
                <a:gd name="T31" fmla="*/ 112 h 199"/>
                <a:gd name="T32" fmla="*/ 37 w 199"/>
                <a:gd name="T33" fmla="*/ 137 h 199"/>
                <a:gd name="T34" fmla="*/ 40 w 199"/>
                <a:gd name="T35" fmla="*/ 147 h 199"/>
                <a:gd name="T36" fmla="*/ 0 w 199"/>
                <a:gd name="T37" fmla="*/ 186 h 199"/>
                <a:gd name="T38" fmla="*/ 0 w 199"/>
                <a:gd name="T39" fmla="*/ 174 h 199"/>
                <a:gd name="T40" fmla="*/ 50 w 199"/>
                <a:gd name="T41" fmla="*/ 75 h 199"/>
                <a:gd name="T42" fmla="*/ 100 w 199"/>
                <a:gd name="T43" fmla="*/ 62 h 199"/>
                <a:gd name="T44" fmla="*/ 100 w 199"/>
                <a:gd name="T45" fmla="*/ 50 h 199"/>
                <a:gd name="T46" fmla="*/ 100 w 199"/>
                <a:gd name="T47" fmla="*/ 38 h 199"/>
                <a:gd name="T48" fmla="*/ 100 w 199"/>
                <a:gd name="T49" fmla="*/ 37 h 199"/>
                <a:gd name="T50" fmla="*/ 106 w 199"/>
                <a:gd name="T51" fmla="*/ 31 h 199"/>
                <a:gd name="T52" fmla="*/ 167 w 199"/>
                <a:gd name="T53" fmla="*/ 93 h 199"/>
                <a:gd name="T54" fmla="*/ 162 w 199"/>
                <a:gd name="T55" fmla="*/ 98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9" h="199">
                  <a:moveTo>
                    <a:pt x="180" y="80"/>
                  </a:moveTo>
                  <a:cubicBezTo>
                    <a:pt x="118" y="19"/>
                    <a:pt x="118" y="19"/>
                    <a:pt x="118" y="19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99" y="62"/>
                    <a:pt x="199" y="62"/>
                    <a:pt x="199" y="62"/>
                  </a:cubicBezTo>
                  <a:lnTo>
                    <a:pt x="180" y="80"/>
                  </a:lnTo>
                  <a:close/>
                  <a:moveTo>
                    <a:pt x="162" y="98"/>
                  </a:moveTo>
                  <a:cubicBezTo>
                    <a:pt x="161" y="99"/>
                    <a:pt x="161" y="99"/>
                    <a:pt x="160" y="99"/>
                  </a:cubicBezTo>
                  <a:cubicBezTo>
                    <a:pt x="149" y="99"/>
                    <a:pt x="149" y="99"/>
                    <a:pt x="149" y="99"/>
                  </a:cubicBezTo>
                  <a:cubicBezTo>
                    <a:pt x="137" y="99"/>
                    <a:pt x="137" y="99"/>
                    <a:pt x="137" y="99"/>
                  </a:cubicBezTo>
                  <a:cubicBezTo>
                    <a:pt x="124" y="149"/>
                    <a:pt x="124" y="149"/>
                    <a:pt x="124" y="149"/>
                  </a:cubicBezTo>
                  <a:cubicBezTo>
                    <a:pt x="25" y="199"/>
                    <a:pt x="25" y="199"/>
                    <a:pt x="25" y="199"/>
                  </a:cubicBezTo>
                  <a:cubicBezTo>
                    <a:pt x="13" y="199"/>
                    <a:pt x="13" y="199"/>
                    <a:pt x="13" y="199"/>
                  </a:cubicBezTo>
                  <a:cubicBezTo>
                    <a:pt x="52" y="159"/>
                    <a:pt x="52" y="159"/>
                    <a:pt x="52" y="159"/>
                  </a:cubicBezTo>
                  <a:cubicBezTo>
                    <a:pt x="55" y="161"/>
                    <a:pt x="59" y="161"/>
                    <a:pt x="62" y="161"/>
                  </a:cubicBezTo>
                  <a:cubicBezTo>
                    <a:pt x="76" y="161"/>
                    <a:pt x="87" y="150"/>
                    <a:pt x="87" y="137"/>
                  </a:cubicBezTo>
                  <a:cubicBezTo>
                    <a:pt x="87" y="123"/>
                    <a:pt x="76" y="112"/>
                    <a:pt x="62" y="112"/>
                  </a:cubicBezTo>
                  <a:cubicBezTo>
                    <a:pt x="49" y="112"/>
                    <a:pt x="37" y="123"/>
                    <a:pt x="37" y="137"/>
                  </a:cubicBezTo>
                  <a:cubicBezTo>
                    <a:pt x="37" y="140"/>
                    <a:pt x="38" y="144"/>
                    <a:pt x="40" y="147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50" y="75"/>
                    <a:pt x="50" y="75"/>
                    <a:pt x="50" y="75"/>
                  </a:cubicBezTo>
                  <a:cubicBezTo>
                    <a:pt x="100" y="62"/>
                    <a:pt x="100" y="62"/>
                    <a:pt x="100" y="62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100" y="37"/>
                    <a:pt x="100" y="37"/>
                    <a:pt x="100" y="37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67" y="93"/>
                    <a:pt x="167" y="93"/>
                    <a:pt x="167" y="93"/>
                  </a:cubicBezTo>
                  <a:lnTo>
                    <a:pt x="162" y="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  <p:sp>
          <p:nvSpPr>
            <p:cNvPr id="38" name="标题 4"/>
            <p:cNvSpPr txBox="1">
              <a:spLocks/>
            </p:cNvSpPr>
            <p:nvPr/>
          </p:nvSpPr>
          <p:spPr>
            <a:xfrm>
              <a:off x="1849115" y="4365104"/>
              <a:ext cx="1728192" cy="43204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</a:rPr>
                <a:t>未来发展</a:t>
              </a:r>
              <a:endParaRPr lang="en-US" altLang="zh-CN" sz="1600" dirty="0" smtClean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cxnSp>
          <p:nvCxnSpPr>
            <p:cNvPr id="39" name="直接连接符 38"/>
            <p:cNvCxnSpPr/>
            <p:nvPr/>
          </p:nvCxnSpPr>
          <p:spPr>
            <a:xfrm>
              <a:off x="3865339" y="2204864"/>
              <a:ext cx="0" cy="2376264"/>
            </a:xfrm>
            <a:prstGeom prst="line">
              <a:avLst/>
            </a:prstGeom>
            <a:ln>
              <a:solidFill>
                <a:schemeClr val="bg1">
                  <a:alpha val="55000"/>
                </a:schemeClr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标题 4"/>
            <p:cNvSpPr txBox="1">
              <a:spLocks/>
            </p:cNvSpPr>
            <p:nvPr/>
          </p:nvSpPr>
          <p:spPr>
            <a:xfrm>
              <a:off x="4009355" y="2060848"/>
              <a:ext cx="1872208" cy="64807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28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5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件</a:t>
              </a:r>
              <a:endParaRPr lang="en-US" altLang="zh-CN" sz="28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3793331" y="4365104"/>
              <a:ext cx="2304256" cy="432048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  <p:sp>
          <p:nvSpPr>
            <p:cNvPr id="47" name="标题 4"/>
            <p:cNvSpPr txBox="1">
              <a:spLocks/>
            </p:cNvSpPr>
            <p:nvPr/>
          </p:nvSpPr>
          <p:spPr>
            <a:xfrm>
              <a:off x="4369395" y="4365104"/>
              <a:ext cx="1728192" cy="43204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</a:rPr>
                <a:t>未来发展</a:t>
              </a:r>
              <a:endParaRPr lang="en-US" altLang="zh-CN" sz="16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6385619" y="2204864"/>
              <a:ext cx="0" cy="2376264"/>
            </a:xfrm>
            <a:prstGeom prst="line">
              <a:avLst/>
            </a:prstGeom>
            <a:ln>
              <a:solidFill>
                <a:schemeClr val="bg1">
                  <a:alpha val="55000"/>
                </a:schemeClr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标题 4"/>
            <p:cNvSpPr txBox="1">
              <a:spLocks/>
            </p:cNvSpPr>
            <p:nvPr/>
          </p:nvSpPr>
          <p:spPr>
            <a:xfrm>
              <a:off x="6529635" y="2060848"/>
              <a:ext cx="1872208" cy="64807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28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5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项</a:t>
              </a:r>
              <a:endParaRPr lang="en-US" altLang="zh-CN" sz="28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6313611" y="4365104"/>
              <a:ext cx="2304256" cy="432048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  <p:sp>
          <p:nvSpPr>
            <p:cNvPr id="56" name="标题 4"/>
            <p:cNvSpPr txBox="1">
              <a:spLocks/>
            </p:cNvSpPr>
            <p:nvPr/>
          </p:nvSpPr>
          <p:spPr>
            <a:xfrm>
              <a:off x="6889675" y="4365104"/>
              <a:ext cx="1728192" cy="43204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</a:rPr>
                <a:t>未来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+mn-ea"/>
                  <a:ea typeface="+mn-ea"/>
                </a:rPr>
                <a:t>发展</a:t>
              </a:r>
              <a:endParaRPr lang="en-US" altLang="zh-CN" sz="16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cxnSp>
          <p:nvCxnSpPr>
            <p:cNvPr id="57" name="直接连接符 56"/>
            <p:cNvCxnSpPr/>
            <p:nvPr/>
          </p:nvCxnSpPr>
          <p:spPr>
            <a:xfrm>
              <a:off x="8905899" y="2204864"/>
              <a:ext cx="0" cy="2376264"/>
            </a:xfrm>
            <a:prstGeom prst="line">
              <a:avLst/>
            </a:prstGeom>
            <a:ln>
              <a:solidFill>
                <a:schemeClr val="bg1">
                  <a:alpha val="55000"/>
                </a:schemeClr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标题 4"/>
            <p:cNvSpPr txBox="1">
              <a:spLocks/>
            </p:cNvSpPr>
            <p:nvPr/>
          </p:nvSpPr>
          <p:spPr>
            <a:xfrm>
              <a:off x="9049915" y="2060848"/>
              <a:ext cx="1872208" cy="64807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zh-CN" sz="28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5000</a:t>
              </a:r>
              <a:r>
                <a:rPr lang="zh-CN" altLang="en-US" sz="2800" b="1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万</a:t>
              </a:r>
              <a:endParaRPr lang="en-US" altLang="zh-CN" sz="28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8833891" y="4365104"/>
              <a:ext cx="2304256" cy="432048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  <p:sp>
          <p:nvSpPr>
            <p:cNvPr id="65" name="标题 4"/>
            <p:cNvSpPr txBox="1">
              <a:spLocks/>
            </p:cNvSpPr>
            <p:nvPr/>
          </p:nvSpPr>
          <p:spPr>
            <a:xfrm>
              <a:off x="9409955" y="4365104"/>
              <a:ext cx="1728192" cy="43204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zh-CN" altLang="en-US" sz="1600" dirty="0">
                  <a:solidFill>
                    <a:schemeClr val="bg1"/>
                  </a:solidFill>
                  <a:latin typeface="+mn-ea"/>
                  <a:ea typeface="+mn-ea"/>
                </a:rPr>
                <a:t>未来发展</a:t>
              </a:r>
              <a:endParaRPr lang="en-US" altLang="zh-CN" sz="16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66" name="Freeform 63"/>
            <p:cNvSpPr>
              <a:spLocks noEditPoints="1"/>
            </p:cNvSpPr>
            <p:nvPr/>
          </p:nvSpPr>
          <p:spPr bwMode="auto">
            <a:xfrm>
              <a:off x="3937347" y="4469527"/>
              <a:ext cx="280988" cy="293688"/>
            </a:xfrm>
            <a:custGeom>
              <a:avLst/>
              <a:gdLst>
                <a:gd name="T0" fmla="*/ 17 w 195"/>
                <a:gd name="T1" fmla="*/ 103 h 203"/>
                <a:gd name="T2" fmla="*/ 17 w 195"/>
                <a:gd name="T3" fmla="*/ 45 h 203"/>
                <a:gd name="T4" fmla="*/ 0 w 195"/>
                <a:gd name="T5" fmla="*/ 74 h 203"/>
                <a:gd name="T6" fmla="*/ 17 w 195"/>
                <a:gd name="T7" fmla="*/ 103 h 203"/>
                <a:gd name="T8" fmla="*/ 29 w 195"/>
                <a:gd name="T9" fmla="*/ 112 h 203"/>
                <a:gd name="T10" fmla="*/ 77 w 195"/>
                <a:gd name="T11" fmla="*/ 112 h 203"/>
                <a:gd name="T12" fmla="*/ 77 w 195"/>
                <a:gd name="T13" fmla="*/ 40 h 203"/>
                <a:gd name="T14" fmla="*/ 29 w 195"/>
                <a:gd name="T15" fmla="*/ 40 h 203"/>
                <a:gd name="T16" fmla="*/ 21 w 195"/>
                <a:gd name="T17" fmla="*/ 48 h 203"/>
                <a:gd name="T18" fmla="*/ 21 w 195"/>
                <a:gd name="T19" fmla="*/ 104 h 203"/>
                <a:gd name="T20" fmla="*/ 29 w 195"/>
                <a:gd name="T21" fmla="*/ 112 h 203"/>
                <a:gd name="T22" fmla="*/ 161 w 195"/>
                <a:gd name="T23" fmla="*/ 13 h 203"/>
                <a:gd name="T24" fmla="*/ 81 w 195"/>
                <a:gd name="T25" fmla="*/ 40 h 203"/>
                <a:gd name="T26" fmla="*/ 81 w 195"/>
                <a:gd name="T27" fmla="*/ 113 h 203"/>
                <a:gd name="T28" fmla="*/ 161 w 195"/>
                <a:gd name="T29" fmla="*/ 140 h 203"/>
                <a:gd name="T30" fmla="*/ 161 w 195"/>
                <a:gd name="T31" fmla="*/ 13 h 203"/>
                <a:gd name="T32" fmla="*/ 89 w 195"/>
                <a:gd name="T33" fmla="*/ 68 h 203"/>
                <a:gd name="T34" fmla="*/ 89 w 195"/>
                <a:gd name="T35" fmla="*/ 52 h 203"/>
                <a:gd name="T36" fmla="*/ 154 w 195"/>
                <a:gd name="T37" fmla="*/ 29 h 203"/>
                <a:gd name="T38" fmla="*/ 89 w 195"/>
                <a:gd name="T39" fmla="*/ 68 h 203"/>
                <a:gd name="T40" fmla="*/ 177 w 195"/>
                <a:gd name="T41" fmla="*/ 0 h 203"/>
                <a:gd name="T42" fmla="*/ 165 w 195"/>
                <a:gd name="T43" fmla="*/ 0 h 203"/>
                <a:gd name="T44" fmla="*/ 165 w 195"/>
                <a:gd name="T45" fmla="*/ 152 h 203"/>
                <a:gd name="T46" fmla="*/ 177 w 195"/>
                <a:gd name="T47" fmla="*/ 152 h 203"/>
                <a:gd name="T48" fmla="*/ 177 w 195"/>
                <a:gd name="T49" fmla="*/ 0 h 203"/>
                <a:gd name="T50" fmla="*/ 195 w 195"/>
                <a:gd name="T51" fmla="*/ 75 h 203"/>
                <a:gd name="T52" fmla="*/ 181 w 195"/>
                <a:gd name="T53" fmla="*/ 54 h 203"/>
                <a:gd name="T54" fmla="*/ 181 w 195"/>
                <a:gd name="T55" fmla="*/ 96 h 203"/>
                <a:gd name="T56" fmla="*/ 195 w 195"/>
                <a:gd name="T57" fmla="*/ 75 h 203"/>
                <a:gd name="T58" fmla="*/ 65 w 195"/>
                <a:gd name="T59" fmla="*/ 116 h 203"/>
                <a:gd name="T60" fmla="*/ 29 w 195"/>
                <a:gd name="T61" fmla="*/ 116 h 203"/>
                <a:gd name="T62" fmla="*/ 41 w 195"/>
                <a:gd name="T63" fmla="*/ 186 h 203"/>
                <a:gd name="T64" fmla="*/ 65 w 195"/>
                <a:gd name="T65" fmla="*/ 180 h 203"/>
                <a:gd name="T66" fmla="*/ 65 w 195"/>
                <a:gd name="T67" fmla="*/ 11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5" h="203">
                  <a:moveTo>
                    <a:pt x="17" y="103"/>
                  </a:moveTo>
                  <a:cubicBezTo>
                    <a:pt x="17" y="45"/>
                    <a:pt x="17" y="45"/>
                    <a:pt x="17" y="45"/>
                  </a:cubicBezTo>
                  <a:cubicBezTo>
                    <a:pt x="7" y="48"/>
                    <a:pt x="0" y="60"/>
                    <a:pt x="0" y="74"/>
                  </a:cubicBezTo>
                  <a:cubicBezTo>
                    <a:pt x="0" y="88"/>
                    <a:pt x="7" y="100"/>
                    <a:pt x="17" y="103"/>
                  </a:cubicBezTo>
                  <a:close/>
                  <a:moveTo>
                    <a:pt x="29" y="112"/>
                  </a:moveTo>
                  <a:cubicBezTo>
                    <a:pt x="77" y="112"/>
                    <a:pt x="77" y="112"/>
                    <a:pt x="77" y="112"/>
                  </a:cubicBezTo>
                  <a:cubicBezTo>
                    <a:pt x="77" y="40"/>
                    <a:pt x="77" y="40"/>
                    <a:pt x="77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4" y="40"/>
                    <a:pt x="21" y="44"/>
                    <a:pt x="21" y="48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1" y="109"/>
                    <a:pt x="24" y="112"/>
                    <a:pt x="29" y="112"/>
                  </a:cubicBezTo>
                  <a:close/>
                  <a:moveTo>
                    <a:pt x="161" y="13"/>
                  </a:moveTo>
                  <a:cubicBezTo>
                    <a:pt x="161" y="13"/>
                    <a:pt x="122" y="40"/>
                    <a:pt x="81" y="40"/>
                  </a:cubicBezTo>
                  <a:cubicBezTo>
                    <a:pt x="81" y="57"/>
                    <a:pt x="81" y="107"/>
                    <a:pt x="81" y="113"/>
                  </a:cubicBezTo>
                  <a:cubicBezTo>
                    <a:pt x="122" y="113"/>
                    <a:pt x="161" y="140"/>
                    <a:pt x="161" y="140"/>
                  </a:cubicBezTo>
                  <a:lnTo>
                    <a:pt x="161" y="13"/>
                  </a:lnTo>
                  <a:close/>
                  <a:moveTo>
                    <a:pt x="89" y="68"/>
                  </a:moveTo>
                  <a:cubicBezTo>
                    <a:pt x="89" y="52"/>
                    <a:pt x="89" y="52"/>
                    <a:pt x="89" y="52"/>
                  </a:cubicBezTo>
                  <a:cubicBezTo>
                    <a:pt x="89" y="52"/>
                    <a:pt x="124" y="54"/>
                    <a:pt x="154" y="29"/>
                  </a:cubicBezTo>
                  <a:cubicBezTo>
                    <a:pt x="154" y="53"/>
                    <a:pt x="89" y="68"/>
                    <a:pt x="89" y="68"/>
                  </a:cubicBezTo>
                  <a:close/>
                  <a:moveTo>
                    <a:pt x="177" y="0"/>
                  </a:moveTo>
                  <a:cubicBezTo>
                    <a:pt x="165" y="0"/>
                    <a:pt x="165" y="0"/>
                    <a:pt x="165" y="0"/>
                  </a:cubicBezTo>
                  <a:cubicBezTo>
                    <a:pt x="165" y="152"/>
                    <a:pt x="165" y="152"/>
                    <a:pt x="165" y="152"/>
                  </a:cubicBezTo>
                  <a:cubicBezTo>
                    <a:pt x="177" y="152"/>
                    <a:pt x="177" y="152"/>
                    <a:pt x="177" y="152"/>
                  </a:cubicBezTo>
                  <a:lnTo>
                    <a:pt x="177" y="0"/>
                  </a:lnTo>
                  <a:close/>
                  <a:moveTo>
                    <a:pt x="195" y="75"/>
                  </a:moveTo>
                  <a:cubicBezTo>
                    <a:pt x="195" y="66"/>
                    <a:pt x="189" y="58"/>
                    <a:pt x="181" y="54"/>
                  </a:cubicBezTo>
                  <a:cubicBezTo>
                    <a:pt x="181" y="96"/>
                    <a:pt x="181" y="96"/>
                    <a:pt x="181" y="96"/>
                  </a:cubicBezTo>
                  <a:cubicBezTo>
                    <a:pt x="189" y="92"/>
                    <a:pt x="195" y="84"/>
                    <a:pt x="195" y="75"/>
                  </a:cubicBezTo>
                  <a:close/>
                  <a:moveTo>
                    <a:pt x="65" y="116"/>
                  </a:moveTo>
                  <a:cubicBezTo>
                    <a:pt x="62" y="116"/>
                    <a:pt x="29" y="116"/>
                    <a:pt x="29" y="116"/>
                  </a:cubicBezTo>
                  <a:cubicBezTo>
                    <a:pt x="29" y="116"/>
                    <a:pt x="27" y="161"/>
                    <a:pt x="41" y="186"/>
                  </a:cubicBezTo>
                  <a:cubicBezTo>
                    <a:pt x="59" y="203"/>
                    <a:pt x="67" y="185"/>
                    <a:pt x="65" y="180"/>
                  </a:cubicBezTo>
                  <a:cubicBezTo>
                    <a:pt x="63" y="175"/>
                    <a:pt x="51" y="135"/>
                    <a:pt x="65" y="1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  <p:sp>
          <p:nvSpPr>
            <p:cNvPr id="67" name="流程图: 联系 20"/>
            <p:cNvSpPr/>
            <p:nvPr/>
          </p:nvSpPr>
          <p:spPr>
            <a:xfrm>
              <a:off x="6529634" y="4432415"/>
              <a:ext cx="216025" cy="318599"/>
            </a:xfrm>
            <a:custGeom>
              <a:avLst/>
              <a:gdLst/>
              <a:ahLst/>
              <a:cxnLst/>
              <a:rect l="l" t="t" r="r" b="b"/>
              <a:pathLst>
                <a:path w="977900" h="1447800">
                  <a:moveTo>
                    <a:pt x="485775" y="203200"/>
                  </a:moveTo>
                  <a:lnTo>
                    <a:pt x="546485" y="399665"/>
                  </a:lnTo>
                  <a:lnTo>
                    <a:pt x="742949" y="399664"/>
                  </a:lnTo>
                  <a:lnTo>
                    <a:pt x="584005" y="521084"/>
                  </a:lnTo>
                  <a:lnTo>
                    <a:pt x="644718" y="717549"/>
                  </a:lnTo>
                  <a:lnTo>
                    <a:pt x="485775" y="596126"/>
                  </a:lnTo>
                  <a:lnTo>
                    <a:pt x="326832" y="717549"/>
                  </a:lnTo>
                  <a:lnTo>
                    <a:pt x="387545" y="521084"/>
                  </a:lnTo>
                  <a:lnTo>
                    <a:pt x="228601" y="399664"/>
                  </a:lnTo>
                  <a:lnTo>
                    <a:pt x="425065" y="399665"/>
                  </a:lnTo>
                  <a:close/>
                  <a:moveTo>
                    <a:pt x="486229" y="136980"/>
                  </a:moveTo>
                  <a:cubicBezTo>
                    <a:pt x="290839" y="136980"/>
                    <a:pt x="132444" y="295375"/>
                    <a:pt x="132444" y="490765"/>
                  </a:cubicBezTo>
                  <a:cubicBezTo>
                    <a:pt x="132444" y="686155"/>
                    <a:pt x="290839" y="844550"/>
                    <a:pt x="486229" y="844550"/>
                  </a:cubicBezTo>
                  <a:cubicBezTo>
                    <a:pt x="681619" y="844550"/>
                    <a:pt x="840014" y="686155"/>
                    <a:pt x="840014" y="490765"/>
                  </a:cubicBezTo>
                  <a:cubicBezTo>
                    <a:pt x="840014" y="295375"/>
                    <a:pt x="681619" y="136980"/>
                    <a:pt x="486229" y="136980"/>
                  </a:cubicBezTo>
                  <a:close/>
                  <a:moveTo>
                    <a:pt x="488950" y="0"/>
                  </a:moveTo>
                  <a:cubicBezTo>
                    <a:pt x="758990" y="0"/>
                    <a:pt x="977900" y="218910"/>
                    <a:pt x="977900" y="488950"/>
                  </a:cubicBezTo>
                  <a:cubicBezTo>
                    <a:pt x="977900" y="682898"/>
                    <a:pt x="864979" y="850470"/>
                    <a:pt x="700535" y="927935"/>
                  </a:cubicBezTo>
                  <a:lnTo>
                    <a:pt x="809625" y="1447800"/>
                  </a:lnTo>
                  <a:lnTo>
                    <a:pt x="506413" y="1206950"/>
                  </a:lnTo>
                  <a:lnTo>
                    <a:pt x="203200" y="1447800"/>
                  </a:lnTo>
                  <a:lnTo>
                    <a:pt x="309181" y="942752"/>
                  </a:lnTo>
                  <a:cubicBezTo>
                    <a:pt x="127925" y="871931"/>
                    <a:pt x="0" y="695380"/>
                    <a:pt x="0" y="488950"/>
                  </a:cubicBezTo>
                  <a:cubicBezTo>
                    <a:pt x="0" y="218910"/>
                    <a:pt x="218910" y="0"/>
                    <a:pt x="4889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  <p:sp>
          <p:nvSpPr>
            <p:cNvPr id="68" name="Freeform 174"/>
            <p:cNvSpPr>
              <a:spLocks noEditPoints="1"/>
            </p:cNvSpPr>
            <p:nvPr/>
          </p:nvSpPr>
          <p:spPr bwMode="auto">
            <a:xfrm>
              <a:off x="9030962" y="4439840"/>
              <a:ext cx="282575" cy="282575"/>
            </a:xfrm>
            <a:custGeom>
              <a:avLst/>
              <a:gdLst>
                <a:gd name="T0" fmla="*/ 99 w 197"/>
                <a:gd name="T1" fmla="*/ 0 h 197"/>
                <a:gd name="T2" fmla="*/ 158 w 197"/>
                <a:gd name="T3" fmla="*/ 159 h 197"/>
                <a:gd name="T4" fmla="*/ 159 w 197"/>
                <a:gd name="T5" fmla="*/ 122 h 197"/>
                <a:gd name="T6" fmla="*/ 154 w 197"/>
                <a:gd name="T7" fmla="*/ 131 h 197"/>
                <a:gd name="T8" fmla="*/ 150 w 197"/>
                <a:gd name="T9" fmla="*/ 137 h 197"/>
                <a:gd name="T10" fmla="*/ 99 w 197"/>
                <a:gd name="T11" fmla="*/ 183 h 197"/>
                <a:gd name="T12" fmla="*/ 104 w 197"/>
                <a:gd name="T13" fmla="*/ 162 h 197"/>
                <a:gd name="T14" fmla="*/ 86 w 197"/>
                <a:gd name="T15" fmla="*/ 161 h 197"/>
                <a:gd name="T16" fmla="*/ 99 w 197"/>
                <a:gd name="T17" fmla="*/ 183 h 197"/>
                <a:gd name="T18" fmla="*/ 48 w 197"/>
                <a:gd name="T19" fmla="*/ 139 h 197"/>
                <a:gd name="T20" fmla="*/ 39 w 197"/>
                <a:gd name="T21" fmla="*/ 122 h 197"/>
                <a:gd name="T22" fmla="*/ 38 w 197"/>
                <a:gd name="T23" fmla="*/ 39 h 197"/>
                <a:gd name="T24" fmla="*/ 41 w 197"/>
                <a:gd name="T25" fmla="*/ 71 h 197"/>
                <a:gd name="T26" fmla="*/ 44 w 197"/>
                <a:gd name="T27" fmla="*/ 65 h 197"/>
                <a:gd name="T28" fmla="*/ 38 w 197"/>
                <a:gd name="T29" fmla="*/ 39 h 197"/>
                <a:gd name="T30" fmla="*/ 86 w 197"/>
                <a:gd name="T31" fmla="*/ 35 h 197"/>
                <a:gd name="T32" fmla="*/ 99 w 197"/>
                <a:gd name="T33" fmla="*/ 34 h 197"/>
                <a:gd name="T34" fmla="*/ 109 w 197"/>
                <a:gd name="T35" fmla="*/ 35 h 197"/>
                <a:gd name="T36" fmla="*/ 130 w 197"/>
                <a:gd name="T37" fmla="*/ 52 h 197"/>
                <a:gd name="T38" fmla="*/ 99 w 197"/>
                <a:gd name="T39" fmla="*/ 43 h 197"/>
                <a:gd name="T40" fmla="*/ 68 w 197"/>
                <a:gd name="T41" fmla="*/ 52 h 197"/>
                <a:gd name="T42" fmla="*/ 45 w 197"/>
                <a:gd name="T43" fmla="*/ 109 h 197"/>
                <a:gd name="T44" fmla="*/ 82 w 197"/>
                <a:gd name="T45" fmla="*/ 151 h 197"/>
                <a:gd name="T46" fmla="*/ 125 w 197"/>
                <a:gd name="T47" fmla="*/ 147 h 197"/>
                <a:gd name="T48" fmla="*/ 154 w 197"/>
                <a:gd name="T49" fmla="*/ 98 h 197"/>
                <a:gd name="T50" fmla="*/ 158 w 197"/>
                <a:gd name="T51" fmla="*/ 38 h 197"/>
                <a:gd name="T52" fmla="*/ 151 w 197"/>
                <a:gd name="T53" fmla="*/ 60 h 197"/>
                <a:gd name="T54" fmla="*/ 154 w 197"/>
                <a:gd name="T55" fmla="*/ 65 h 197"/>
                <a:gd name="T56" fmla="*/ 159 w 197"/>
                <a:gd name="T57" fmla="*/ 75 h 197"/>
                <a:gd name="T58" fmla="*/ 158 w 197"/>
                <a:gd name="T59" fmla="*/ 38 h 197"/>
                <a:gd name="T60" fmla="*/ 123 w 197"/>
                <a:gd name="T61" fmla="*/ 96 h 197"/>
                <a:gd name="T62" fmla="*/ 104 w 197"/>
                <a:gd name="T63" fmla="*/ 131 h 197"/>
                <a:gd name="T64" fmla="*/ 99 w 197"/>
                <a:gd name="T65" fmla="*/ 131 h 197"/>
                <a:gd name="T66" fmla="*/ 75 w 197"/>
                <a:gd name="T67" fmla="*/ 109 h 197"/>
                <a:gd name="T68" fmla="*/ 90 w 197"/>
                <a:gd name="T69" fmla="*/ 114 h 197"/>
                <a:gd name="T70" fmla="*/ 92 w 197"/>
                <a:gd name="T71" fmla="*/ 125 h 197"/>
                <a:gd name="T72" fmla="*/ 97 w 197"/>
                <a:gd name="T73" fmla="*/ 103 h 197"/>
                <a:gd name="T74" fmla="*/ 75 w 197"/>
                <a:gd name="T75" fmla="*/ 84 h 197"/>
                <a:gd name="T76" fmla="*/ 87 w 197"/>
                <a:gd name="T77" fmla="*/ 66 h 197"/>
                <a:gd name="T78" fmla="*/ 104 w 197"/>
                <a:gd name="T79" fmla="*/ 52 h 197"/>
                <a:gd name="T80" fmla="*/ 127 w 197"/>
                <a:gd name="T81" fmla="*/ 77 h 197"/>
                <a:gd name="T82" fmla="*/ 113 w 197"/>
                <a:gd name="T83" fmla="*/ 84 h 197"/>
                <a:gd name="T84" fmla="*/ 113 w 197"/>
                <a:gd name="T85" fmla="*/ 69 h 197"/>
                <a:gd name="T86" fmla="*/ 104 w 197"/>
                <a:gd name="T87" fmla="*/ 88 h 197"/>
                <a:gd name="T88" fmla="*/ 114 w 197"/>
                <a:gd name="T89" fmla="*/ 122 h 197"/>
                <a:gd name="T90" fmla="*/ 106 w 197"/>
                <a:gd name="T91" fmla="*/ 104 h 197"/>
                <a:gd name="T92" fmla="*/ 104 w 197"/>
                <a:gd name="T93" fmla="*/ 126 h 197"/>
                <a:gd name="T94" fmla="*/ 87 w 197"/>
                <a:gd name="T95" fmla="*/ 78 h 197"/>
                <a:gd name="T96" fmla="*/ 98 w 197"/>
                <a:gd name="T97" fmla="*/ 88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97" h="197">
                  <a:moveTo>
                    <a:pt x="99" y="197"/>
                  </a:moveTo>
                  <a:cubicBezTo>
                    <a:pt x="44" y="197"/>
                    <a:pt x="0" y="153"/>
                    <a:pt x="0" y="98"/>
                  </a:cubicBezTo>
                  <a:cubicBezTo>
                    <a:pt x="0" y="44"/>
                    <a:pt x="44" y="0"/>
                    <a:pt x="99" y="0"/>
                  </a:cubicBezTo>
                  <a:cubicBezTo>
                    <a:pt x="153" y="0"/>
                    <a:pt x="197" y="44"/>
                    <a:pt x="197" y="98"/>
                  </a:cubicBezTo>
                  <a:cubicBezTo>
                    <a:pt x="197" y="153"/>
                    <a:pt x="153" y="197"/>
                    <a:pt x="99" y="197"/>
                  </a:cubicBezTo>
                  <a:close/>
                  <a:moveTo>
                    <a:pt x="158" y="159"/>
                  </a:moveTo>
                  <a:cubicBezTo>
                    <a:pt x="168" y="149"/>
                    <a:pt x="176" y="136"/>
                    <a:pt x="180" y="122"/>
                  </a:cubicBezTo>
                  <a:cubicBezTo>
                    <a:pt x="159" y="122"/>
                    <a:pt x="159" y="122"/>
                    <a:pt x="159" y="122"/>
                  </a:cubicBezTo>
                  <a:cubicBezTo>
                    <a:pt x="159" y="122"/>
                    <a:pt x="159" y="122"/>
                    <a:pt x="159" y="122"/>
                  </a:cubicBezTo>
                  <a:cubicBezTo>
                    <a:pt x="158" y="124"/>
                    <a:pt x="157" y="125"/>
                    <a:pt x="157" y="127"/>
                  </a:cubicBezTo>
                  <a:cubicBezTo>
                    <a:pt x="156" y="127"/>
                    <a:pt x="156" y="127"/>
                    <a:pt x="156" y="127"/>
                  </a:cubicBezTo>
                  <a:cubicBezTo>
                    <a:pt x="156" y="129"/>
                    <a:pt x="155" y="130"/>
                    <a:pt x="154" y="131"/>
                  </a:cubicBezTo>
                  <a:cubicBezTo>
                    <a:pt x="154" y="132"/>
                    <a:pt x="154" y="132"/>
                    <a:pt x="153" y="132"/>
                  </a:cubicBezTo>
                  <a:cubicBezTo>
                    <a:pt x="153" y="134"/>
                    <a:pt x="152" y="135"/>
                    <a:pt x="151" y="136"/>
                  </a:cubicBezTo>
                  <a:cubicBezTo>
                    <a:pt x="151" y="136"/>
                    <a:pt x="151" y="137"/>
                    <a:pt x="150" y="137"/>
                  </a:cubicBezTo>
                  <a:cubicBezTo>
                    <a:pt x="149" y="138"/>
                    <a:pt x="148" y="139"/>
                    <a:pt x="147" y="141"/>
                  </a:cubicBezTo>
                  <a:lnTo>
                    <a:pt x="158" y="159"/>
                  </a:lnTo>
                  <a:close/>
                  <a:moveTo>
                    <a:pt x="99" y="183"/>
                  </a:moveTo>
                  <a:cubicBezTo>
                    <a:pt x="106" y="183"/>
                    <a:pt x="113" y="182"/>
                    <a:pt x="119" y="180"/>
                  </a:cubicBezTo>
                  <a:cubicBezTo>
                    <a:pt x="109" y="162"/>
                    <a:pt x="109" y="162"/>
                    <a:pt x="109" y="162"/>
                  </a:cubicBezTo>
                  <a:cubicBezTo>
                    <a:pt x="107" y="162"/>
                    <a:pt x="106" y="162"/>
                    <a:pt x="104" y="162"/>
                  </a:cubicBezTo>
                  <a:cubicBezTo>
                    <a:pt x="102" y="163"/>
                    <a:pt x="101" y="163"/>
                    <a:pt x="99" y="163"/>
                  </a:cubicBezTo>
                  <a:cubicBezTo>
                    <a:pt x="97" y="163"/>
                    <a:pt x="94" y="163"/>
                    <a:pt x="92" y="162"/>
                  </a:cubicBezTo>
                  <a:cubicBezTo>
                    <a:pt x="90" y="162"/>
                    <a:pt x="88" y="162"/>
                    <a:pt x="86" y="161"/>
                  </a:cubicBezTo>
                  <a:cubicBezTo>
                    <a:pt x="86" y="161"/>
                    <a:pt x="86" y="161"/>
                    <a:pt x="86" y="161"/>
                  </a:cubicBezTo>
                  <a:cubicBezTo>
                    <a:pt x="76" y="179"/>
                    <a:pt x="76" y="179"/>
                    <a:pt x="76" y="179"/>
                  </a:cubicBezTo>
                  <a:cubicBezTo>
                    <a:pt x="83" y="182"/>
                    <a:pt x="91" y="183"/>
                    <a:pt x="99" y="183"/>
                  </a:cubicBezTo>
                  <a:close/>
                  <a:moveTo>
                    <a:pt x="38" y="157"/>
                  </a:moveTo>
                  <a:cubicBezTo>
                    <a:pt x="48" y="139"/>
                    <a:pt x="48" y="139"/>
                    <a:pt x="48" y="139"/>
                  </a:cubicBezTo>
                  <a:cubicBezTo>
                    <a:pt x="48" y="139"/>
                    <a:pt x="48" y="139"/>
                    <a:pt x="48" y="139"/>
                  </a:cubicBezTo>
                  <a:cubicBezTo>
                    <a:pt x="47" y="136"/>
                    <a:pt x="45" y="134"/>
                    <a:pt x="43" y="131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1" y="128"/>
                    <a:pt x="40" y="125"/>
                    <a:pt x="39" y="122"/>
                  </a:cubicBezTo>
                  <a:cubicBezTo>
                    <a:pt x="18" y="122"/>
                    <a:pt x="18" y="122"/>
                    <a:pt x="18" y="122"/>
                  </a:cubicBezTo>
                  <a:cubicBezTo>
                    <a:pt x="22" y="135"/>
                    <a:pt x="29" y="147"/>
                    <a:pt x="38" y="157"/>
                  </a:cubicBezTo>
                  <a:close/>
                  <a:moveTo>
                    <a:pt x="38" y="39"/>
                  </a:moveTo>
                  <a:cubicBezTo>
                    <a:pt x="29" y="49"/>
                    <a:pt x="21" y="61"/>
                    <a:pt x="18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9" y="73"/>
                    <a:pt x="40" y="72"/>
                    <a:pt x="41" y="71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2" y="69"/>
                    <a:pt x="42" y="67"/>
                    <a:pt x="43" y="66"/>
                  </a:cubicBezTo>
                  <a:cubicBezTo>
                    <a:pt x="43" y="66"/>
                    <a:pt x="43" y="65"/>
                    <a:pt x="44" y="65"/>
                  </a:cubicBezTo>
                  <a:cubicBezTo>
                    <a:pt x="45" y="62"/>
                    <a:pt x="47" y="60"/>
                    <a:pt x="49" y="58"/>
                  </a:cubicBezTo>
                  <a:cubicBezTo>
                    <a:pt x="49" y="58"/>
                    <a:pt x="49" y="58"/>
                    <a:pt x="49" y="58"/>
                  </a:cubicBezTo>
                  <a:lnTo>
                    <a:pt x="38" y="39"/>
                  </a:lnTo>
                  <a:close/>
                  <a:moveTo>
                    <a:pt x="99" y="14"/>
                  </a:moveTo>
                  <a:cubicBezTo>
                    <a:pt x="91" y="14"/>
                    <a:pt x="83" y="15"/>
                    <a:pt x="76" y="17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8" y="35"/>
                    <a:pt x="90" y="34"/>
                    <a:pt x="92" y="34"/>
                  </a:cubicBezTo>
                  <a:cubicBezTo>
                    <a:pt x="95" y="34"/>
                    <a:pt x="97" y="34"/>
                    <a:pt x="99" y="34"/>
                  </a:cubicBezTo>
                  <a:cubicBezTo>
                    <a:pt x="101" y="34"/>
                    <a:pt x="102" y="34"/>
                    <a:pt x="104" y="34"/>
                  </a:cubicBezTo>
                  <a:cubicBezTo>
                    <a:pt x="106" y="34"/>
                    <a:pt x="107" y="34"/>
                    <a:pt x="109" y="35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13" y="15"/>
                    <a:pt x="106" y="14"/>
                    <a:pt x="99" y="14"/>
                  </a:cubicBezTo>
                  <a:close/>
                  <a:moveTo>
                    <a:pt x="130" y="52"/>
                  </a:moveTo>
                  <a:cubicBezTo>
                    <a:pt x="128" y="51"/>
                    <a:pt x="127" y="50"/>
                    <a:pt x="125" y="50"/>
                  </a:cubicBezTo>
                  <a:cubicBezTo>
                    <a:pt x="122" y="48"/>
                    <a:pt x="119" y="46"/>
                    <a:pt x="115" y="45"/>
                  </a:cubicBezTo>
                  <a:cubicBezTo>
                    <a:pt x="110" y="44"/>
                    <a:pt x="105" y="43"/>
                    <a:pt x="99" y="43"/>
                  </a:cubicBezTo>
                  <a:cubicBezTo>
                    <a:pt x="93" y="43"/>
                    <a:pt x="88" y="44"/>
                    <a:pt x="82" y="45"/>
                  </a:cubicBezTo>
                  <a:cubicBezTo>
                    <a:pt x="79" y="46"/>
                    <a:pt x="76" y="48"/>
                    <a:pt x="72" y="50"/>
                  </a:cubicBezTo>
                  <a:cubicBezTo>
                    <a:pt x="71" y="50"/>
                    <a:pt x="69" y="51"/>
                    <a:pt x="68" y="52"/>
                  </a:cubicBezTo>
                  <a:cubicBezTo>
                    <a:pt x="56" y="60"/>
                    <a:pt x="47" y="73"/>
                    <a:pt x="45" y="87"/>
                  </a:cubicBezTo>
                  <a:cubicBezTo>
                    <a:pt x="44" y="91"/>
                    <a:pt x="43" y="94"/>
                    <a:pt x="43" y="98"/>
                  </a:cubicBezTo>
                  <a:cubicBezTo>
                    <a:pt x="43" y="102"/>
                    <a:pt x="44" y="106"/>
                    <a:pt x="45" y="109"/>
                  </a:cubicBezTo>
                  <a:cubicBezTo>
                    <a:pt x="47" y="124"/>
                    <a:pt x="56" y="136"/>
                    <a:pt x="68" y="144"/>
                  </a:cubicBezTo>
                  <a:cubicBezTo>
                    <a:pt x="69" y="145"/>
                    <a:pt x="71" y="146"/>
                    <a:pt x="72" y="147"/>
                  </a:cubicBezTo>
                  <a:cubicBezTo>
                    <a:pt x="76" y="149"/>
                    <a:pt x="79" y="150"/>
                    <a:pt x="82" y="151"/>
                  </a:cubicBezTo>
                  <a:cubicBezTo>
                    <a:pt x="88" y="153"/>
                    <a:pt x="93" y="154"/>
                    <a:pt x="99" y="154"/>
                  </a:cubicBezTo>
                  <a:cubicBezTo>
                    <a:pt x="105" y="154"/>
                    <a:pt x="110" y="153"/>
                    <a:pt x="115" y="151"/>
                  </a:cubicBezTo>
                  <a:cubicBezTo>
                    <a:pt x="119" y="150"/>
                    <a:pt x="122" y="149"/>
                    <a:pt x="125" y="147"/>
                  </a:cubicBezTo>
                  <a:cubicBezTo>
                    <a:pt x="127" y="146"/>
                    <a:pt x="128" y="145"/>
                    <a:pt x="130" y="144"/>
                  </a:cubicBezTo>
                  <a:cubicBezTo>
                    <a:pt x="142" y="136"/>
                    <a:pt x="150" y="124"/>
                    <a:pt x="153" y="109"/>
                  </a:cubicBezTo>
                  <a:cubicBezTo>
                    <a:pt x="154" y="106"/>
                    <a:pt x="154" y="102"/>
                    <a:pt x="154" y="98"/>
                  </a:cubicBezTo>
                  <a:cubicBezTo>
                    <a:pt x="154" y="94"/>
                    <a:pt x="154" y="91"/>
                    <a:pt x="153" y="87"/>
                  </a:cubicBezTo>
                  <a:cubicBezTo>
                    <a:pt x="150" y="73"/>
                    <a:pt x="142" y="60"/>
                    <a:pt x="130" y="52"/>
                  </a:cubicBezTo>
                  <a:close/>
                  <a:moveTo>
                    <a:pt x="158" y="38"/>
                  </a:moveTo>
                  <a:cubicBezTo>
                    <a:pt x="147" y="56"/>
                    <a:pt x="147" y="56"/>
                    <a:pt x="147" y="56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48" y="57"/>
                    <a:pt x="149" y="58"/>
                    <a:pt x="151" y="60"/>
                  </a:cubicBezTo>
                  <a:cubicBezTo>
                    <a:pt x="151" y="60"/>
                    <a:pt x="151" y="60"/>
                    <a:pt x="151" y="60"/>
                  </a:cubicBezTo>
                  <a:cubicBezTo>
                    <a:pt x="152" y="62"/>
                    <a:pt x="153" y="63"/>
                    <a:pt x="154" y="65"/>
                  </a:cubicBezTo>
                  <a:cubicBezTo>
                    <a:pt x="154" y="65"/>
                    <a:pt x="154" y="65"/>
                    <a:pt x="154" y="65"/>
                  </a:cubicBezTo>
                  <a:cubicBezTo>
                    <a:pt x="155" y="66"/>
                    <a:pt x="156" y="68"/>
                    <a:pt x="156" y="70"/>
                  </a:cubicBezTo>
                  <a:cubicBezTo>
                    <a:pt x="157" y="70"/>
                    <a:pt x="157" y="70"/>
                    <a:pt x="157" y="70"/>
                  </a:cubicBezTo>
                  <a:cubicBezTo>
                    <a:pt x="157" y="71"/>
                    <a:pt x="158" y="73"/>
                    <a:pt x="159" y="75"/>
                  </a:cubicBezTo>
                  <a:cubicBezTo>
                    <a:pt x="159" y="75"/>
                    <a:pt x="159" y="75"/>
                    <a:pt x="159" y="75"/>
                  </a:cubicBezTo>
                  <a:cubicBezTo>
                    <a:pt x="180" y="75"/>
                    <a:pt x="180" y="75"/>
                    <a:pt x="180" y="75"/>
                  </a:cubicBezTo>
                  <a:cubicBezTo>
                    <a:pt x="176" y="60"/>
                    <a:pt x="168" y="48"/>
                    <a:pt x="158" y="38"/>
                  </a:cubicBezTo>
                  <a:close/>
                  <a:moveTo>
                    <a:pt x="105" y="89"/>
                  </a:moveTo>
                  <a:cubicBezTo>
                    <a:pt x="106" y="89"/>
                    <a:pt x="107" y="89"/>
                    <a:pt x="107" y="89"/>
                  </a:cubicBezTo>
                  <a:cubicBezTo>
                    <a:pt x="114" y="90"/>
                    <a:pt x="120" y="92"/>
                    <a:pt x="123" y="96"/>
                  </a:cubicBezTo>
                  <a:cubicBezTo>
                    <a:pt x="127" y="99"/>
                    <a:pt x="129" y="103"/>
                    <a:pt x="129" y="109"/>
                  </a:cubicBezTo>
                  <a:cubicBezTo>
                    <a:pt x="129" y="115"/>
                    <a:pt x="126" y="120"/>
                    <a:pt x="121" y="124"/>
                  </a:cubicBezTo>
                  <a:cubicBezTo>
                    <a:pt x="117" y="128"/>
                    <a:pt x="111" y="130"/>
                    <a:pt x="104" y="131"/>
                  </a:cubicBezTo>
                  <a:cubicBezTo>
                    <a:pt x="104" y="145"/>
                    <a:pt x="104" y="145"/>
                    <a:pt x="104" y="145"/>
                  </a:cubicBezTo>
                  <a:cubicBezTo>
                    <a:pt x="99" y="145"/>
                    <a:pt x="99" y="145"/>
                    <a:pt x="99" y="145"/>
                  </a:cubicBezTo>
                  <a:cubicBezTo>
                    <a:pt x="99" y="131"/>
                    <a:pt x="99" y="131"/>
                    <a:pt x="99" y="131"/>
                  </a:cubicBezTo>
                  <a:cubicBezTo>
                    <a:pt x="91" y="130"/>
                    <a:pt x="85" y="129"/>
                    <a:pt x="80" y="126"/>
                  </a:cubicBezTo>
                  <a:cubicBezTo>
                    <a:pt x="75" y="123"/>
                    <a:pt x="73" y="119"/>
                    <a:pt x="73" y="115"/>
                  </a:cubicBezTo>
                  <a:cubicBezTo>
                    <a:pt x="73" y="112"/>
                    <a:pt x="73" y="110"/>
                    <a:pt x="75" y="109"/>
                  </a:cubicBezTo>
                  <a:cubicBezTo>
                    <a:pt x="76" y="107"/>
                    <a:pt x="78" y="106"/>
                    <a:pt x="81" y="106"/>
                  </a:cubicBezTo>
                  <a:cubicBezTo>
                    <a:pt x="84" y="106"/>
                    <a:pt x="86" y="107"/>
                    <a:pt x="87" y="108"/>
                  </a:cubicBezTo>
                  <a:cubicBezTo>
                    <a:pt x="89" y="110"/>
                    <a:pt x="90" y="112"/>
                    <a:pt x="90" y="114"/>
                  </a:cubicBezTo>
                  <a:cubicBezTo>
                    <a:pt x="90" y="116"/>
                    <a:pt x="89" y="118"/>
                    <a:pt x="89" y="119"/>
                  </a:cubicBezTo>
                  <a:cubicBezTo>
                    <a:pt x="88" y="121"/>
                    <a:pt x="88" y="122"/>
                    <a:pt x="87" y="123"/>
                  </a:cubicBezTo>
                  <a:cubicBezTo>
                    <a:pt x="88" y="124"/>
                    <a:pt x="90" y="124"/>
                    <a:pt x="92" y="125"/>
                  </a:cubicBezTo>
                  <a:cubicBezTo>
                    <a:pt x="94" y="126"/>
                    <a:pt x="96" y="126"/>
                    <a:pt x="99" y="126"/>
                  </a:cubicBezTo>
                  <a:cubicBezTo>
                    <a:pt x="99" y="103"/>
                    <a:pt x="99" y="103"/>
                    <a:pt x="99" y="103"/>
                  </a:cubicBezTo>
                  <a:cubicBezTo>
                    <a:pt x="98" y="103"/>
                    <a:pt x="98" y="103"/>
                    <a:pt x="97" y="103"/>
                  </a:cubicBezTo>
                  <a:cubicBezTo>
                    <a:pt x="97" y="103"/>
                    <a:pt x="96" y="103"/>
                    <a:pt x="96" y="103"/>
                  </a:cubicBezTo>
                  <a:cubicBezTo>
                    <a:pt x="89" y="103"/>
                    <a:pt x="84" y="101"/>
                    <a:pt x="80" y="97"/>
                  </a:cubicBezTo>
                  <a:cubicBezTo>
                    <a:pt x="76" y="94"/>
                    <a:pt x="75" y="90"/>
                    <a:pt x="75" y="84"/>
                  </a:cubicBezTo>
                  <a:cubicBezTo>
                    <a:pt x="75" y="82"/>
                    <a:pt x="75" y="80"/>
                    <a:pt x="76" y="77"/>
                  </a:cubicBezTo>
                  <a:cubicBezTo>
                    <a:pt x="77" y="75"/>
                    <a:pt x="78" y="73"/>
                    <a:pt x="80" y="71"/>
                  </a:cubicBezTo>
                  <a:cubicBezTo>
                    <a:pt x="82" y="69"/>
                    <a:pt x="84" y="67"/>
                    <a:pt x="87" y="66"/>
                  </a:cubicBezTo>
                  <a:cubicBezTo>
                    <a:pt x="90" y="64"/>
                    <a:pt x="94" y="64"/>
                    <a:pt x="99" y="63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104" y="52"/>
                    <a:pt x="104" y="52"/>
                    <a:pt x="104" y="52"/>
                  </a:cubicBezTo>
                  <a:cubicBezTo>
                    <a:pt x="104" y="63"/>
                    <a:pt x="104" y="63"/>
                    <a:pt x="104" y="63"/>
                  </a:cubicBezTo>
                  <a:cubicBezTo>
                    <a:pt x="110" y="64"/>
                    <a:pt x="116" y="65"/>
                    <a:pt x="120" y="68"/>
                  </a:cubicBezTo>
                  <a:cubicBezTo>
                    <a:pt x="125" y="70"/>
                    <a:pt x="127" y="74"/>
                    <a:pt x="127" y="77"/>
                  </a:cubicBezTo>
                  <a:cubicBezTo>
                    <a:pt x="127" y="80"/>
                    <a:pt x="126" y="82"/>
                    <a:pt x="125" y="83"/>
                  </a:cubicBezTo>
                  <a:cubicBezTo>
                    <a:pt x="123" y="85"/>
                    <a:pt x="121" y="86"/>
                    <a:pt x="119" y="86"/>
                  </a:cubicBezTo>
                  <a:cubicBezTo>
                    <a:pt x="116" y="86"/>
                    <a:pt x="114" y="85"/>
                    <a:pt x="113" y="84"/>
                  </a:cubicBezTo>
                  <a:cubicBezTo>
                    <a:pt x="111" y="82"/>
                    <a:pt x="111" y="81"/>
                    <a:pt x="111" y="78"/>
                  </a:cubicBezTo>
                  <a:cubicBezTo>
                    <a:pt x="111" y="77"/>
                    <a:pt x="111" y="75"/>
                    <a:pt x="111" y="74"/>
                  </a:cubicBezTo>
                  <a:cubicBezTo>
                    <a:pt x="112" y="72"/>
                    <a:pt x="112" y="71"/>
                    <a:pt x="113" y="69"/>
                  </a:cubicBezTo>
                  <a:cubicBezTo>
                    <a:pt x="112" y="69"/>
                    <a:pt x="111" y="69"/>
                    <a:pt x="109" y="68"/>
                  </a:cubicBezTo>
                  <a:cubicBezTo>
                    <a:pt x="107" y="68"/>
                    <a:pt x="105" y="68"/>
                    <a:pt x="104" y="68"/>
                  </a:cubicBezTo>
                  <a:cubicBezTo>
                    <a:pt x="104" y="88"/>
                    <a:pt x="104" y="88"/>
                    <a:pt x="104" y="88"/>
                  </a:cubicBezTo>
                  <a:cubicBezTo>
                    <a:pt x="104" y="88"/>
                    <a:pt x="105" y="89"/>
                    <a:pt x="105" y="89"/>
                  </a:cubicBezTo>
                  <a:close/>
                  <a:moveTo>
                    <a:pt x="104" y="126"/>
                  </a:moveTo>
                  <a:cubicBezTo>
                    <a:pt x="108" y="126"/>
                    <a:pt x="111" y="125"/>
                    <a:pt x="114" y="122"/>
                  </a:cubicBezTo>
                  <a:cubicBezTo>
                    <a:pt x="116" y="120"/>
                    <a:pt x="117" y="118"/>
                    <a:pt x="117" y="115"/>
                  </a:cubicBezTo>
                  <a:cubicBezTo>
                    <a:pt x="117" y="112"/>
                    <a:pt x="116" y="110"/>
                    <a:pt x="114" y="108"/>
                  </a:cubicBezTo>
                  <a:cubicBezTo>
                    <a:pt x="113" y="106"/>
                    <a:pt x="110" y="105"/>
                    <a:pt x="106" y="104"/>
                  </a:cubicBezTo>
                  <a:cubicBezTo>
                    <a:pt x="106" y="104"/>
                    <a:pt x="106" y="104"/>
                    <a:pt x="105" y="10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04" y="126"/>
                  </a:lnTo>
                  <a:close/>
                  <a:moveTo>
                    <a:pt x="99" y="68"/>
                  </a:moveTo>
                  <a:cubicBezTo>
                    <a:pt x="95" y="68"/>
                    <a:pt x="92" y="69"/>
                    <a:pt x="90" y="71"/>
                  </a:cubicBezTo>
                  <a:cubicBezTo>
                    <a:pt x="88" y="73"/>
                    <a:pt x="87" y="75"/>
                    <a:pt x="87" y="78"/>
                  </a:cubicBezTo>
                  <a:cubicBezTo>
                    <a:pt x="87" y="81"/>
                    <a:pt x="87" y="83"/>
                    <a:pt x="89" y="85"/>
                  </a:cubicBezTo>
                  <a:cubicBezTo>
                    <a:pt x="91" y="86"/>
                    <a:pt x="93" y="87"/>
                    <a:pt x="96" y="88"/>
                  </a:cubicBezTo>
                  <a:cubicBezTo>
                    <a:pt x="97" y="88"/>
                    <a:pt x="97" y="88"/>
                    <a:pt x="98" y="88"/>
                  </a:cubicBezTo>
                  <a:cubicBezTo>
                    <a:pt x="98" y="88"/>
                    <a:pt x="98" y="88"/>
                    <a:pt x="99" y="88"/>
                  </a:cubicBezTo>
                  <a:lnTo>
                    <a:pt x="99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  <p:sp>
          <p:nvSpPr>
            <p:cNvPr id="69" name="标题 4"/>
            <p:cNvSpPr txBox="1">
              <a:spLocks/>
            </p:cNvSpPr>
            <p:nvPr/>
          </p:nvSpPr>
          <p:spPr>
            <a:xfrm>
              <a:off x="4005335" y="2712315"/>
              <a:ext cx="2160240" cy="122413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ea typeface="+mn-ea"/>
                </a:rPr>
                <a:t>We have many PowerPoint 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  <a:ea typeface="+mn-ea"/>
                </a:rPr>
                <a:t>templates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ea typeface="+mn-ea"/>
                </a:rPr>
                <a:t> that has been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+mn-ea"/>
                  <a:ea typeface="+mn-ea"/>
                </a:rPr>
                <a:t>specifically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</a:rPr>
                <a:t>We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</a:rPr>
                <a:t> have many PowerPoint 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  <a:ea typeface="+mn-ea"/>
                </a:rPr>
                <a:t>templates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</a:rPr>
                <a:t>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ea typeface="+mn-ea"/>
                </a:rPr>
                <a:t>that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70" name="标题 4"/>
            <p:cNvSpPr txBox="1">
              <a:spLocks/>
            </p:cNvSpPr>
            <p:nvPr/>
          </p:nvSpPr>
          <p:spPr>
            <a:xfrm>
              <a:off x="6537386" y="2706399"/>
              <a:ext cx="2160240" cy="122413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ea typeface="+mn-ea"/>
                </a:rPr>
                <a:t>We have many PowerPoint 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  <a:ea typeface="+mn-ea"/>
                </a:rPr>
                <a:t>templates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ea typeface="+mn-ea"/>
                </a:rPr>
                <a:t> that has been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+mn-ea"/>
                  <a:ea typeface="+mn-ea"/>
                </a:rPr>
                <a:t>specifically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</a:rPr>
                <a:t>We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</a:rPr>
                <a:t> have many PowerPoint 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  <a:ea typeface="+mn-ea"/>
                </a:rPr>
                <a:t>templates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</a:rPr>
                <a:t>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ea typeface="+mn-ea"/>
                </a:rPr>
                <a:t>that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71" name="标题 4"/>
            <p:cNvSpPr txBox="1">
              <a:spLocks/>
            </p:cNvSpPr>
            <p:nvPr/>
          </p:nvSpPr>
          <p:spPr>
            <a:xfrm>
              <a:off x="9052131" y="2706399"/>
              <a:ext cx="2160240" cy="122413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ea typeface="+mn-ea"/>
                </a:rPr>
                <a:t>We have many PowerPoint 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  <a:ea typeface="+mn-ea"/>
                </a:rPr>
                <a:t>templates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ea typeface="+mn-ea"/>
                </a:rPr>
                <a:t> that has been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+mn-ea"/>
                  <a:ea typeface="+mn-ea"/>
                </a:rPr>
                <a:t>specifically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  <a:ea typeface="+mn-ea"/>
                </a:rPr>
                <a:t>We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</a:rPr>
                <a:t> have many PowerPoint 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  <a:ea typeface="+mn-ea"/>
                </a:rPr>
                <a:t>templates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  <a:ea typeface="+mn-ea"/>
                </a:rPr>
                <a:t>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+mn-ea"/>
                  <a:ea typeface="+mn-ea"/>
                </a:rPr>
                <a:t>that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0254271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" y="0"/>
            <a:ext cx="12184708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18153" y="319343"/>
            <a:ext cx="2746266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3.2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未来发展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1837557" y="2627337"/>
            <a:ext cx="8516887" cy="2336549"/>
            <a:chOff x="2106870" y="1915697"/>
            <a:chExt cx="9049859" cy="2482766"/>
          </a:xfrm>
        </p:grpSpPr>
        <p:grpSp>
          <p:nvGrpSpPr>
            <p:cNvPr id="87" name="Group 15"/>
            <p:cNvGrpSpPr/>
            <p:nvPr/>
          </p:nvGrpSpPr>
          <p:grpSpPr>
            <a:xfrm>
              <a:off x="2106870" y="1915697"/>
              <a:ext cx="4422765" cy="2482766"/>
              <a:chOff x="714174" y="1657350"/>
              <a:chExt cx="2638626" cy="1683224"/>
            </a:xfrm>
          </p:grpSpPr>
          <p:cxnSp>
            <p:nvCxnSpPr>
              <p:cNvPr id="97" name="Straight Connector 16"/>
              <p:cNvCxnSpPr/>
              <p:nvPr/>
            </p:nvCxnSpPr>
            <p:spPr>
              <a:xfrm>
                <a:off x="714174" y="3340574"/>
                <a:ext cx="2638626" cy="0"/>
              </a:xfrm>
              <a:prstGeom prst="line">
                <a:avLst/>
              </a:prstGeom>
              <a:ln w="76200">
                <a:solidFill>
                  <a:schemeClr val="tx1">
                    <a:lumMod val="40000"/>
                    <a:lumOff val="60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8" name="Group 17"/>
              <p:cNvGrpSpPr/>
              <p:nvPr/>
            </p:nvGrpSpPr>
            <p:grpSpPr>
              <a:xfrm>
                <a:off x="951571" y="1657350"/>
                <a:ext cx="202844" cy="1676400"/>
                <a:chOff x="951571" y="1657350"/>
                <a:chExt cx="202844" cy="1676400"/>
              </a:xfrm>
            </p:grpSpPr>
            <p:cxnSp>
              <p:nvCxnSpPr>
                <p:cNvPr id="114" name="Straight Connector 34"/>
                <p:cNvCxnSpPr/>
                <p:nvPr/>
              </p:nvCxnSpPr>
              <p:spPr>
                <a:xfrm flipV="1">
                  <a:off x="1052993" y="1657350"/>
                  <a:ext cx="0" cy="1676400"/>
                </a:xfrm>
                <a:prstGeom prst="line">
                  <a:avLst/>
                </a:prstGeom>
                <a:ln>
                  <a:solidFill>
                    <a:schemeClr val="tx1">
                      <a:lumMod val="40000"/>
                      <a:lumOff val="60000"/>
                    </a:schemeClr>
                  </a:solidFill>
                  <a:prstDash val="sysDot"/>
                  <a:headEnd type="oval" w="med" len="med"/>
                  <a:tailEnd type="oval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5" name="Rounded Rectangle 35"/>
                <p:cNvSpPr/>
                <p:nvPr/>
              </p:nvSpPr>
              <p:spPr>
                <a:xfrm>
                  <a:off x="951571" y="2571750"/>
                  <a:ext cx="202844" cy="685800"/>
                </a:xfrm>
                <a:prstGeom prst="roundRect">
                  <a:avLst/>
                </a:prstGeom>
                <a:solidFill>
                  <a:schemeClr val="bg1"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 sz="2800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99" name="Group 18"/>
              <p:cNvGrpSpPr/>
              <p:nvPr/>
            </p:nvGrpSpPr>
            <p:grpSpPr>
              <a:xfrm>
                <a:off x="1336791" y="1657350"/>
                <a:ext cx="202844" cy="1676400"/>
                <a:chOff x="1346378" y="1657350"/>
                <a:chExt cx="202844" cy="1676400"/>
              </a:xfrm>
            </p:grpSpPr>
            <p:cxnSp>
              <p:nvCxnSpPr>
                <p:cNvPr id="112" name="Straight Connector 32"/>
                <p:cNvCxnSpPr/>
                <p:nvPr/>
              </p:nvCxnSpPr>
              <p:spPr>
                <a:xfrm flipV="1">
                  <a:off x="1447800" y="1657350"/>
                  <a:ext cx="0" cy="1676400"/>
                </a:xfrm>
                <a:prstGeom prst="line">
                  <a:avLst/>
                </a:prstGeom>
                <a:ln>
                  <a:solidFill>
                    <a:schemeClr val="tx1">
                      <a:lumMod val="40000"/>
                      <a:lumOff val="60000"/>
                    </a:schemeClr>
                  </a:solidFill>
                  <a:prstDash val="sysDot"/>
                  <a:headEnd type="oval" w="med" len="med"/>
                  <a:tailEnd type="oval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3" name="Rounded Rectangle 33"/>
                <p:cNvSpPr/>
                <p:nvPr/>
              </p:nvSpPr>
              <p:spPr>
                <a:xfrm>
                  <a:off x="1346378" y="1733550"/>
                  <a:ext cx="202844" cy="1524000"/>
                </a:xfrm>
                <a:prstGeom prst="roundRect">
                  <a:avLst/>
                </a:prstGeom>
                <a:solidFill>
                  <a:schemeClr val="bg1"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 sz="2800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100" name="Group 19"/>
              <p:cNvGrpSpPr/>
              <p:nvPr/>
            </p:nvGrpSpPr>
            <p:grpSpPr>
              <a:xfrm>
                <a:off x="1722011" y="1657350"/>
                <a:ext cx="202844" cy="1676400"/>
                <a:chOff x="1695492" y="1657350"/>
                <a:chExt cx="202844" cy="1676400"/>
              </a:xfrm>
            </p:grpSpPr>
            <p:cxnSp>
              <p:nvCxnSpPr>
                <p:cNvPr id="110" name="Straight Connector 30"/>
                <p:cNvCxnSpPr/>
                <p:nvPr/>
              </p:nvCxnSpPr>
              <p:spPr>
                <a:xfrm flipV="1">
                  <a:off x="1796914" y="1657350"/>
                  <a:ext cx="0" cy="1676400"/>
                </a:xfrm>
                <a:prstGeom prst="line">
                  <a:avLst/>
                </a:prstGeom>
                <a:ln>
                  <a:solidFill>
                    <a:schemeClr val="tx1">
                      <a:lumMod val="40000"/>
                      <a:lumOff val="60000"/>
                    </a:schemeClr>
                  </a:solidFill>
                  <a:prstDash val="sysDot"/>
                  <a:headEnd type="oval" w="med" len="med"/>
                  <a:tailEnd type="oval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1" name="Rounded Rectangle 31"/>
                <p:cNvSpPr/>
                <p:nvPr/>
              </p:nvSpPr>
              <p:spPr>
                <a:xfrm>
                  <a:off x="1695492" y="2114550"/>
                  <a:ext cx="202844" cy="1143000"/>
                </a:xfrm>
                <a:prstGeom prst="roundRect">
                  <a:avLst/>
                </a:prstGeom>
                <a:solidFill>
                  <a:schemeClr val="bg1"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 sz="2800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101" name="Group 20"/>
              <p:cNvGrpSpPr/>
              <p:nvPr/>
            </p:nvGrpSpPr>
            <p:grpSpPr>
              <a:xfrm>
                <a:off x="2107231" y="1657350"/>
                <a:ext cx="202844" cy="1676400"/>
                <a:chOff x="2090299" y="1657350"/>
                <a:chExt cx="202844" cy="1676400"/>
              </a:xfrm>
            </p:grpSpPr>
            <p:cxnSp>
              <p:nvCxnSpPr>
                <p:cNvPr id="108" name="Straight Connector 27"/>
                <p:cNvCxnSpPr/>
                <p:nvPr/>
              </p:nvCxnSpPr>
              <p:spPr>
                <a:xfrm flipV="1">
                  <a:off x="2191721" y="1657350"/>
                  <a:ext cx="0" cy="1676400"/>
                </a:xfrm>
                <a:prstGeom prst="line">
                  <a:avLst/>
                </a:prstGeom>
                <a:ln>
                  <a:solidFill>
                    <a:schemeClr val="tx1">
                      <a:lumMod val="40000"/>
                      <a:lumOff val="60000"/>
                    </a:schemeClr>
                  </a:solidFill>
                  <a:prstDash val="sysDot"/>
                  <a:headEnd type="oval" w="med" len="med"/>
                  <a:tailEnd type="oval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9" name="Rounded Rectangle 29"/>
                <p:cNvSpPr/>
                <p:nvPr/>
              </p:nvSpPr>
              <p:spPr>
                <a:xfrm>
                  <a:off x="2090299" y="2266950"/>
                  <a:ext cx="202844" cy="990600"/>
                </a:xfrm>
                <a:prstGeom prst="roundRect">
                  <a:avLst/>
                </a:prstGeom>
                <a:solidFill>
                  <a:schemeClr val="bg1"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 sz="2800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102" name="Group 21"/>
              <p:cNvGrpSpPr/>
              <p:nvPr/>
            </p:nvGrpSpPr>
            <p:grpSpPr>
              <a:xfrm>
                <a:off x="2492451" y="1657350"/>
                <a:ext cx="202844" cy="1676400"/>
                <a:chOff x="2482864" y="1657350"/>
                <a:chExt cx="202844" cy="1676400"/>
              </a:xfrm>
            </p:grpSpPr>
            <p:cxnSp>
              <p:nvCxnSpPr>
                <p:cNvPr id="106" name="Straight Connector 25"/>
                <p:cNvCxnSpPr/>
                <p:nvPr/>
              </p:nvCxnSpPr>
              <p:spPr>
                <a:xfrm flipV="1">
                  <a:off x="2584286" y="1657350"/>
                  <a:ext cx="0" cy="1676400"/>
                </a:xfrm>
                <a:prstGeom prst="line">
                  <a:avLst/>
                </a:prstGeom>
                <a:ln>
                  <a:solidFill>
                    <a:schemeClr val="tx1">
                      <a:lumMod val="40000"/>
                      <a:lumOff val="60000"/>
                    </a:schemeClr>
                  </a:solidFill>
                  <a:prstDash val="sysDot"/>
                  <a:headEnd type="oval" w="med" len="med"/>
                  <a:tailEnd type="oval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7" name="Rounded Rectangle 26"/>
                <p:cNvSpPr/>
                <p:nvPr/>
              </p:nvSpPr>
              <p:spPr>
                <a:xfrm>
                  <a:off x="2482864" y="2038350"/>
                  <a:ext cx="202844" cy="1219200"/>
                </a:xfrm>
                <a:prstGeom prst="roundRect">
                  <a:avLst/>
                </a:prstGeom>
                <a:solidFill>
                  <a:schemeClr val="bg1"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 sz="2800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103" name="Group 22"/>
              <p:cNvGrpSpPr/>
              <p:nvPr/>
            </p:nvGrpSpPr>
            <p:grpSpPr>
              <a:xfrm>
                <a:off x="2877671" y="1657350"/>
                <a:ext cx="202844" cy="1676400"/>
                <a:chOff x="2877671" y="1657350"/>
                <a:chExt cx="202844" cy="1676400"/>
              </a:xfrm>
            </p:grpSpPr>
            <p:cxnSp>
              <p:nvCxnSpPr>
                <p:cNvPr id="104" name="Straight Connector 23"/>
                <p:cNvCxnSpPr/>
                <p:nvPr/>
              </p:nvCxnSpPr>
              <p:spPr>
                <a:xfrm flipV="1">
                  <a:off x="2979093" y="1657350"/>
                  <a:ext cx="0" cy="1676400"/>
                </a:xfrm>
                <a:prstGeom prst="line">
                  <a:avLst/>
                </a:prstGeom>
                <a:ln>
                  <a:solidFill>
                    <a:schemeClr val="tx1">
                      <a:lumMod val="40000"/>
                      <a:lumOff val="60000"/>
                    </a:schemeClr>
                  </a:solidFill>
                  <a:prstDash val="sysDot"/>
                  <a:headEnd type="oval" w="med" len="med"/>
                  <a:tailEnd type="oval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5" name="Rounded Rectangle 24"/>
                <p:cNvSpPr/>
                <p:nvPr/>
              </p:nvSpPr>
              <p:spPr>
                <a:xfrm>
                  <a:off x="2877671" y="1885950"/>
                  <a:ext cx="202844" cy="1371600"/>
                </a:xfrm>
                <a:prstGeom prst="roundRect">
                  <a:avLst/>
                </a:prstGeom>
                <a:solidFill>
                  <a:schemeClr val="bg1"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 sz="28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88" name="Group 36"/>
            <p:cNvGrpSpPr/>
            <p:nvPr/>
          </p:nvGrpSpPr>
          <p:grpSpPr>
            <a:xfrm>
              <a:off x="2579433" y="3434499"/>
              <a:ext cx="3405002" cy="184666"/>
              <a:chOff x="1131798" y="3332262"/>
              <a:chExt cx="1982791" cy="150137"/>
            </a:xfrm>
          </p:grpSpPr>
          <p:sp>
            <p:nvSpPr>
              <p:cNvPr id="91" name="Rectangle 1436"/>
              <p:cNvSpPr>
                <a:spLocks noChangeArrowheads="1"/>
              </p:cNvSpPr>
              <p:nvPr/>
            </p:nvSpPr>
            <p:spPr bwMode="auto">
              <a:xfrm>
                <a:off x="1131798" y="3332262"/>
                <a:ext cx="98946" cy="150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cs typeface="Arial" pitchFamily="34" charset="0"/>
                  </a:rPr>
                  <a:t>39</a:t>
                </a:r>
                <a:endParaRPr kumimoji="0" lang="en-US" sz="32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92" name="Rectangle 1436"/>
              <p:cNvSpPr>
                <a:spLocks noChangeArrowheads="1"/>
              </p:cNvSpPr>
              <p:nvPr/>
            </p:nvSpPr>
            <p:spPr bwMode="auto">
              <a:xfrm>
                <a:off x="1517018" y="3332262"/>
                <a:ext cx="98946" cy="150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cs typeface="Arial" pitchFamily="34" charset="0"/>
                  </a:rPr>
                  <a:t>97</a:t>
                </a:r>
                <a:endParaRPr kumimoji="0" lang="en-US" sz="32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93" name="Rectangle 1436"/>
              <p:cNvSpPr>
                <a:spLocks noChangeArrowheads="1"/>
              </p:cNvSpPr>
              <p:nvPr/>
            </p:nvSpPr>
            <p:spPr bwMode="auto">
              <a:xfrm>
                <a:off x="1885335" y="3332262"/>
                <a:ext cx="98946" cy="150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 smtClean="0">
                    <a:solidFill>
                      <a:schemeClr val="bg1"/>
                    </a:solidFill>
                    <a:cs typeface="Arial" pitchFamily="34" charset="0"/>
                  </a:rPr>
                  <a:t>80</a:t>
                </a:r>
                <a:endParaRPr kumimoji="0" lang="en-US" sz="32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94" name="Rectangle 1436"/>
              <p:cNvSpPr>
                <a:spLocks noChangeArrowheads="1"/>
              </p:cNvSpPr>
              <p:nvPr/>
            </p:nvSpPr>
            <p:spPr bwMode="auto">
              <a:xfrm>
                <a:off x="2270555" y="3332262"/>
                <a:ext cx="98946" cy="150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 smtClean="0">
                    <a:solidFill>
                      <a:schemeClr val="bg1"/>
                    </a:solidFill>
                    <a:cs typeface="Arial" pitchFamily="34" charset="0"/>
                  </a:rPr>
                  <a:t>63</a:t>
                </a:r>
                <a:endParaRPr kumimoji="0" lang="en-US" sz="32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95" name="Rectangle 1436"/>
              <p:cNvSpPr>
                <a:spLocks noChangeArrowheads="1"/>
              </p:cNvSpPr>
              <p:nvPr/>
            </p:nvSpPr>
            <p:spPr bwMode="auto">
              <a:xfrm>
                <a:off x="2638870" y="3332262"/>
                <a:ext cx="98946" cy="150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 smtClean="0">
                    <a:solidFill>
                      <a:schemeClr val="bg1"/>
                    </a:solidFill>
                    <a:cs typeface="Arial" pitchFamily="34" charset="0"/>
                  </a:rPr>
                  <a:t>82</a:t>
                </a:r>
                <a:endParaRPr kumimoji="0" lang="en-US" sz="32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96" name="Rectangle 1436"/>
              <p:cNvSpPr>
                <a:spLocks noChangeArrowheads="1"/>
              </p:cNvSpPr>
              <p:nvPr/>
            </p:nvSpPr>
            <p:spPr bwMode="auto">
              <a:xfrm>
                <a:off x="3015643" y="3332262"/>
                <a:ext cx="98946" cy="150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b="1" dirty="0" smtClean="0">
                    <a:solidFill>
                      <a:schemeClr val="bg1"/>
                    </a:solidFill>
                    <a:cs typeface="Arial" pitchFamily="34" charset="0"/>
                  </a:rPr>
                  <a:t>90</a:t>
                </a:r>
                <a:endParaRPr kumimoji="0" lang="en-US" sz="32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cs typeface="Arial" pitchFamily="34" charset="0"/>
                </a:endParaRPr>
              </a:p>
            </p:txBody>
          </p:sp>
        </p:grpSp>
        <p:sp>
          <p:nvSpPr>
            <p:cNvPr id="89" name="TextBox 58"/>
            <p:cNvSpPr txBox="1"/>
            <p:nvPr/>
          </p:nvSpPr>
          <p:spPr>
            <a:xfrm>
              <a:off x="6980264" y="2441853"/>
              <a:ext cx="4176465" cy="1950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We have many PowerPoint 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templates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 that has been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</a:rPr>
                <a:t>specificallyWe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 have many PowerPoint 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templates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+mn-ea"/>
                </a:rPr>
                <a:t>that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</a:rPr>
                <a:t>We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 have many PowerPoint 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templates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 that has been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</a:rPr>
                <a:t>specificallyWe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 have many PowerPoint 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templates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 that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  <a:p>
              <a:pPr algn="just">
                <a:lnSpc>
                  <a:spcPct val="150000"/>
                </a:lnSpc>
              </a:pP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0" name="TextBox 59"/>
            <p:cNvSpPr txBox="1"/>
            <p:nvPr/>
          </p:nvSpPr>
          <p:spPr>
            <a:xfrm>
              <a:off x="6998845" y="2146894"/>
              <a:ext cx="2059343" cy="2889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n-ea"/>
                </a:rPr>
                <a:t>未来发展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5434188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" y="0"/>
            <a:ext cx="12184708" cy="6858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144458" y="2270175"/>
            <a:ext cx="1903085" cy="3346349"/>
            <a:chOff x="5144458" y="2270175"/>
            <a:chExt cx="1903085" cy="3346349"/>
          </a:xfrm>
        </p:grpSpPr>
        <p:grpSp>
          <p:nvGrpSpPr>
            <p:cNvPr id="12" name="组合 11"/>
            <p:cNvGrpSpPr/>
            <p:nvPr/>
          </p:nvGrpSpPr>
          <p:grpSpPr>
            <a:xfrm>
              <a:off x="5144458" y="2270175"/>
              <a:ext cx="1903085" cy="1528516"/>
              <a:chOff x="5144458" y="3013501"/>
              <a:chExt cx="1903085" cy="1528516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5144458" y="3013501"/>
                <a:ext cx="190308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4800" dirty="0">
                    <a:solidFill>
                      <a:schemeClr val="bg1"/>
                    </a:solidFill>
                    <a:latin typeface="Agency FB" panose="020B0503020202020204" pitchFamily="34" charset="0"/>
                  </a:rPr>
                  <a:t>PART  </a:t>
                </a:r>
                <a:r>
                  <a:rPr lang="en-US" altLang="zh-CN" sz="4800" dirty="0" smtClean="0">
                    <a:solidFill>
                      <a:schemeClr val="bg1"/>
                    </a:solidFill>
                    <a:latin typeface="Agency FB" panose="020B0503020202020204" pitchFamily="34" charset="0"/>
                  </a:rPr>
                  <a:t>04</a:t>
                </a:r>
                <a:endParaRPr lang="zh-CN" altLang="en-US" sz="4800" dirty="0">
                  <a:solidFill>
                    <a:schemeClr val="bg1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5199761" y="4018797"/>
                <a:ext cx="17087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dirty="0" smtClean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</a:rPr>
                  <a:t>财务分析</a:t>
                </a:r>
              </a:p>
            </p:txBody>
          </p:sp>
        </p:grpSp>
        <p:sp>
          <p:nvSpPr>
            <p:cNvPr id="10" name="Textfeld 78"/>
            <p:cNvSpPr txBox="1"/>
            <p:nvPr/>
          </p:nvSpPr>
          <p:spPr>
            <a:xfrm>
              <a:off x="5250689" y="3908364"/>
              <a:ext cx="1690621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228600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4.1 </a:t>
              </a: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投资需求</a:t>
              </a:r>
            </a:p>
            <a:p>
              <a:pPr algn="ctr" defTabSz="228600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4.2 </a:t>
              </a:r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投资回报</a:t>
              </a:r>
            </a:p>
            <a:p>
              <a:pPr algn="ctr" defTabSz="228600">
                <a:lnSpc>
                  <a:spcPct val="150000"/>
                </a:lnSpc>
              </a:pPr>
              <a:endParaRPr lang="zh-CN" altLang="en-US" sz="14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 defTabSz="228600">
                <a:lnSpc>
                  <a:spcPct val="150000"/>
                </a:lnSpc>
              </a:pPr>
              <a:endParaRPr lang="en-US" altLang="zh-CN" sz="1400" dirty="0" smtClean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 defTabSz="228600">
                <a:lnSpc>
                  <a:spcPct val="150000"/>
                </a:lnSpc>
              </a:pPr>
              <a:endParaRPr lang="zh-CN" altLang="en-US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3705061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" y="0"/>
            <a:ext cx="12184708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18153" y="319343"/>
            <a:ext cx="2746266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4.1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投资需求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234295" y="2293695"/>
            <a:ext cx="9723411" cy="3704149"/>
            <a:chOff x="1234295" y="2324691"/>
            <a:chExt cx="9723411" cy="3704149"/>
          </a:xfrm>
        </p:grpSpPr>
        <p:sp>
          <p:nvSpPr>
            <p:cNvPr id="23" name="矩形 22"/>
            <p:cNvSpPr/>
            <p:nvPr/>
          </p:nvSpPr>
          <p:spPr>
            <a:xfrm>
              <a:off x="4573067" y="2339611"/>
              <a:ext cx="6384639" cy="2444717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t="-11000" b="-24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234295" y="2324691"/>
              <a:ext cx="8854881" cy="3704149"/>
              <a:chOff x="467544" y="1270807"/>
              <a:chExt cx="7720768" cy="322973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467544" y="1270807"/>
                <a:ext cx="2832541" cy="1529606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09" tIns="45703" rIns="91409" bIns="45703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</a:rPr>
                  <a:t>We have many PowerPoint 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templates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</a:rPr>
                  <a:t> that has been specifically designed to help anyone that is stepping into the world of PowerPoint for the very first time. We have many PowerPoint 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templates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</a:rPr>
                  <a:t> that has been specifically designed to help anyone that is stepping</a:t>
                </a:r>
                <a:endParaRPr lang="zh-CN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468475" y="3735946"/>
                <a:ext cx="764591" cy="764591"/>
              </a:xfrm>
              <a:prstGeom prst="ellipse">
                <a:avLst/>
              </a:pr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1390292" y="3975197"/>
                <a:ext cx="1391450" cy="259412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lvl="0" algn="ctr">
                  <a:lnSpc>
                    <a:spcPts val="16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</a:rPr>
                  <a:t>投资需求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4074936" y="3975306"/>
                <a:ext cx="1391450" cy="259412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lvl="0" algn="ctr">
                  <a:lnSpc>
                    <a:spcPts val="16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</a:rPr>
                  <a:t>投资需求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6796862" y="3975306"/>
                <a:ext cx="1391450" cy="259412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lvl="0" algn="ctr">
                  <a:lnSpc>
                    <a:spcPts val="16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</a:rPr>
                  <a:t>投资需求</a:t>
                </a:r>
              </a:p>
            </p:txBody>
          </p:sp>
          <p:grpSp>
            <p:nvGrpSpPr>
              <p:cNvPr id="16" name="组合 15"/>
              <p:cNvGrpSpPr/>
              <p:nvPr/>
            </p:nvGrpSpPr>
            <p:grpSpPr>
              <a:xfrm>
                <a:off x="619402" y="3735946"/>
                <a:ext cx="3373266" cy="764591"/>
                <a:chOff x="612410" y="3651870"/>
                <a:chExt cx="3373266" cy="764591"/>
              </a:xfrm>
            </p:grpSpPr>
            <p:sp>
              <p:nvSpPr>
                <p:cNvPr id="17" name="椭圆 16"/>
                <p:cNvSpPr/>
                <p:nvPr/>
              </p:nvSpPr>
              <p:spPr>
                <a:xfrm>
                  <a:off x="3221085" y="3651870"/>
                  <a:ext cx="764591" cy="764591"/>
                </a:xfrm>
                <a:prstGeom prst="ellipse">
                  <a:avLst/>
                </a:prstGeom>
                <a:solidFill>
                  <a:schemeClr val="bg1"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600" dirty="0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18" name="Picture 102"/>
                <p:cNvPicPr>
                  <a:picLocks noChangeAspect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372011" y="3778161"/>
                  <a:ext cx="462738" cy="431630"/>
                </a:xfrm>
                <a:prstGeom prst="rect">
                  <a:avLst/>
                </a:prstGeom>
                <a:noFill/>
              </p:spPr>
            </p:pic>
            <p:pic>
              <p:nvPicPr>
                <p:cNvPr id="22" name="Picture 102"/>
                <p:cNvPicPr>
                  <a:picLocks noChangeAspect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2410" y="3818350"/>
                  <a:ext cx="462738" cy="431630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9" name="组合 18"/>
              <p:cNvGrpSpPr/>
              <p:nvPr/>
            </p:nvGrpSpPr>
            <p:grpSpPr>
              <a:xfrm>
                <a:off x="5854838" y="3735946"/>
                <a:ext cx="764591" cy="764591"/>
                <a:chOff x="6046633" y="3651870"/>
                <a:chExt cx="764591" cy="764591"/>
              </a:xfrm>
            </p:grpSpPr>
            <p:sp>
              <p:nvSpPr>
                <p:cNvPr id="20" name="椭圆 19"/>
                <p:cNvSpPr/>
                <p:nvPr/>
              </p:nvSpPr>
              <p:spPr>
                <a:xfrm>
                  <a:off x="6046633" y="3651870"/>
                  <a:ext cx="764591" cy="764591"/>
                </a:xfrm>
                <a:prstGeom prst="ellipse">
                  <a:avLst/>
                </a:prstGeom>
                <a:solidFill>
                  <a:schemeClr val="bg1">
                    <a:alpha val="5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600" dirty="0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21" name="Picture 97"/>
                <p:cNvPicPr>
                  <a:picLocks noChangeAspect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24066" y="3805013"/>
                  <a:ext cx="409724" cy="431630"/>
                </a:xfrm>
                <a:prstGeom prst="rect">
                  <a:avLst/>
                </a:prstGeom>
                <a:noFill/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463438666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" y="0"/>
            <a:ext cx="12184708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18153" y="319343"/>
            <a:ext cx="2746266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4.1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投资需求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137194" y="2069904"/>
            <a:ext cx="7917613" cy="3768467"/>
            <a:chOff x="1705099" y="967433"/>
            <a:chExt cx="9013512" cy="4290071"/>
          </a:xfrm>
        </p:grpSpPr>
        <p:grpSp>
          <p:nvGrpSpPr>
            <p:cNvPr id="6" name="组合 5"/>
            <p:cNvGrpSpPr/>
            <p:nvPr/>
          </p:nvGrpSpPr>
          <p:grpSpPr>
            <a:xfrm>
              <a:off x="6385619" y="1532872"/>
              <a:ext cx="1796700" cy="1976578"/>
              <a:chOff x="5987173" y="3044094"/>
              <a:chExt cx="1796700" cy="1976578"/>
            </a:xfrm>
          </p:grpSpPr>
          <p:sp>
            <p:nvSpPr>
              <p:cNvPr id="7" name="任意多边形 6"/>
              <p:cNvSpPr/>
              <p:nvPr/>
            </p:nvSpPr>
            <p:spPr>
              <a:xfrm>
                <a:off x="5987173" y="3044094"/>
                <a:ext cx="1796700" cy="1976578"/>
              </a:xfrm>
              <a:custGeom>
                <a:avLst/>
                <a:gdLst>
                  <a:gd name="connsiteX0" fmla="*/ 898350 w 1796700"/>
                  <a:gd name="connsiteY0" fmla="*/ 0 h 1976578"/>
                  <a:gd name="connsiteX1" fmla="*/ 1796700 w 1796700"/>
                  <a:gd name="connsiteY1" fmla="*/ 898350 h 1976578"/>
                  <a:gd name="connsiteX2" fmla="*/ 1079399 w 1796700"/>
                  <a:gd name="connsiteY2" fmla="*/ 1778449 h 1976578"/>
                  <a:gd name="connsiteX3" fmla="*/ 1005825 w 1796700"/>
                  <a:gd name="connsiteY3" fmla="*/ 1789678 h 1976578"/>
                  <a:gd name="connsiteX4" fmla="*/ 910290 w 1796700"/>
                  <a:gd name="connsiteY4" fmla="*/ 1976578 h 1976578"/>
                  <a:gd name="connsiteX5" fmla="*/ 821270 w 1796700"/>
                  <a:gd name="connsiteY5" fmla="*/ 1792808 h 1976578"/>
                  <a:gd name="connsiteX6" fmla="*/ 806499 w 1796700"/>
                  <a:gd name="connsiteY6" fmla="*/ 1792062 h 1976578"/>
                  <a:gd name="connsiteX7" fmla="*/ 0 w 1796700"/>
                  <a:gd name="connsiteY7" fmla="*/ 898350 h 1976578"/>
                  <a:gd name="connsiteX8" fmla="*/ 898350 w 1796700"/>
                  <a:gd name="connsiteY8" fmla="*/ 0 h 1976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96700" h="1976578">
                    <a:moveTo>
                      <a:pt x="898350" y="0"/>
                    </a:moveTo>
                    <a:cubicBezTo>
                      <a:pt x="1394495" y="0"/>
                      <a:pt x="1796700" y="402205"/>
                      <a:pt x="1796700" y="898350"/>
                    </a:cubicBezTo>
                    <a:cubicBezTo>
                      <a:pt x="1796700" y="1332477"/>
                      <a:pt x="1488762" y="1694681"/>
                      <a:pt x="1079399" y="1778449"/>
                    </a:cubicBezTo>
                    <a:lnTo>
                      <a:pt x="1005825" y="1789678"/>
                    </a:lnTo>
                    <a:lnTo>
                      <a:pt x="910290" y="1976578"/>
                    </a:lnTo>
                    <a:lnTo>
                      <a:pt x="821270" y="1792808"/>
                    </a:lnTo>
                    <a:lnTo>
                      <a:pt x="806499" y="1792062"/>
                    </a:lnTo>
                    <a:cubicBezTo>
                      <a:pt x="353501" y="1746058"/>
                      <a:pt x="0" y="1363486"/>
                      <a:pt x="0" y="898350"/>
                    </a:cubicBezTo>
                    <a:cubicBezTo>
                      <a:pt x="0" y="402205"/>
                      <a:pt x="402205" y="0"/>
                      <a:pt x="898350" y="0"/>
                    </a:cubicBezTo>
                    <a:close/>
                  </a:path>
                </a:pathLst>
              </a:cu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KSO_Shape"/>
              <p:cNvSpPr>
                <a:spLocks/>
              </p:cNvSpPr>
              <p:nvPr/>
            </p:nvSpPr>
            <p:spPr bwMode="auto">
              <a:xfrm>
                <a:off x="6664272" y="3431336"/>
                <a:ext cx="453627" cy="453627"/>
              </a:xfrm>
              <a:custGeom>
                <a:avLst/>
                <a:gdLst>
                  <a:gd name="T0" fmla="*/ 984018 w 1589088"/>
                  <a:gd name="T1" fmla="*/ 589506 h 1589088"/>
                  <a:gd name="T2" fmla="*/ 955171 w 1589088"/>
                  <a:gd name="T3" fmla="*/ 645802 h 1589088"/>
                  <a:gd name="T4" fmla="*/ 898294 w 1589088"/>
                  <a:gd name="T5" fmla="*/ 673272 h 1589088"/>
                  <a:gd name="T6" fmla="*/ 881422 w 1589088"/>
                  <a:gd name="T7" fmla="*/ 964824 h 1589088"/>
                  <a:gd name="T8" fmla="*/ 873530 w 1589088"/>
                  <a:gd name="T9" fmla="*/ 1040159 h 1589088"/>
                  <a:gd name="T10" fmla="*/ 824817 w 1589088"/>
                  <a:gd name="T11" fmla="*/ 1084490 h 1589088"/>
                  <a:gd name="T12" fmla="*/ 756238 w 1589088"/>
                  <a:gd name="T13" fmla="*/ 1088026 h 1589088"/>
                  <a:gd name="T14" fmla="*/ 703444 w 1589088"/>
                  <a:gd name="T15" fmla="*/ 1048590 h 1589088"/>
                  <a:gd name="T16" fmla="*/ 686571 w 1589088"/>
                  <a:gd name="T17" fmla="*/ 985493 h 1589088"/>
                  <a:gd name="T18" fmla="*/ 486007 w 1589088"/>
                  <a:gd name="T19" fmla="*/ 893024 h 1589088"/>
                  <a:gd name="T20" fmla="*/ 398106 w 1589088"/>
                  <a:gd name="T21" fmla="*/ 820680 h 1589088"/>
                  <a:gd name="T22" fmla="*/ 402189 w 1589088"/>
                  <a:gd name="T23" fmla="*/ 755134 h 1589088"/>
                  <a:gd name="T24" fmla="*/ 446547 w 1589088"/>
                  <a:gd name="T25" fmla="*/ 706452 h 1589088"/>
                  <a:gd name="T26" fmla="*/ 514037 w 1589088"/>
                  <a:gd name="T27" fmla="*/ 696389 h 1589088"/>
                  <a:gd name="T28" fmla="*/ 570641 w 1589088"/>
                  <a:gd name="T29" fmla="*/ 730385 h 1589088"/>
                  <a:gd name="T30" fmla="*/ 593501 w 1589088"/>
                  <a:gd name="T31" fmla="*/ 794027 h 1589088"/>
                  <a:gd name="T32" fmla="*/ 818558 w 1589088"/>
                  <a:gd name="T33" fmla="*/ 648522 h 1589088"/>
                  <a:gd name="T34" fmla="*/ 785901 w 1589088"/>
                  <a:gd name="T35" fmla="*/ 575091 h 1589088"/>
                  <a:gd name="T36" fmla="*/ 808761 w 1589088"/>
                  <a:gd name="T37" fmla="*/ 511721 h 1589088"/>
                  <a:gd name="T38" fmla="*/ 865365 w 1589088"/>
                  <a:gd name="T39" fmla="*/ 477726 h 1589088"/>
                  <a:gd name="T40" fmla="*/ 728574 w 1589088"/>
                  <a:gd name="T41" fmla="*/ 144010 h 1589088"/>
                  <a:gd name="T42" fmla="*/ 531280 w 1589088"/>
                  <a:gd name="T43" fmla="*/ 182593 h 1589088"/>
                  <a:gd name="T44" fmla="*/ 353281 w 1589088"/>
                  <a:gd name="T45" fmla="*/ 288291 h 1589088"/>
                  <a:gd name="T46" fmla="*/ 219577 w 1589088"/>
                  <a:gd name="T47" fmla="*/ 451592 h 1589088"/>
                  <a:gd name="T48" fmla="*/ 152454 w 1589088"/>
                  <a:gd name="T49" fmla="*/ 642880 h 1589088"/>
                  <a:gd name="T50" fmla="*/ 152454 w 1589088"/>
                  <a:gd name="T51" fmla="*/ 843135 h 1589088"/>
                  <a:gd name="T52" fmla="*/ 219577 w 1589088"/>
                  <a:gd name="T53" fmla="*/ 1034422 h 1589088"/>
                  <a:gd name="T54" fmla="*/ 353281 w 1589088"/>
                  <a:gd name="T55" fmla="*/ 1197724 h 1589088"/>
                  <a:gd name="T56" fmla="*/ 531280 w 1589088"/>
                  <a:gd name="T57" fmla="*/ 1303421 h 1589088"/>
                  <a:gd name="T58" fmla="*/ 728574 w 1589088"/>
                  <a:gd name="T59" fmla="*/ 1341734 h 1589088"/>
                  <a:gd name="T60" fmla="*/ 927227 w 1589088"/>
                  <a:gd name="T61" fmla="*/ 1312931 h 1589088"/>
                  <a:gd name="T62" fmla="*/ 1109302 w 1589088"/>
                  <a:gd name="T63" fmla="*/ 1217015 h 1589088"/>
                  <a:gd name="T64" fmla="*/ 1251431 w 1589088"/>
                  <a:gd name="T65" fmla="*/ 1059964 h 1589088"/>
                  <a:gd name="T66" fmla="*/ 1328065 w 1589088"/>
                  <a:gd name="T67" fmla="*/ 871393 h 1589088"/>
                  <a:gd name="T68" fmla="*/ 1337576 w 1589088"/>
                  <a:gd name="T69" fmla="*/ 671410 h 1589088"/>
                  <a:gd name="T70" fmla="*/ 1280237 w 1589088"/>
                  <a:gd name="T71" fmla="*/ 477677 h 1589088"/>
                  <a:gd name="T72" fmla="*/ 1155500 w 1589088"/>
                  <a:gd name="T73" fmla="*/ 308670 h 1589088"/>
                  <a:gd name="T74" fmla="*/ 981849 w 1589088"/>
                  <a:gd name="T75" fmla="*/ 193462 h 1589088"/>
                  <a:gd name="T76" fmla="*/ 785915 w 1589088"/>
                  <a:gd name="T77" fmla="*/ 145640 h 1589088"/>
                  <a:gd name="T78" fmla="*/ 902226 w 1589088"/>
                  <a:gd name="T79" fmla="*/ 17390 h 1589088"/>
                  <a:gd name="T80" fmla="*/ 1136207 w 1589088"/>
                  <a:gd name="T81" fmla="*/ 112491 h 1589088"/>
                  <a:gd name="T82" fmla="*/ 1320999 w 1589088"/>
                  <a:gd name="T83" fmla="*/ 276063 h 1589088"/>
                  <a:gd name="T84" fmla="*/ 1429702 w 1589088"/>
                  <a:gd name="T85" fmla="*/ 459201 h 1589088"/>
                  <a:gd name="T86" fmla="*/ 1481334 w 1589088"/>
                  <a:gd name="T87" fmla="*/ 660270 h 1589088"/>
                  <a:gd name="T88" fmla="*/ 1475356 w 1589088"/>
                  <a:gd name="T89" fmla="*/ 866502 h 1589088"/>
                  <a:gd name="T90" fmla="*/ 1412581 w 1589088"/>
                  <a:gd name="T91" fmla="*/ 1064855 h 1589088"/>
                  <a:gd name="T92" fmla="*/ 1892771 w 1589088"/>
                  <a:gd name="T93" fmla="*/ 1636001 h 1589088"/>
                  <a:gd name="T94" fmla="*/ 1896304 w 1589088"/>
                  <a:gd name="T95" fmla="*/ 1759632 h 1589088"/>
                  <a:gd name="T96" fmla="*/ 1783798 w 1589088"/>
                  <a:gd name="T97" fmla="*/ 1885980 h 1589088"/>
                  <a:gd name="T98" fmla="*/ 1662866 w 1589088"/>
                  <a:gd name="T99" fmla="*/ 1900381 h 1589088"/>
                  <a:gd name="T100" fmla="*/ 1104954 w 1589088"/>
                  <a:gd name="T101" fmla="*/ 1391458 h 1589088"/>
                  <a:gd name="T102" fmla="*/ 909835 w 1589088"/>
                  <a:gd name="T103" fmla="*/ 1466451 h 1589088"/>
                  <a:gd name="T104" fmla="*/ 704388 w 1589088"/>
                  <a:gd name="T105" fmla="*/ 1484656 h 1589088"/>
                  <a:gd name="T106" fmla="*/ 501116 w 1589088"/>
                  <a:gd name="T107" fmla="*/ 1445528 h 1589088"/>
                  <a:gd name="T108" fmla="*/ 313061 w 1589088"/>
                  <a:gd name="T109" fmla="*/ 1349069 h 1589088"/>
                  <a:gd name="T110" fmla="*/ 143758 w 1589088"/>
                  <a:gd name="T111" fmla="*/ 1181965 h 1589088"/>
                  <a:gd name="T112" fmla="*/ 30708 w 1589088"/>
                  <a:gd name="T113" fmla="*/ 954538 h 1589088"/>
                  <a:gd name="T114" fmla="*/ 815 w 1589088"/>
                  <a:gd name="T115" fmla="*/ 707277 h 1589088"/>
                  <a:gd name="T116" fmla="*/ 54351 w 1589088"/>
                  <a:gd name="T117" fmla="*/ 463275 h 1589088"/>
                  <a:gd name="T118" fmla="*/ 191315 w 1589088"/>
                  <a:gd name="T119" fmla="*/ 245360 h 1589088"/>
                  <a:gd name="T120" fmla="*/ 397577 w 1589088"/>
                  <a:gd name="T121" fmla="*/ 85319 h 1589088"/>
                  <a:gd name="T122" fmla="*/ 636177 w 1589088"/>
                  <a:gd name="T123" fmla="*/ 7880 h 158908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1589088" h="1589088">
                    <a:moveTo>
                      <a:pt x="916859" y="288925"/>
                    </a:moveTo>
                    <a:lnTo>
                      <a:pt x="954088" y="332030"/>
                    </a:lnTo>
                    <a:lnTo>
                      <a:pt x="816067" y="450682"/>
                    </a:lnTo>
                    <a:lnTo>
                      <a:pt x="817430" y="454085"/>
                    </a:lnTo>
                    <a:lnTo>
                      <a:pt x="818338" y="457488"/>
                    </a:lnTo>
                    <a:lnTo>
                      <a:pt x="819246" y="461118"/>
                    </a:lnTo>
                    <a:lnTo>
                      <a:pt x="820381" y="464748"/>
                    </a:lnTo>
                    <a:lnTo>
                      <a:pt x="820835" y="468378"/>
                    </a:lnTo>
                    <a:lnTo>
                      <a:pt x="821289" y="472008"/>
                    </a:lnTo>
                    <a:lnTo>
                      <a:pt x="821743" y="475865"/>
                    </a:lnTo>
                    <a:lnTo>
                      <a:pt x="821743" y="479722"/>
                    </a:lnTo>
                    <a:lnTo>
                      <a:pt x="821743" y="483805"/>
                    </a:lnTo>
                    <a:lnTo>
                      <a:pt x="821289" y="487662"/>
                    </a:lnTo>
                    <a:lnTo>
                      <a:pt x="820835" y="491746"/>
                    </a:lnTo>
                    <a:lnTo>
                      <a:pt x="820154" y="495602"/>
                    </a:lnTo>
                    <a:lnTo>
                      <a:pt x="819246" y="499459"/>
                    </a:lnTo>
                    <a:lnTo>
                      <a:pt x="818338" y="503089"/>
                    </a:lnTo>
                    <a:lnTo>
                      <a:pt x="816976" y="506946"/>
                    </a:lnTo>
                    <a:lnTo>
                      <a:pt x="815840" y="510349"/>
                    </a:lnTo>
                    <a:lnTo>
                      <a:pt x="814251" y="513979"/>
                    </a:lnTo>
                    <a:lnTo>
                      <a:pt x="812662" y="517382"/>
                    </a:lnTo>
                    <a:lnTo>
                      <a:pt x="810619" y="520785"/>
                    </a:lnTo>
                    <a:lnTo>
                      <a:pt x="808803" y="523961"/>
                    </a:lnTo>
                    <a:lnTo>
                      <a:pt x="806760" y="527137"/>
                    </a:lnTo>
                    <a:lnTo>
                      <a:pt x="804263" y="530313"/>
                    </a:lnTo>
                    <a:lnTo>
                      <a:pt x="801993" y="533036"/>
                    </a:lnTo>
                    <a:lnTo>
                      <a:pt x="799496" y="535985"/>
                    </a:lnTo>
                    <a:lnTo>
                      <a:pt x="796772" y="538707"/>
                    </a:lnTo>
                    <a:lnTo>
                      <a:pt x="794048" y="541203"/>
                    </a:lnTo>
                    <a:lnTo>
                      <a:pt x="791324" y="543698"/>
                    </a:lnTo>
                    <a:lnTo>
                      <a:pt x="788146" y="545967"/>
                    </a:lnTo>
                    <a:lnTo>
                      <a:pt x="785194" y="548009"/>
                    </a:lnTo>
                    <a:lnTo>
                      <a:pt x="781789" y="550051"/>
                    </a:lnTo>
                    <a:lnTo>
                      <a:pt x="778611" y="552093"/>
                    </a:lnTo>
                    <a:lnTo>
                      <a:pt x="775433" y="553908"/>
                    </a:lnTo>
                    <a:lnTo>
                      <a:pt x="771801" y="555496"/>
                    </a:lnTo>
                    <a:lnTo>
                      <a:pt x="768396" y="556857"/>
                    </a:lnTo>
                    <a:lnTo>
                      <a:pt x="764537" y="558218"/>
                    </a:lnTo>
                    <a:lnTo>
                      <a:pt x="760905" y="559352"/>
                    </a:lnTo>
                    <a:lnTo>
                      <a:pt x="757046" y="560260"/>
                    </a:lnTo>
                    <a:lnTo>
                      <a:pt x="753413" y="560940"/>
                    </a:lnTo>
                    <a:lnTo>
                      <a:pt x="749327" y="561621"/>
                    </a:lnTo>
                    <a:lnTo>
                      <a:pt x="745241" y="562075"/>
                    </a:lnTo>
                    <a:lnTo>
                      <a:pt x="692121" y="754005"/>
                    </a:lnTo>
                    <a:lnTo>
                      <a:pt x="697343" y="756728"/>
                    </a:lnTo>
                    <a:lnTo>
                      <a:pt x="702110" y="759904"/>
                    </a:lnTo>
                    <a:lnTo>
                      <a:pt x="706650" y="763080"/>
                    </a:lnTo>
                    <a:lnTo>
                      <a:pt x="710963" y="766937"/>
                    </a:lnTo>
                    <a:lnTo>
                      <a:pt x="715049" y="770794"/>
                    </a:lnTo>
                    <a:lnTo>
                      <a:pt x="718908" y="774877"/>
                    </a:lnTo>
                    <a:lnTo>
                      <a:pt x="722313" y="779188"/>
                    </a:lnTo>
                    <a:lnTo>
                      <a:pt x="725718" y="783952"/>
                    </a:lnTo>
                    <a:lnTo>
                      <a:pt x="728670" y="788943"/>
                    </a:lnTo>
                    <a:lnTo>
                      <a:pt x="731167" y="793934"/>
                    </a:lnTo>
                    <a:lnTo>
                      <a:pt x="733437" y="799379"/>
                    </a:lnTo>
                    <a:lnTo>
                      <a:pt x="735253" y="804824"/>
                    </a:lnTo>
                    <a:lnTo>
                      <a:pt x="736615" y="810496"/>
                    </a:lnTo>
                    <a:lnTo>
                      <a:pt x="737750" y="816167"/>
                    </a:lnTo>
                    <a:lnTo>
                      <a:pt x="738431" y="822066"/>
                    </a:lnTo>
                    <a:lnTo>
                      <a:pt x="738658" y="828191"/>
                    </a:lnTo>
                    <a:lnTo>
                      <a:pt x="738658" y="832729"/>
                    </a:lnTo>
                    <a:lnTo>
                      <a:pt x="738431" y="836812"/>
                    </a:lnTo>
                    <a:lnTo>
                      <a:pt x="737523" y="840896"/>
                    </a:lnTo>
                    <a:lnTo>
                      <a:pt x="736842" y="844980"/>
                    </a:lnTo>
                    <a:lnTo>
                      <a:pt x="735934" y="849063"/>
                    </a:lnTo>
                    <a:lnTo>
                      <a:pt x="734799" y="852920"/>
                    </a:lnTo>
                    <a:lnTo>
                      <a:pt x="733664" y="856777"/>
                    </a:lnTo>
                    <a:lnTo>
                      <a:pt x="732075" y="860407"/>
                    </a:lnTo>
                    <a:lnTo>
                      <a:pt x="730259" y="864263"/>
                    </a:lnTo>
                    <a:lnTo>
                      <a:pt x="728670" y="867666"/>
                    </a:lnTo>
                    <a:lnTo>
                      <a:pt x="726626" y="871296"/>
                    </a:lnTo>
                    <a:lnTo>
                      <a:pt x="724583" y="874699"/>
                    </a:lnTo>
                    <a:lnTo>
                      <a:pt x="722086" y="877876"/>
                    </a:lnTo>
                    <a:lnTo>
                      <a:pt x="719589" y="881052"/>
                    </a:lnTo>
                    <a:lnTo>
                      <a:pt x="717092" y="884228"/>
                    </a:lnTo>
                    <a:lnTo>
                      <a:pt x="714141" y="886950"/>
                    </a:lnTo>
                    <a:lnTo>
                      <a:pt x="711417" y="889673"/>
                    </a:lnTo>
                    <a:lnTo>
                      <a:pt x="708239" y="892395"/>
                    </a:lnTo>
                    <a:lnTo>
                      <a:pt x="705288" y="894891"/>
                    </a:lnTo>
                    <a:lnTo>
                      <a:pt x="702110" y="896933"/>
                    </a:lnTo>
                    <a:lnTo>
                      <a:pt x="698705" y="899428"/>
                    </a:lnTo>
                    <a:lnTo>
                      <a:pt x="695299" y="901243"/>
                    </a:lnTo>
                    <a:lnTo>
                      <a:pt x="691440" y="903058"/>
                    </a:lnTo>
                    <a:lnTo>
                      <a:pt x="688035" y="904646"/>
                    </a:lnTo>
                    <a:lnTo>
                      <a:pt x="684176" y="906234"/>
                    </a:lnTo>
                    <a:lnTo>
                      <a:pt x="680317" y="907595"/>
                    </a:lnTo>
                    <a:lnTo>
                      <a:pt x="676231" y="908730"/>
                    </a:lnTo>
                    <a:lnTo>
                      <a:pt x="672372" y="909637"/>
                    </a:lnTo>
                    <a:lnTo>
                      <a:pt x="668286" y="910318"/>
                    </a:lnTo>
                    <a:lnTo>
                      <a:pt x="664199" y="910771"/>
                    </a:lnTo>
                    <a:lnTo>
                      <a:pt x="659886" y="911225"/>
                    </a:lnTo>
                    <a:lnTo>
                      <a:pt x="655573" y="911225"/>
                    </a:lnTo>
                    <a:lnTo>
                      <a:pt x="651260" y="911225"/>
                    </a:lnTo>
                    <a:lnTo>
                      <a:pt x="646947" y="910771"/>
                    </a:lnTo>
                    <a:lnTo>
                      <a:pt x="643088" y="910318"/>
                    </a:lnTo>
                    <a:lnTo>
                      <a:pt x="638775" y="909637"/>
                    </a:lnTo>
                    <a:lnTo>
                      <a:pt x="634915" y="908730"/>
                    </a:lnTo>
                    <a:lnTo>
                      <a:pt x="630829" y="907595"/>
                    </a:lnTo>
                    <a:lnTo>
                      <a:pt x="627197" y="906234"/>
                    </a:lnTo>
                    <a:lnTo>
                      <a:pt x="623338" y="904646"/>
                    </a:lnTo>
                    <a:lnTo>
                      <a:pt x="619706" y="903058"/>
                    </a:lnTo>
                    <a:lnTo>
                      <a:pt x="616074" y="901243"/>
                    </a:lnTo>
                    <a:lnTo>
                      <a:pt x="612669" y="899428"/>
                    </a:lnTo>
                    <a:lnTo>
                      <a:pt x="609037" y="896933"/>
                    </a:lnTo>
                    <a:lnTo>
                      <a:pt x="605858" y="894891"/>
                    </a:lnTo>
                    <a:lnTo>
                      <a:pt x="602680" y="892395"/>
                    </a:lnTo>
                    <a:lnTo>
                      <a:pt x="599729" y="889673"/>
                    </a:lnTo>
                    <a:lnTo>
                      <a:pt x="596778" y="886950"/>
                    </a:lnTo>
                    <a:lnTo>
                      <a:pt x="594054" y="884228"/>
                    </a:lnTo>
                    <a:lnTo>
                      <a:pt x="591557" y="881052"/>
                    </a:lnTo>
                    <a:lnTo>
                      <a:pt x="588833" y="877876"/>
                    </a:lnTo>
                    <a:lnTo>
                      <a:pt x="586790" y="874699"/>
                    </a:lnTo>
                    <a:lnTo>
                      <a:pt x="584520" y="871296"/>
                    </a:lnTo>
                    <a:lnTo>
                      <a:pt x="582704" y="867666"/>
                    </a:lnTo>
                    <a:lnTo>
                      <a:pt x="580661" y="864263"/>
                    </a:lnTo>
                    <a:lnTo>
                      <a:pt x="579072" y="860407"/>
                    </a:lnTo>
                    <a:lnTo>
                      <a:pt x="577710" y="856777"/>
                    </a:lnTo>
                    <a:lnTo>
                      <a:pt x="576348" y="852920"/>
                    </a:lnTo>
                    <a:lnTo>
                      <a:pt x="575212" y="849063"/>
                    </a:lnTo>
                    <a:lnTo>
                      <a:pt x="574077" y="844980"/>
                    </a:lnTo>
                    <a:lnTo>
                      <a:pt x="573396" y="840896"/>
                    </a:lnTo>
                    <a:lnTo>
                      <a:pt x="572942" y="836812"/>
                    </a:lnTo>
                    <a:lnTo>
                      <a:pt x="572488" y="832729"/>
                    </a:lnTo>
                    <a:lnTo>
                      <a:pt x="572488" y="828191"/>
                    </a:lnTo>
                    <a:lnTo>
                      <a:pt x="572488" y="825242"/>
                    </a:lnTo>
                    <a:lnTo>
                      <a:pt x="572715" y="822066"/>
                    </a:lnTo>
                    <a:lnTo>
                      <a:pt x="573623" y="815940"/>
                    </a:lnTo>
                    <a:lnTo>
                      <a:pt x="574986" y="810042"/>
                    </a:lnTo>
                    <a:lnTo>
                      <a:pt x="576575" y="804370"/>
                    </a:lnTo>
                    <a:lnTo>
                      <a:pt x="454445" y="733134"/>
                    </a:lnTo>
                    <a:lnTo>
                      <a:pt x="449904" y="736083"/>
                    </a:lnTo>
                    <a:lnTo>
                      <a:pt x="444910" y="738352"/>
                    </a:lnTo>
                    <a:lnTo>
                      <a:pt x="439689" y="740166"/>
                    </a:lnTo>
                    <a:lnTo>
                      <a:pt x="434468" y="741981"/>
                    </a:lnTo>
                    <a:lnTo>
                      <a:pt x="429020" y="743569"/>
                    </a:lnTo>
                    <a:lnTo>
                      <a:pt x="423571" y="744477"/>
                    </a:lnTo>
                    <a:lnTo>
                      <a:pt x="417669" y="745158"/>
                    </a:lnTo>
                    <a:lnTo>
                      <a:pt x="412221" y="745384"/>
                    </a:lnTo>
                    <a:lnTo>
                      <a:pt x="408589" y="745158"/>
                    </a:lnTo>
                    <a:lnTo>
                      <a:pt x="405411" y="744931"/>
                    </a:lnTo>
                    <a:lnTo>
                      <a:pt x="398828" y="744023"/>
                    </a:lnTo>
                    <a:lnTo>
                      <a:pt x="305755" y="898294"/>
                    </a:lnTo>
                    <a:lnTo>
                      <a:pt x="257175" y="869255"/>
                    </a:lnTo>
                    <a:lnTo>
                      <a:pt x="349113" y="716118"/>
                    </a:lnTo>
                    <a:lnTo>
                      <a:pt x="347070" y="713396"/>
                    </a:lnTo>
                    <a:lnTo>
                      <a:pt x="344573" y="710220"/>
                    </a:lnTo>
                    <a:lnTo>
                      <a:pt x="342757" y="707497"/>
                    </a:lnTo>
                    <a:lnTo>
                      <a:pt x="340714" y="704321"/>
                    </a:lnTo>
                    <a:lnTo>
                      <a:pt x="339125" y="701145"/>
                    </a:lnTo>
                    <a:lnTo>
                      <a:pt x="337536" y="697969"/>
                    </a:lnTo>
                    <a:lnTo>
                      <a:pt x="335720" y="694793"/>
                    </a:lnTo>
                    <a:lnTo>
                      <a:pt x="334358" y="691390"/>
                    </a:lnTo>
                    <a:lnTo>
                      <a:pt x="333223" y="687987"/>
                    </a:lnTo>
                    <a:lnTo>
                      <a:pt x="332087" y="684584"/>
                    </a:lnTo>
                    <a:lnTo>
                      <a:pt x="331179" y="680954"/>
                    </a:lnTo>
                    <a:lnTo>
                      <a:pt x="330498" y="677324"/>
                    </a:lnTo>
                    <a:lnTo>
                      <a:pt x="329590" y="673467"/>
                    </a:lnTo>
                    <a:lnTo>
                      <a:pt x="329136" y="670064"/>
                    </a:lnTo>
                    <a:lnTo>
                      <a:pt x="328909" y="665981"/>
                    </a:lnTo>
                    <a:lnTo>
                      <a:pt x="328909" y="662351"/>
                    </a:lnTo>
                    <a:lnTo>
                      <a:pt x="328909" y="658040"/>
                    </a:lnTo>
                    <a:lnTo>
                      <a:pt x="329363" y="653730"/>
                    </a:lnTo>
                    <a:lnTo>
                      <a:pt x="330044" y="649646"/>
                    </a:lnTo>
                    <a:lnTo>
                      <a:pt x="330725" y="645335"/>
                    </a:lnTo>
                    <a:lnTo>
                      <a:pt x="331633" y="641479"/>
                    </a:lnTo>
                    <a:lnTo>
                      <a:pt x="332768" y="637395"/>
                    </a:lnTo>
                    <a:lnTo>
                      <a:pt x="333904" y="633765"/>
                    </a:lnTo>
                    <a:lnTo>
                      <a:pt x="335493" y="629908"/>
                    </a:lnTo>
                    <a:lnTo>
                      <a:pt x="337082" y="626279"/>
                    </a:lnTo>
                    <a:lnTo>
                      <a:pt x="339125" y="622649"/>
                    </a:lnTo>
                    <a:lnTo>
                      <a:pt x="340941" y="619246"/>
                    </a:lnTo>
                    <a:lnTo>
                      <a:pt x="342984" y="615843"/>
                    </a:lnTo>
                    <a:lnTo>
                      <a:pt x="345481" y="612666"/>
                    </a:lnTo>
                    <a:lnTo>
                      <a:pt x="347978" y="609263"/>
                    </a:lnTo>
                    <a:lnTo>
                      <a:pt x="350475" y="606314"/>
                    </a:lnTo>
                    <a:lnTo>
                      <a:pt x="353426" y="603592"/>
                    </a:lnTo>
                    <a:lnTo>
                      <a:pt x="356150" y="600642"/>
                    </a:lnTo>
                    <a:lnTo>
                      <a:pt x="359101" y="598147"/>
                    </a:lnTo>
                    <a:lnTo>
                      <a:pt x="362279" y="595878"/>
                    </a:lnTo>
                    <a:lnTo>
                      <a:pt x="365458" y="593383"/>
                    </a:lnTo>
                    <a:lnTo>
                      <a:pt x="369090" y="591341"/>
                    </a:lnTo>
                    <a:lnTo>
                      <a:pt x="372495" y="589299"/>
                    </a:lnTo>
                    <a:lnTo>
                      <a:pt x="376127" y="587484"/>
                    </a:lnTo>
                    <a:lnTo>
                      <a:pt x="379759" y="585669"/>
                    </a:lnTo>
                    <a:lnTo>
                      <a:pt x="383618" y="584308"/>
                    </a:lnTo>
                    <a:lnTo>
                      <a:pt x="387250" y="582947"/>
                    </a:lnTo>
                    <a:lnTo>
                      <a:pt x="391336" y="581812"/>
                    </a:lnTo>
                    <a:lnTo>
                      <a:pt x="395196" y="580905"/>
                    </a:lnTo>
                    <a:lnTo>
                      <a:pt x="399509" y="580224"/>
                    </a:lnTo>
                    <a:lnTo>
                      <a:pt x="403368" y="579544"/>
                    </a:lnTo>
                    <a:lnTo>
                      <a:pt x="407681" y="579317"/>
                    </a:lnTo>
                    <a:lnTo>
                      <a:pt x="412221" y="579090"/>
                    </a:lnTo>
                    <a:lnTo>
                      <a:pt x="416307" y="579317"/>
                    </a:lnTo>
                    <a:lnTo>
                      <a:pt x="420620" y="579544"/>
                    </a:lnTo>
                    <a:lnTo>
                      <a:pt x="424707" y="580224"/>
                    </a:lnTo>
                    <a:lnTo>
                      <a:pt x="428793" y="580905"/>
                    </a:lnTo>
                    <a:lnTo>
                      <a:pt x="432652" y="581812"/>
                    </a:lnTo>
                    <a:lnTo>
                      <a:pt x="436738" y="582947"/>
                    </a:lnTo>
                    <a:lnTo>
                      <a:pt x="440597" y="584308"/>
                    </a:lnTo>
                    <a:lnTo>
                      <a:pt x="444456" y="585669"/>
                    </a:lnTo>
                    <a:lnTo>
                      <a:pt x="447861" y="587484"/>
                    </a:lnTo>
                    <a:lnTo>
                      <a:pt x="451720" y="589299"/>
                    </a:lnTo>
                    <a:lnTo>
                      <a:pt x="454899" y="591341"/>
                    </a:lnTo>
                    <a:lnTo>
                      <a:pt x="458531" y="593383"/>
                    </a:lnTo>
                    <a:lnTo>
                      <a:pt x="461709" y="595878"/>
                    </a:lnTo>
                    <a:lnTo>
                      <a:pt x="464887" y="598147"/>
                    </a:lnTo>
                    <a:lnTo>
                      <a:pt x="467838" y="600642"/>
                    </a:lnTo>
                    <a:lnTo>
                      <a:pt x="470562" y="603592"/>
                    </a:lnTo>
                    <a:lnTo>
                      <a:pt x="473513" y="606314"/>
                    </a:lnTo>
                    <a:lnTo>
                      <a:pt x="476010" y="609263"/>
                    </a:lnTo>
                    <a:lnTo>
                      <a:pt x="478734" y="612666"/>
                    </a:lnTo>
                    <a:lnTo>
                      <a:pt x="481004" y="615843"/>
                    </a:lnTo>
                    <a:lnTo>
                      <a:pt x="483047" y="619246"/>
                    </a:lnTo>
                    <a:lnTo>
                      <a:pt x="484864" y="622649"/>
                    </a:lnTo>
                    <a:lnTo>
                      <a:pt x="486907" y="626279"/>
                    </a:lnTo>
                    <a:lnTo>
                      <a:pt x="488496" y="629908"/>
                    </a:lnTo>
                    <a:lnTo>
                      <a:pt x="490085" y="633765"/>
                    </a:lnTo>
                    <a:lnTo>
                      <a:pt x="491220" y="637395"/>
                    </a:lnTo>
                    <a:lnTo>
                      <a:pt x="492355" y="641479"/>
                    </a:lnTo>
                    <a:lnTo>
                      <a:pt x="493490" y="645335"/>
                    </a:lnTo>
                    <a:lnTo>
                      <a:pt x="494171" y="649646"/>
                    </a:lnTo>
                    <a:lnTo>
                      <a:pt x="494625" y="653730"/>
                    </a:lnTo>
                    <a:lnTo>
                      <a:pt x="495079" y="658040"/>
                    </a:lnTo>
                    <a:lnTo>
                      <a:pt x="495079" y="662351"/>
                    </a:lnTo>
                    <a:lnTo>
                      <a:pt x="495079" y="665527"/>
                    </a:lnTo>
                    <a:lnTo>
                      <a:pt x="494852" y="669157"/>
                    </a:lnTo>
                    <a:lnTo>
                      <a:pt x="494398" y="672333"/>
                    </a:lnTo>
                    <a:lnTo>
                      <a:pt x="493944" y="675509"/>
                    </a:lnTo>
                    <a:lnTo>
                      <a:pt x="492355" y="682088"/>
                    </a:lnTo>
                    <a:lnTo>
                      <a:pt x="490539" y="688214"/>
                    </a:lnTo>
                    <a:lnTo>
                      <a:pt x="610853" y="758543"/>
                    </a:lnTo>
                    <a:lnTo>
                      <a:pt x="616528" y="755140"/>
                    </a:lnTo>
                    <a:lnTo>
                      <a:pt x="622430" y="752417"/>
                    </a:lnTo>
                    <a:lnTo>
                      <a:pt x="628559" y="749922"/>
                    </a:lnTo>
                    <a:lnTo>
                      <a:pt x="634915" y="748107"/>
                    </a:lnTo>
                    <a:lnTo>
                      <a:pt x="690305" y="547101"/>
                    </a:lnTo>
                    <a:lnTo>
                      <a:pt x="686673" y="544152"/>
                    </a:lnTo>
                    <a:lnTo>
                      <a:pt x="682814" y="540976"/>
                    </a:lnTo>
                    <a:lnTo>
                      <a:pt x="679409" y="537800"/>
                    </a:lnTo>
                    <a:lnTo>
                      <a:pt x="676004" y="533943"/>
                    </a:lnTo>
                    <a:lnTo>
                      <a:pt x="673053" y="530540"/>
                    </a:lnTo>
                    <a:lnTo>
                      <a:pt x="670102" y="526456"/>
                    </a:lnTo>
                    <a:lnTo>
                      <a:pt x="667605" y="522373"/>
                    </a:lnTo>
                    <a:lnTo>
                      <a:pt x="665107" y="518062"/>
                    </a:lnTo>
                    <a:lnTo>
                      <a:pt x="662837" y="513979"/>
                    </a:lnTo>
                    <a:lnTo>
                      <a:pt x="661021" y="509214"/>
                    </a:lnTo>
                    <a:lnTo>
                      <a:pt x="659432" y="504450"/>
                    </a:lnTo>
                    <a:lnTo>
                      <a:pt x="658070" y="499913"/>
                    </a:lnTo>
                    <a:lnTo>
                      <a:pt x="657162" y="494922"/>
                    </a:lnTo>
                    <a:lnTo>
                      <a:pt x="656027" y="489931"/>
                    </a:lnTo>
                    <a:lnTo>
                      <a:pt x="655573" y="484940"/>
                    </a:lnTo>
                    <a:lnTo>
                      <a:pt x="655573" y="479722"/>
                    </a:lnTo>
                    <a:lnTo>
                      <a:pt x="655573" y="475411"/>
                    </a:lnTo>
                    <a:lnTo>
                      <a:pt x="655800" y="471327"/>
                    </a:lnTo>
                    <a:lnTo>
                      <a:pt x="656708" y="467017"/>
                    </a:lnTo>
                    <a:lnTo>
                      <a:pt x="657389" y="463160"/>
                    </a:lnTo>
                    <a:lnTo>
                      <a:pt x="658297" y="458850"/>
                    </a:lnTo>
                    <a:lnTo>
                      <a:pt x="659432" y="455220"/>
                    </a:lnTo>
                    <a:lnTo>
                      <a:pt x="660567" y="451136"/>
                    </a:lnTo>
                    <a:lnTo>
                      <a:pt x="661929" y="447506"/>
                    </a:lnTo>
                    <a:lnTo>
                      <a:pt x="663745" y="443649"/>
                    </a:lnTo>
                    <a:lnTo>
                      <a:pt x="665561" y="440246"/>
                    </a:lnTo>
                    <a:lnTo>
                      <a:pt x="667605" y="436617"/>
                    </a:lnTo>
                    <a:lnTo>
                      <a:pt x="669648" y="433440"/>
                    </a:lnTo>
                    <a:lnTo>
                      <a:pt x="672145" y="430037"/>
                    </a:lnTo>
                    <a:lnTo>
                      <a:pt x="674642" y="426861"/>
                    </a:lnTo>
                    <a:lnTo>
                      <a:pt x="677139" y="423912"/>
                    </a:lnTo>
                    <a:lnTo>
                      <a:pt x="679863" y="420963"/>
                    </a:lnTo>
                    <a:lnTo>
                      <a:pt x="682814" y="418240"/>
                    </a:lnTo>
                    <a:lnTo>
                      <a:pt x="685765" y="415518"/>
                    </a:lnTo>
                    <a:lnTo>
                      <a:pt x="688943" y="413249"/>
                    </a:lnTo>
                    <a:lnTo>
                      <a:pt x="692121" y="410980"/>
                    </a:lnTo>
                    <a:lnTo>
                      <a:pt x="695526" y="408712"/>
                    </a:lnTo>
                    <a:lnTo>
                      <a:pt x="698932" y="406670"/>
                    </a:lnTo>
                    <a:lnTo>
                      <a:pt x="702791" y="404855"/>
                    </a:lnTo>
                    <a:lnTo>
                      <a:pt x="706196" y="403267"/>
                    </a:lnTo>
                    <a:lnTo>
                      <a:pt x="710055" y="401679"/>
                    </a:lnTo>
                    <a:lnTo>
                      <a:pt x="713914" y="400318"/>
                    </a:lnTo>
                    <a:lnTo>
                      <a:pt x="718000" y="399410"/>
                    </a:lnTo>
                    <a:lnTo>
                      <a:pt x="721859" y="398503"/>
                    </a:lnTo>
                    <a:lnTo>
                      <a:pt x="725945" y="397595"/>
                    </a:lnTo>
                    <a:lnTo>
                      <a:pt x="730032" y="397141"/>
                    </a:lnTo>
                    <a:lnTo>
                      <a:pt x="734345" y="396915"/>
                    </a:lnTo>
                    <a:lnTo>
                      <a:pt x="738658" y="396688"/>
                    </a:lnTo>
                    <a:lnTo>
                      <a:pt x="744106" y="396915"/>
                    </a:lnTo>
                    <a:lnTo>
                      <a:pt x="749554" y="397595"/>
                    </a:lnTo>
                    <a:lnTo>
                      <a:pt x="754775" y="398276"/>
                    </a:lnTo>
                    <a:lnTo>
                      <a:pt x="759770" y="399637"/>
                    </a:lnTo>
                    <a:lnTo>
                      <a:pt x="764764" y="400998"/>
                    </a:lnTo>
                    <a:lnTo>
                      <a:pt x="769758" y="403040"/>
                    </a:lnTo>
                    <a:lnTo>
                      <a:pt x="774298" y="405082"/>
                    </a:lnTo>
                    <a:lnTo>
                      <a:pt x="778838" y="407577"/>
                    </a:lnTo>
                    <a:lnTo>
                      <a:pt x="916859" y="288925"/>
                    </a:lnTo>
                    <a:close/>
                    <a:moveTo>
                      <a:pt x="607752" y="120128"/>
                    </a:moveTo>
                    <a:lnTo>
                      <a:pt x="595738" y="120581"/>
                    </a:lnTo>
                    <a:lnTo>
                      <a:pt x="583950" y="121488"/>
                    </a:lnTo>
                    <a:lnTo>
                      <a:pt x="571936" y="122621"/>
                    </a:lnTo>
                    <a:lnTo>
                      <a:pt x="559921" y="123755"/>
                    </a:lnTo>
                    <a:lnTo>
                      <a:pt x="548133" y="125341"/>
                    </a:lnTo>
                    <a:lnTo>
                      <a:pt x="536119" y="127154"/>
                    </a:lnTo>
                    <a:lnTo>
                      <a:pt x="524331" y="129421"/>
                    </a:lnTo>
                    <a:lnTo>
                      <a:pt x="512543" y="131688"/>
                    </a:lnTo>
                    <a:lnTo>
                      <a:pt x="500755" y="134407"/>
                    </a:lnTo>
                    <a:lnTo>
                      <a:pt x="489194" y="137581"/>
                    </a:lnTo>
                    <a:lnTo>
                      <a:pt x="477406" y="140754"/>
                    </a:lnTo>
                    <a:lnTo>
                      <a:pt x="466072" y="144380"/>
                    </a:lnTo>
                    <a:lnTo>
                      <a:pt x="454511" y="148234"/>
                    </a:lnTo>
                    <a:lnTo>
                      <a:pt x="443176" y="152313"/>
                    </a:lnTo>
                    <a:lnTo>
                      <a:pt x="431615" y="156620"/>
                    </a:lnTo>
                    <a:lnTo>
                      <a:pt x="420508" y="161380"/>
                    </a:lnTo>
                    <a:lnTo>
                      <a:pt x="409400" y="166593"/>
                    </a:lnTo>
                    <a:lnTo>
                      <a:pt x="398519" y="171579"/>
                    </a:lnTo>
                    <a:lnTo>
                      <a:pt x="387411" y="177246"/>
                    </a:lnTo>
                    <a:lnTo>
                      <a:pt x="376530" y="183139"/>
                    </a:lnTo>
                    <a:lnTo>
                      <a:pt x="365876" y="189485"/>
                    </a:lnTo>
                    <a:lnTo>
                      <a:pt x="355221" y="195831"/>
                    </a:lnTo>
                    <a:lnTo>
                      <a:pt x="344794" y="202631"/>
                    </a:lnTo>
                    <a:lnTo>
                      <a:pt x="334593" y="209431"/>
                    </a:lnTo>
                    <a:lnTo>
                      <a:pt x="324392" y="216684"/>
                    </a:lnTo>
                    <a:lnTo>
                      <a:pt x="314191" y="224163"/>
                    </a:lnTo>
                    <a:lnTo>
                      <a:pt x="304443" y="232323"/>
                    </a:lnTo>
                    <a:lnTo>
                      <a:pt x="294695" y="240483"/>
                    </a:lnTo>
                    <a:lnTo>
                      <a:pt x="284948" y="248869"/>
                    </a:lnTo>
                    <a:lnTo>
                      <a:pt x="275654" y="257482"/>
                    </a:lnTo>
                    <a:lnTo>
                      <a:pt x="266359" y="266548"/>
                    </a:lnTo>
                    <a:lnTo>
                      <a:pt x="257518" y="275614"/>
                    </a:lnTo>
                    <a:lnTo>
                      <a:pt x="248678" y="285134"/>
                    </a:lnTo>
                    <a:lnTo>
                      <a:pt x="240290" y="294654"/>
                    </a:lnTo>
                    <a:lnTo>
                      <a:pt x="232129" y="304400"/>
                    </a:lnTo>
                    <a:lnTo>
                      <a:pt x="224195" y="314373"/>
                    </a:lnTo>
                    <a:lnTo>
                      <a:pt x="216714" y="324346"/>
                    </a:lnTo>
                    <a:lnTo>
                      <a:pt x="209460" y="334545"/>
                    </a:lnTo>
                    <a:lnTo>
                      <a:pt x="202433" y="344971"/>
                    </a:lnTo>
                    <a:lnTo>
                      <a:pt x="195632" y="355397"/>
                    </a:lnTo>
                    <a:lnTo>
                      <a:pt x="189058" y="366050"/>
                    </a:lnTo>
                    <a:lnTo>
                      <a:pt x="183164" y="376703"/>
                    </a:lnTo>
                    <a:lnTo>
                      <a:pt x="177271" y="387583"/>
                    </a:lnTo>
                    <a:lnTo>
                      <a:pt x="171603" y="398462"/>
                    </a:lnTo>
                    <a:lnTo>
                      <a:pt x="166390" y="409342"/>
                    </a:lnTo>
                    <a:lnTo>
                      <a:pt x="161402" y="420448"/>
                    </a:lnTo>
                    <a:lnTo>
                      <a:pt x="156642" y="431554"/>
                    </a:lnTo>
                    <a:lnTo>
                      <a:pt x="152108" y="443114"/>
                    </a:lnTo>
                    <a:lnTo>
                      <a:pt x="148028" y="454673"/>
                    </a:lnTo>
                    <a:lnTo>
                      <a:pt x="144174" y="466006"/>
                    </a:lnTo>
                    <a:lnTo>
                      <a:pt x="140774" y="477565"/>
                    </a:lnTo>
                    <a:lnTo>
                      <a:pt x="137373" y="489125"/>
                    </a:lnTo>
                    <a:lnTo>
                      <a:pt x="134426" y="500911"/>
                    </a:lnTo>
                    <a:lnTo>
                      <a:pt x="131706" y="512470"/>
                    </a:lnTo>
                    <a:lnTo>
                      <a:pt x="129213" y="524256"/>
                    </a:lnTo>
                    <a:lnTo>
                      <a:pt x="127172" y="536269"/>
                    </a:lnTo>
                    <a:lnTo>
                      <a:pt x="125359" y="548055"/>
                    </a:lnTo>
                    <a:lnTo>
                      <a:pt x="123772" y="560068"/>
                    </a:lnTo>
                    <a:lnTo>
                      <a:pt x="122185" y="571854"/>
                    </a:lnTo>
                    <a:lnTo>
                      <a:pt x="121278" y="583867"/>
                    </a:lnTo>
                    <a:lnTo>
                      <a:pt x="120598" y="595880"/>
                    </a:lnTo>
                    <a:lnTo>
                      <a:pt x="120145" y="607666"/>
                    </a:lnTo>
                    <a:lnTo>
                      <a:pt x="120145" y="619905"/>
                    </a:lnTo>
                    <a:lnTo>
                      <a:pt x="120145" y="631918"/>
                    </a:lnTo>
                    <a:lnTo>
                      <a:pt x="120598" y="643704"/>
                    </a:lnTo>
                    <a:lnTo>
                      <a:pt x="121278" y="655717"/>
                    </a:lnTo>
                    <a:lnTo>
                      <a:pt x="122185" y="667503"/>
                    </a:lnTo>
                    <a:lnTo>
                      <a:pt x="123772" y="679516"/>
                    </a:lnTo>
                    <a:lnTo>
                      <a:pt x="125359" y="691529"/>
                    </a:lnTo>
                    <a:lnTo>
                      <a:pt x="127172" y="703315"/>
                    </a:lnTo>
                    <a:lnTo>
                      <a:pt x="129213" y="715328"/>
                    </a:lnTo>
                    <a:lnTo>
                      <a:pt x="131706" y="726887"/>
                    </a:lnTo>
                    <a:lnTo>
                      <a:pt x="134426" y="738673"/>
                    </a:lnTo>
                    <a:lnTo>
                      <a:pt x="137373" y="750460"/>
                    </a:lnTo>
                    <a:lnTo>
                      <a:pt x="140774" y="762019"/>
                    </a:lnTo>
                    <a:lnTo>
                      <a:pt x="144174" y="773579"/>
                    </a:lnTo>
                    <a:lnTo>
                      <a:pt x="148028" y="784911"/>
                    </a:lnTo>
                    <a:lnTo>
                      <a:pt x="152108" y="796471"/>
                    </a:lnTo>
                    <a:lnTo>
                      <a:pt x="156642" y="807804"/>
                    </a:lnTo>
                    <a:lnTo>
                      <a:pt x="161402" y="819136"/>
                    </a:lnTo>
                    <a:lnTo>
                      <a:pt x="166390" y="830016"/>
                    </a:lnTo>
                    <a:lnTo>
                      <a:pt x="171603" y="841122"/>
                    </a:lnTo>
                    <a:lnTo>
                      <a:pt x="177271" y="852002"/>
                    </a:lnTo>
                    <a:lnTo>
                      <a:pt x="183164" y="862881"/>
                    </a:lnTo>
                    <a:lnTo>
                      <a:pt x="189058" y="873534"/>
                    </a:lnTo>
                    <a:lnTo>
                      <a:pt x="195632" y="884187"/>
                    </a:lnTo>
                    <a:lnTo>
                      <a:pt x="202433" y="894613"/>
                    </a:lnTo>
                    <a:lnTo>
                      <a:pt x="209460" y="904813"/>
                    </a:lnTo>
                    <a:lnTo>
                      <a:pt x="216714" y="915239"/>
                    </a:lnTo>
                    <a:lnTo>
                      <a:pt x="224195" y="925212"/>
                    </a:lnTo>
                    <a:lnTo>
                      <a:pt x="232129" y="934958"/>
                    </a:lnTo>
                    <a:lnTo>
                      <a:pt x="240290" y="944931"/>
                    </a:lnTo>
                    <a:lnTo>
                      <a:pt x="248678" y="954450"/>
                    </a:lnTo>
                    <a:lnTo>
                      <a:pt x="257518" y="963743"/>
                    </a:lnTo>
                    <a:lnTo>
                      <a:pt x="266359" y="973036"/>
                    </a:lnTo>
                    <a:lnTo>
                      <a:pt x="275654" y="982102"/>
                    </a:lnTo>
                    <a:lnTo>
                      <a:pt x="284948" y="990715"/>
                    </a:lnTo>
                    <a:lnTo>
                      <a:pt x="294695" y="999102"/>
                    </a:lnTo>
                    <a:lnTo>
                      <a:pt x="304443" y="1007261"/>
                    </a:lnTo>
                    <a:lnTo>
                      <a:pt x="314191" y="1015194"/>
                    </a:lnTo>
                    <a:lnTo>
                      <a:pt x="324392" y="1022674"/>
                    </a:lnTo>
                    <a:lnTo>
                      <a:pt x="334593" y="1029927"/>
                    </a:lnTo>
                    <a:lnTo>
                      <a:pt x="344794" y="1036953"/>
                    </a:lnTo>
                    <a:lnTo>
                      <a:pt x="355221" y="1043753"/>
                    </a:lnTo>
                    <a:lnTo>
                      <a:pt x="365876" y="1050099"/>
                    </a:lnTo>
                    <a:lnTo>
                      <a:pt x="376530" y="1056446"/>
                    </a:lnTo>
                    <a:lnTo>
                      <a:pt x="387411" y="1062339"/>
                    </a:lnTo>
                    <a:lnTo>
                      <a:pt x="398292" y="1067779"/>
                    </a:lnTo>
                    <a:lnTo>
                      <a:pt x="409400" y="1072992"/>
                    </a:lnTo>
                    <a:lnTo>
                      <a:pt x="420508" y="1078205"/>
                    </a:lnTo>
                    <a:lnTo>
                      <a:pt x="431615" y="1082738"/>
                    </a:lnTo>
                    <a:lnTo>
                      <a:pt x="443176" y="1087271"/>
                    </a:lnTo>
                    <a:lnTo>
                      <a:pt x="454511" y="1091351"/>
                    </a:lnTo>
                    <a:lnTo>
                      <a:pt x="466072" y="1095204"/>
                    </a:lnTo>
                    <a:lnTo>
                      <a:pt x="477406" y="1098830"/>
                    </a:lnTo>
                    <a:lnTo>
                      <a:pt x="489194" y="1102004"/>
                    </a:lnTo>
                    <a:lnTo>
                      <a:pt x="500755" y="1104950"/>
                    </a:lnTo>
                    <a:lnTo>
                      <a:pt x="512543" y="1107897"/>
                    </a:lnTo>
                    <a:lnTo>
                      <a:pt x="524331" y="1110163"/>
                    </a:lnTo>
                    <a:lnTo>
                      <a:pt x="536119" y="1112203"/>
                    </a:lnTo>
                    <a:lnTo>
                      <a:pt x="548133" y="1114243"/>
                    </a:lnTo>
                    <a:lnTo>
                      <a:pt x="559921" y="1115830"/>
                    </a:lnTo>
                    <a:lnTo>
                      <a:pt x="571936" y="1116963"/>
                    </a:lnTo>
                    <a:lnTo>
                      <a:pt x="583950" y="1118096"/>
                    </a:lnTo>
                    <a:lnTo>
                      <a:pt x="595738" y="1118776"/>
                    </a:lnTo>
                    <a:lnTo>
                      <a:pt x="607752" y="1119230"/>
                    </a:lnTo>
                    <a:lnTo>
                      <a:pt x="619540" y="1119230"/>
                    </a:lnTo>
                    <a:lnTo>
                      <a:pt x="631782" y="1119230"/>
                    </a:lnTo>
                    <a:lnTo>
                      <a:pt x="643796" y="1118776"/>
                    </a:lnTo>
                    <a:lnTo>
                      <a:pt x="655584" y="1118096"/>
                    </a:lnTo>
                    <a:lnTo>
                      <a:pt x="667598" y="1116963"/>
                    </a:lnTo>
                    <a:lnTo>
                      <a:pt x="679613" y="1115830"/>
                    </a:lnTo>
                    <a:lnTo>
                      <a:pt x="691401" y="1114243"/>
                    </a:lnTo>
                    <a:lnTo>
                      <a:pt x="703415" y="1112203"/>
                    </a:lnTo>
                    <a:lnTo>
                      <a:pt x="715203" y="1110163"/>
                    </a:lnTo>
                    <a:lnTo>
                      <a:pt x="726991" y="1107897"/>
                    </a:lnTo>
                    <a:lnTo>
                      <a:pt x="738779" y="1104950"/>
                    </a:lnTo>
                    <a:lnTo>
                      <a:pt x="750340" y="1102004"/>
                    </a:lnTo>
                    <a:lnTo>
                      <a:pt x="762128" y="1098830"/>
                    </a:lnTo>
                    <a:lnTo>
                      <a:pt x="773462" y="1095204"/>
                    </a:lnTo>
                    <a:lnTo>
                      <a:pt x="785023" y="1091351"/>
                    </a:lnTo>
                    <a:lnTo>
                      <a:pt x="796358" y="1087271"/>
                    </a:lnTo>
                    <a:lnTo>
                      <a:pt x="807692" y="1082738"/>
                    </a:lnTo>
                    <a:lnTo>
                      <a:pt x="819026" y="1078205"/>
                    </a:lnTo>
                    <a:lnTo>
                      <a:pt x="830134" y="1072992"/>
                    </a:lnTo>
                    <a:lnTo>
                      <a:pt x="841015" y="1067779"/>
                    </a:lnTo>
                    <a:lnTo>
                      <a:pt x="852123" y="1062339"/>
                    </a:lnTo>
                    <a:lnTo>
                      <a:pt x="862777" y="1056446"/>
                    </a:lnTo>
                    <a:lnTo>
                      <a:pt x="873658" y="1050099"/>
                    </a:lnTo>
                    <a:lnTo>
                      <a:pt x="884086" y="1043753"/>
                    </a:lnTo>
                    <a:lnTo>
                      <a:pt x="894740" y="1036953"/>
                    </a:lnTo>
                    <a:lnTo>
                      <a:pt x="904941" y="1029927"/>
                    </a:lnTo>
                    <a:lnTo>
                      <a:pt x="915142" y="1022674"/>
                    </a:lnTo>
                    <a:lnTo>
                      <a:pt x="925343" y="1015194"/>
                    </a:lnTo>
                    <a:lnTo>
                      <a:pt x="935091" y="1007261"/>
                    </a:lnTo>
                    <a:lnTo>
                      <a:pt x="944839" y="999102"/>
                    </a:lnTo>
                    <a:lnTo>
                      <a:pt x="954586" y="990715"/>
                    </a:lnTo>
                    <a:lnTo>
                      <a:pt x="963880" y="982102"/>
                    </a:lnTo>
                    <a:lnTo>
                      <a:pt x="972948" y="973036"/>
                    </a:lnTo>
                    <a:lnTo>
                      <a:pt x="982016" y="963743"/>
                    </a:lnTo>
                    <a:lnTo>
                      <a:pt x="990856" y="954450"/>
                    </a:lnTo>
                    <a:lnTo>
                      <a:pt x="999244" y="944931"/>
                    </a:lnTo>
                    <a:lnTo>
                      <a:pt x="1007405" y="934958"/>
                    </a:lnTo>
                    <a:lnTo>
                      <a:pt x="1015339" y="925212"/>
                    </a:lnTo>
                    <a:lnTo>
                      <a:pt x="1022820" y="915239"/>
                    </a:lnTo>
                    <a:lnTo>
                      <a:pt x="1030074" y="904813"/>
                    </a:lnTo>
                    <a:lnTo>
                      <a:pt x="1037101" y="894613"/>
                    </a:lnTo>
                    <a:lnTo>
                      <a:pt x="1043902" y="884187"/>
                    </a:lnTo>
                    <a:lnTo>
                      <a:pt x="1050249" y="873534"/>
                    </a:lnTo>
                    <a:lnTo>
                      <a:pt x="1056370" y="862881"/>
                    </a:lnTo>
                    <a:lnTo>
                      <a:pt x="1062263" y="852002"/>
                    </a:lnTo>
                    <a:lnTo>
                      <a:pt x="1067931" y="841122"/>
                    </a:lnTo>
                    <a:lnTo>
                      <a:pt x="1073144" y="830016"/>
                    </a:lnTo>
                    <a:lnTo>
                      <a:pt x="1078132" y="819136"/>
                    </a:lnTo>
                    <a:lnTo>
                      <a:pt x="1082892" y="807804"/>
                    </a:lnTo>
                    <a:lnTo>
                      <a:pt x="1087426" y="796471"/>
                    </a:lnTo>
                    <a:lnTo>
                      <a:pt x="1091280" y="784911"/>
                    </a:lnTo>
                    <a:lnTo>
                      <a:pt x="1095360" y="773579"/>
                    </a:lnTo>
                    <a:lnTo>
                      <a:pt x="1098760" y="762019"/>
                    </a:lnTo>
                    <a:lnTo>
                      <a:pt x="1102161" y="750460"/>
                    </a:lnTo>
                    <a:lnTo>
                      <a:pt x="1105108" y="738673"/>
                    </a:lnTo>
                    <a:lnTo>
                      <a:pt x="1107828" y="726887"/>
                    </a:lnTo>
                    <a:lnTo>
                      <a:pt x="1110321" y="715328"/>
                    </a:lnTo>
                    <a:lnTo>
                      <a:pt x="1112362" y="703315"/>
                    </a:lnTo>
                    <a:lnTo>
                      <a:pt x="1114175" y="691529"/>
                    </a:lnTo>
                    <a:lnTo>
                      <a:pt x="1115762" y="679516"/>
                    </a:lnTo>
                    <a:lnTo>
                      <a:pt x="1117122" y="667503"/>
                    </a:lnTo>
                    <a:lnTo>
                      <a:pt x="1118256" y="655717"/>
                    </a:lnTo>
                    <a:lnTo>
                      <a:pt x="1118936" y="643704"/>
                    </a:lnTo>
                    <a:lnTo>
                      <a:pt x="1119389" y="631918"/>
                    </a:lnTo>
                    <a:lnTo>
                      <a:pt x="1119389" y="619905"/>
                    </a:lnTo>
                    <a:lnTo>
                      <a:pt x="1119389" y="607666"/>
                    </a:lnTo>
                    <a:lnTo>
                      <a:pt x="1118936" y="595880"/>
                    </a:lnTo>
                    <a:lnTo>
                      <a:pt x="1118256" y="583867"/>
                    </a:lnTo>
                    <a:lnTo>
                      <a:pt x="1117122" y="571854"/>
                    </a:lnTo>
                    <a:lnTo>
                      <a:pt x="1115762" y="560068"/>
                    </a:lnTo>
                    <a:lnTo>
                      <a:pt x="1114175" y="548055"/>
                    </a:lnTo>
                    <a:lnTo>
                      <a:pt x="1112362" y="536269"/>
                    </a:lnTo>
                    <a:lnTo>
                      <a:pt x="1110321" y="524256"/>
                    </a:lnTo>
                    <a:lnTo>
                      <a:pt x="1107828" y="512470"/>
                    </a:lnTo>
                    <a:lnTo>
                      <a:pt x="1105108" y="500911"/>
                    </a:lnTo>
                    <a:lnTo>
                      <a:pt x="1102161" y="489125"/>
                    </a:lnTo>
                    <a:lnTo>
                      <a:pt x="1098760" y="477565"/>
                    </a:lnTo>
                    <a:lnTo>
                      <a:pt x="1095360" y="466006"/>
                    </a:lnTo>
                    <a:lnTo>
                      <a:pt x="1091280" y="454673"/>
                    </a:lnTo>
                    <a:lnTo>
                      <a:pt x="1087426" y="443114"/>
                    </a:lnTo>
                    <a:lnTo>
                      <a:pt x="1082892" y="431554"/>
                    </a:lnTo>
                    <a:lnTo>
                      <a:pt x="1078132" y="420448"/>
                    </a:lnTo>
                    <a:lnTo>
                      <a:pt x="1073144" y="409342"/>
                    </a:lnTo>
                    <a:lnTo>
                      <a:pt x="1067931" y="398462"/>
                    </a:lnTo>
                    <a:lnTo>
                      <a:pt x="1062263" y="387583"/>
                    </a:lnTo>
                    <a:lnTo>
                      <a:pt x="1056370" y="376703"/>
                    </a:lnTo>
                    <a:lnTo>
                      <a:pt x="1050249" y="366050"/>
                    </a:lnTo>
                    <a:lnTo>
                      <a:pt x="1043902" y="355397"/>
                    </a:lnTo>
                    <a:lnTo>
                      <a:pt x="1037101" y="344971"/>
                    </a:lnTo>
                    <a:lnTo>
                      <a:pt x="1030074" y="334545"/>
                    </a:lnTo>
                    <a:lnTo>
                      <a:pt x="1022820" y="324346"/>
                    </a:lnTo>
                    <a:lnTo>
                      <a:pt x="1015339" y="314373"/>
                    </a:lnTo>
                    <a:lnTo>
                      <a:pt x="1007405" y="304400"/>
                    </a:lnTo>
                    <a:lnTo>
                      <a:pt x="999244" y="294654"/>
                    </a:lnTo>
                    <a:lnTo>
                      <a:pt x="990856" y="285134"/>
                    </a:lnTo>
                    <a:lnTo>
                      <a:pt x="982016" y="275614"/>
                    </a:lnTo>
                    <a:lnTo>
                      <a:pt x="972948" y="266548"/>
                    </a:lnTo>
                    <a:lnTo>
                      <a:pt x="963880" y="257482"/>
                    </a:lnTo>
                    <a:lnTo>
                      <a:pt x="954586" y="248869"/>
                    </a:lnTo>
                    <a:lnTo>
                      <a:pt x="944839" y="240483"/>
                    </a:lnTo>
                    <a:lnTo>
                      <a:pt x="935091" y="232323"/>
                    </a:lnTo>
                    <a:lnTo>
                      <a:pt x="925343" y="224163"/>
                    </a:lnTo>
                    <a:lnTo>
                      <a:pt x="915142" y="216684"/>
                    </a:lnTo>
                    <a:lnTo>
                      <a:pt x="904941" y="209431"/>
                    </a:lnTo>
                    <a:lnTo>
                      <a:pt x="894740" y="202631"/>
                    </a:lnTo>
                    <a:lnTo>
                      <a:pt x="884086" y="195831"/>
                    </a:lnTo>
                    <a:lnTo>
                      <a:pt x="873658" y="189485"/>
                    </a:lnTo>
                    <a:lnTo>
                      <a:pt x="862777" y="183139"/>
                    </a:lnTo>
                    <a:lnTo>
                      <a:pt x="852123" y="177246"/>
                    </a:lnTo>
                    <a:lnTo>
                      <a:pt x="841015" y="171579"/>
                    </a:lnTo>
                    <a:lnTo>
                      <a:pt x="830134" y="166593"/>
                    </a:lnTo>
                    <a:lnTo>
                      <a:pt x="819026" y="161380"/>
                    </a:lnTo>
                    <a:lnTo>
                      <a:pt x="807692" y="156620"/>
                    </a:lnTo>
                    <a:lnTo>
                      <a:pt x="796358" y="152313"/>
                    </a:lnTo>
                    <a:lnTo>
                      <a:pt x="785023" y="148234"/>
                    </a:lnTo>
                    <a:lnTo>
                      <a:pt x="773462" y="144380"/>
                    </a:lnTo>
                    <a:lnTo>
                      <a:pt x="762128" y="140754"/>
                    </a:lnTo>
                    <a:lnTo>
                      <a:pt x="750340" y="137581"/>
                    </a:lnTo>
                    <a:lnTo>
                      <a:pt x="738779" y="134407"/>
                    </a:lnTo>
                    <a:lnTo>
                      <a:pt x="726991" y="131688"/>
                    </a:lnTo>
                    <a:lnTo>
                      <a:pt x="715203" y="129421"/>
                    </a:lnTo>
                    <a:lnTo>
                      <a:pt x="703415" y="127154"/>
                    </a:lnTo>
                    <a:lnTo>
                      <a:pt x="691401" y="125341"/>
                    </a:lnTo>
                    <a:lnTo>
                      <a:pt x="679613" y="123755"/>
                    </a:lnTo>
                    <a:lnTo>
                      <a:pt x="667598" y="122621"/>
                    </a:lnTo>
                    <a:lnTo>
                      <a:pt x="655584" y="121488"/>
                    </a:lnTo>
                    <a:lnTo>
                      <a:pt x="643796" y="120581"/>
                    </a:lnTo>
                    <a:lnTo>
                      <a:pt x="631782" y="120128"/>
                    </a:lnTo>
                    <a:lnTo>
                      <a:pt x="619540" y="120128"/>
                    </a:lnTo>
                    <a:lnTo>
                      <a:pt x="607752" y="120128"/>
                    </a:lnTo>
                    <a:close/>
                    <a:moveTo>
                      <a:pt x="619540" y="0"/>
                    </a:moveTo>
                    <a:lnTo>
                      <a:pt x="634502" y="227"/>
                    </a:lnTo>
                    <a:lnTo>
                      <a:pt x="649690" y="907"/>
                    </a:lnTo>
                    <a:lnTo>
                      <a:pt x="664198" y="1587"/>
                    </a:lnTo>
                    <a:lnTo>
                      <a:pt x="678933" y="3173"/>
                    </a:lnTo>
                    <a:lnTo>
                      <a:pt x="694121" y="4533"/>
                    </a:lnTo>
                    <a:lnTo>
                      <a:pt x="708629" y="6573"/>
                    </a:lnTo>
                    <a:lnTo>
                      <a:pt x="723364" y="8840"/>
                    </a:lnTo>
                    <a:lnTo>
                      <a:pt x="738098" y="11560"/>
                    </a:lnTo>
                    <a:lnTo>
                      <a:pt x="752607" y="14506"/>
                    </a:lnTo>
                    <a:lnTo>
                      <a:pt x="767115" y="17906"/>
                    </a:lnTo>
                    <a:lnTo>
                      <a:pt x="781623" y="21533"/>
                    </a:lnTo>
                    <a:lnTo>
                      <a:pt x="796131" y="25839"/>
                    </a:lnTo>
                    <a:lnTo>
                      <a:pt x="810412" y="30146"/>
                    </a:lnTo>
                    <a:lnTo>
                      <a:pt x="824694" y="34905"/>
                    </a:lnTo>
                    <a:lnTo>
                      <a:pt x="838975" y="40118"/>
                    </a:lnTo>
                    <a:lnTo>
                      <a:pt x="853030" y="45558"/>
                    </a:lnTo>
                    <a:lnTo>
                      <a:pt x="866858" y="51451"/>
                    </a:lnTo>
                    <a:lnTo>
                      <a:pt x="880686" y="57571"/>
                    </a:lnTo>
                    <a:lnTo>
                      <a:pt x="894514" y="64144"/>
                    </a:lnTo>
                    <a:lnTo>
                      <a:pt x="907888" y="71170"/>
                    </a:lnTo>
                    <a:lnTo>
                      <a:pt x="921263" y="78423"/>
                    </a:lnTo>
                    <a:lnTo>
                      <a:pt x="934638" y="85903"/>
                    </a:lnTo>
                    <a:lnTo>
                      <a:pt x="947786" y="93836"/>
                    </a:lnTo>
                    <a:lnTo>
                      <a:pt x="960934" y="102222"/>
                    </a:lnTo>
                    <a:lnTo>
                      <a:pt x="973401" y="110835"/>
                    </a:lnTo>
                    <a:lnTo>
                      <a:pt x="986096" y="119901"/>
                    </a:lnTo>
                    <a:lnTo>
                      <a:pt x="998791" y="129421"/>
                    </a:lnTo>
                    <a:lnTo>
                      <a:pt x="1010805" y="139167"/>
                    </a:lnTo>
                    <a:lnTo>
                      <a:pt x="1023046" y="149140"/>
                    </a:lnTo>
                    <a:lnTo>
                      <a:pt x="1034607" y="159793"/>
                    </a:lnTo>
                    <a:lnTo>
                      <a:pt x="1046395" y="170446"/>
                    </a:lnTo>
                    <a:lnTo>
                      <a:pt x="1057956" y="181779"/>
                    </a:lnTo>
                    <a:lnTo>
                      <a:pt x="1067251" y="191072"/>
                    </a:lnTo>
                    <a:lnTo>
                      <a:pt x="1076318" y="200591"/>
                    </a:lnTo>
                    <a:lnTo>
                      <a:pt x="1084932" y="210564"/>
                    </a:lnTo>
                    <a:lnTo>
                      <a:pt x="1093546" y="220310"/>
                    </a:lnTo>
                    <a:lnTo>
                      <a:pt x="1101934" y="230283"/>
                    </a:lnTo>
                    <a:lnTo>
                      <a:pt x="1110095" y="240709"/>
                    </a:lnTo>
                    <a:lnTo>
                      <a:pt x="1117802" y="250909"/>
                    </a:lnTo>
                    <a:lnTo>
                      <a:pt x="1125510" y="261108"/>
                    </a:lnTo>
                    <a:lnTo>
                      <a:pt x="1132764" y="271988"/>
                    </a:lnTo>
                    <a:lnTo>
                      <a:pt x="1139791" y="282414"/>
                    </a:lnTo>
                    <a:lnTo>
                      <a:pt x="1146592" y="293294"/>
                    </a:lnTo>
                    <a:lnTo>
                      <a:pt x="1153166" y="304173"/>
                    </a:lnTo>
                    <a:lnTo>
                      <a:pt x="1159513" y="315279"/>
                    </a:lnTo>
                    <a:lnTo>
                      <a:pt x="1165634" y="326159"/>
                    </a:lnTo>
                    <a:lnTo>
                      <a:pt x="1171527" y="337492"/>
                    </a:lnTo>
                    <a:lnTo>
                      <a:pt x="1177195" y="348598"/>
                    </a:lnTo>
                    <a:lnTo>
                      <a:pt x="1182408" y="360157"/>
                    </a:lnTo>
                    <a:lnTo>
                      <a:pt x="1187622" y="371490"/>
                    </a:lnTo>
                    <a:lnTo>
                      <a:pt x="1192610" y="383050"/>
                    </a:lnTo>
                    <a:lnTo>
                      <a:pt x="1197143" y="394609"/>
                    </a:lnTo>
                    <a:lnTo>
                      <a:pt x="1201677" y="406395"/>
                    </a:lnTo>
                    <a:lnTo>
                      <a:pt x="1205984" y="418181"/>
                    </a:lnTo>
                    <a:lnTo>
                      <a:pt x="1209611" y="429741"/>
                    </a:lnTo>
                    <a:lnTo>
                      <a:pt x="1213465" y="441754"/>
                    </a:lnTo>
                    <a:lnTo>
                      <a:pt x="1216865" y="453540"/>
                    </a:lnTo>
                    <a:lnTo>
                      <a:pt x="1219812" y="465552"/>
                    </a:lnTo>
                    <a:lnTo>
                      <a:pt x="1222986" y="477792"/>
                    </a:lnTo>
                    <a:lnTo>
                      <a:pt x="1225706" y="489578"/>
                    </a:lnTo>
                    <a:lnTo>
                      <a:pt x="1228200" y="501818"/>
                    </a:lnTo>
                    <a:lnTo>
                      <a:pt x="1230240" y="514057"/>
                    </a:lnTo>
                    <a:lnTo>
                      <a:pt x="1232280" y="526070"/>
                    </a:lnTo>
                    <a:lnTo>
                      <a:pt x="1233867" y="538536"/>
                    </a:lnTo>
                    <a:lnTo>
                      <a:pt x="1235680" y="550775"/>
                    </a:lnTo>
                    <a:lnTo>
                      <a:pt x="1236814" y="563015"/>
                    </a:lnTo>
                    <a:lnTo>
                      <a:pt x="1237720" y="575254"/>
                    </a:lnTo>
                    <a:lnTo>
                      <a:pt x="1238401" y="587720"/>
                    </a:lnTo>
                    <a:lnTo>
                      <a:pt x="1239081" y="599733"/>
                    </a:lnTo>
                    <a:lnTo>
                      <a:pt x="1239307" y="612199"/>
                    </a:lnTo>
                    <a:lnTo>
                      <a:pt x="1239307" y="624665"/>
                    </a:lnTo>
                    <a:lnTo>
                      <a:pt x="1239081" y="636678"/>
                    </a:lnTo>
                    <a:lnTo>
                      <a:pt x="1238627" y="649144"/>
                    </a:lnTo>
                    <a:lnTo>
                      <a:pt x="1237947" y="661610"/>
                    </a:lnTo>
                    <a:lnTo>
                      <a:pt x="1237040" y="673623"/>
                    </a:lnTo>
                    <a:lnTo>
                      <a:pt x="1235907" y="686089"/>
                    </a:lnTo>
                    <a:lnTo>
                      <a:pt x="1234320" y="698102"/>
                    </a:lnTo>
                    <a:lnTo>
                      <a:pt x="1232507" y="710341"/>
                    </a:lnTo>
                    <a:lnTo>
                      <a:pt x="1230693" y="722807"/>
                    </a:lnTo>
                    <a:lnTo>
                      <a:pt x="1228653" y="734820"/>
                    </a:lnTo>
                    <a:lnTo>
                      <a:pt x="1226159" y="746833"/>
                    </a:lnTo>
                    <a:lnTo>
                      <a:pt x="1223439" y="759073"/>
                    </a:lnTo>
                    <a:lnTo>
                      <a:pt x="1220719" y="771085"/>
                    </a:lnTo>
                    <a:lnTo>
                      <a:pt x="1217545" y="783098"/>
                    </a:lnTo>
                    <a:lnTo>
                      <a:pt x="1214145" y="795111"/>
                    </a:lnTo>
                    <a:lnTo>
                      <a:pt x="1210518" y="806897"/>
                    </a:lnTo>
                    <a:lnTo>
                      <a:pt x="1206664" y="818683"/>
                    </a:lnTo>
                    <a:lnTo>
                      <a:pt x="1202357" y="830469"/>
                    </a:lnTo>
                    <a:lnTo>
                      <a:pt x="1198277" y="842255"/>
                    </a:lnTo>
                    <a:lnTo>
                      <a:pt x="1193516" y="853588"/>
                    </a:lnTo>
                    <a:lnTo>
                      <a:pt x="1188529" y="865374"/>
                    </a:lnTo>
                    <a:lnTo>
                      <a:pt x="1183769" y="876934"/>
                    </a:lnTo>
                    <a:lnTo>
                      <a:pt x="1178328" y="888267"/>
                    </a:lnTo>
                    <a:lnTo>
                      <a:pt x="1172661" y="899599"/>
                    </a:lnTo>
                    <a:lnTo>
                      <a:pt x="1166767" y="910706"/>
                    </a:lnTo>
                    <a:lnTo>
                      <a:pt x="1160646" y="921812"/>
                    </a:lnTo>
                    <a:lnTo>
                      <a:pt x="1534229" y="1295115"/>
                    </a:lnTo>
                    <a:lnTo>
                      <a:pt x="1540350" y="1301461"/>
                    </a:lnTo>
                    <a:lnTo>
                      <a:pt x="1545790" y="1308034"/>
                    </a:lnTo>
                    <a:lnTo>
                      <a:pt x="1551231" y="1314607"/>
                    </a:lnTo>
                    <a:lnTo>
                      <a:pt x="1556445" y="1321407"/>
                    </a:lnTo>
                    <a:lnTo>
                      <a:pt x="1560752" y="1328433"/>
                    </a:lnTo>
                    <a:lnTo>
                      <a:pt x="1565286" y="1335460"/>
                    </a:lnTo>
                    <a:lnTo>
                      <a:pt x="1569366" y="1342713"/>
                    </a:lnTo>
                    <a:lnTo>
                      <a:pt x="1572766" y="1349966"/>
                    </a:lnTo>
                    <a:lnTo>
                      <a:pt x="1576167" y="1357219"/>
                    </a:lnTo>
                    <a:lnTo>
                      <a:pt x="1578887" y="1364698"/>
                    </a:lnTo>
                    <a:lnTo>
                      <a:pt x="1581381" y="1372178"/>
                    </a:lnTo>
                    <a:lnTo>
                      <a:pt x="1583648" y="1379658"/>
                    </a:lnTo>
                    <a:lnTo>
                      <a:pt x="1585461" y="1387137"/>
                    </a:lnTo>
                    <a:lnTo>
                      <a:pt x="1586821" y="1394617"/>
                    </a:lnTo>
                    <a:lnTo>
                      <a:pt x="1587955" y="1402323"/>
                    </a:lnTo>
                    <a:lnTo>
                      <a:pt x="1588635" y="1409803"/>
                    </a:lnTo>
                    <a:lnTo>
                      <a:pt x="1589088" y="1417283"/>
                    </a:lnTo>
                    <a:lnTo>
                      <a:pt x="1589088" y="1424762"/>
                    </a:lnTo>
                    <a:lnTo>
                      <a:pt x="1588861" y="1432242"/>
                    </a:lnTo>
                    <a:lnTo>
                      <a:pt x="1588181" y="1439495"/>
                    </a:lnTo>
                    <a:lnTo>
                      <a:pt x="1587274" y="1446748"/>
                    </a:lnTo>
                    <a:lnTo>
                      <a:pt x="1585914" y="1454001"/>
                    </a:lnTo>
                    <a:lnTo>
                      <a:pt x="1584101" y="1461027"/>
                    </a:lnTo>
                    <a:lnTo>
                      <a:pt x="1581834" y="1467827"/>
                    </a:lnTo>
                    <a:lnTo>
                      <a:pt x="1579340" y="1474627"/>
                    </a:lnTo>
                    <a:lnTo>
                      <a:pt x="1576620" y="1481200"/>
                    </a:lnTo>
                    <a:lnTo>
                      <a:pt x="1573220" y="1487773"/>
                    </a:lnTo>
                    <a:lnTo>
                      <a:pt x="1569593" y="1494119"/>
                    </a:lnTo>
                    <a:lnTo>
                      <a:pt x="1565512" y="1500239"/>
                    </a:lnTo>
                    <a:lnTo>
                      <a:pt x="1561432" y="1506132"/>
                    </a:lnTo>
                    <a:lnTo>
                      <a:pt x="1556445" y="1511572"/>
                    </a:lnTo>
                    <a:lnTo>
                      <a:pt x="1551231" y="1517011"/>
                    </a:lnTo>
                    <a:lnTo>
                      <a:pt x="1517228" y="1551237"/>
                    </a:lnTo>
                    <a:lnTo>
                      <a:pt x="1511787" y="1556223"/>
                    </a:lnTo>
                    <a:lnTo>
                      <a:pt x="1506120" y="1561209"/>
                    </a:lnTo>
                    <a:lnTo>
                      <a:pt x="1500226" y="1565516"/>
                    </a:lnTo>
                    <a:lnTo>
                      <a:pt x="1494106" y="1569369"/>
                    </a:lnTo>
                    <a:lnTo>
                      <a:pt x="1487985" y="1573222"/>
                    </a:lnTo>
                    <a:lnTo>
                      <a:pt x="1481411" y="1576395"/>
                    </a:lnTo>
                    <a:lnTo>
                      <a:pt x="1474837" y="1579342"/>
                    </a:lnTo>
                    <a:lnTo>
                      <a:pt x="1468036" y="1581835"/>
                    </a:lnTo>
                    <a:lnTo>
                      <a:pt x="1461009" y="1583875"/>
                    </a:lnTo>
                    <a:lnTo>
                      <a:pt x="1453982" y="1585688"/>
                    </a:lnTo>
                    <a:lnTo>
                      <a:pt x="1446728" y="1587275"/>
                    </a:lnTo>
                    <a:lnTo>
                      <a:pt x="1439474" y="1588182"/>
                    </a:lnTo>
                    <a:lnTo>
                      <a:pt x="1432219" y="1588862"/>
                    </a:lnTo>
                    <a:lnTo>
                      <a:pt x="1424739" y="1589088"/>
                    </a:lnTo>
                    <a:lnTo>
                      <a:pt x="1417258" y="1589088"/>
                    </a:lnTo>
                    <a:lnTo>
                      <a:pt x="1409777" y="1588862"/>
                    </a:lnTo>
                    <a:lnTo>
                      <a:pt x="1402296" y="1587955"/>
                    </a:lnTo>
                    <a:lnTo>
                      <a:pt x="1394589" y="1587048"/>
                    </a:lnTo>
                    <a:lnTo>
                      <a:pt x="1387108" y="1585235"/>
                    </a:lnTo>
                    <a:lnTo>
                      <a:pt x="1379628" y="1583422"/>
                    </a:lnTo>
                    <a:lnTo>
                      <a:pt x="1372147" y="1581382"/>
                    </a:lnTo>
                    <a:lnTo>
                      <a:pt x="1364666" y="1578662"/>
                    </a:lnTo>
                    <a:lnTo>
                      <a:pt x="1357186" y="1575942"/>
                    </a:lnTo>
                    <a:lnTo>
                      <a:pt x="1349931" y="1572769"/>
                    </a:lnTo>
                    <a:lnTo>
                      <a:pt x="1342677" y="1569142"/>
                    </a:lnTo>
                    <a:lnTo>
                      <a:pt x="1335423" y="1565289"/>
                    </a:lnTo>
                    <a:lnTo>
                      <a:pt x="1328396" y="1560756"/>
                    </a:lnTo>
                    <a:lnTo>
                      <a:pt x="1321369" y="1556223"/>
                    </a:lnTo>
                    <a:lnTo>
                      <a:pt x="1314568" y="1551237"/>
                    </a:lnTo>
                    <a:lnTo>
                      <a:pt x="1307994" y="1545797"/>
                    </a:lnTo>
                    <a:lnTo>
                      <a:pt x="1301420" y="1540130"/>
                    </a:lnTo>
                    <a:lnTo>
                      <a:pt x="1295299" y="1534011"/>
                    </a:lnTo>
                    <a:lnTo>
                      <a:pt x="921716" y="1160708"/>
                    </a:lnTo>
                    <a:lnTo>
                      <a:pt x="910835" y="1166827"/>
                    </a:lnTo>
                    <a:lnTo>
                      <a:pt x="899501" y="1172720"/>
                    </a:lnTo>
                    <a:lnTo>
                      <a:pt x="888166" y="1178160"/>
                    </a:lnTo>
                    <a:lnTo>
                      <a:pt x="876832" y="1183600"/>
                    </a:lnTo>
                    <a:lnTo>
                      <a:pt x="865498" y="1188586"/>
                    </a:lnTo>
                    <a:lnTo>
                      <a:pt x="853710" y="1193346"/>
                    </a:lnTo>
                    <a:lnTo>
                      <a:pt x="842375" y="1198106"/>
                    </a:lnTo>
                    <a:lnTo>
                      <a:pt x="830588" y="1202412"/>
                    </a:lnTo>
                    <a:lnTo>
                      <a:pt x="818573" y="1206492"/>
                    </a:lnTo>
                    <a:lnTo>
                      <a:pt x="807012" y="1210572"/>
                    </a:lnTo>
                    <a:lnTo>
                      <a:pt x="794997" y="1213972"/>
                    </a:lnTo>
                    <a:lnTo>
                      <a:pt x="783210" y="1217598"/>
                    </a:lnTo>
                    <a:lnTo>
                      <a:pt x="771195" y="1220545"/>
                    </a:lnTo>
                    <a:lnTo>
                      <a:pt x="758954" y="1223265"/>
                    </a:lnTo>
                    <a:lnTo>
                      <a:pt x="746939" y="1226211"/>
                    </a:lnTo>
                    <a:lnTo>
                      <a:pt x="734698" y="1228478"/>
                    </a:lnTo>
                    <a:lnTo>
                      <a:pt x="722457" y="1230518"/>
                    </a:lnTo>
                    <a:lnTo>
                      <a:pt x="710442" y="1232784"/>
                    </a:lnTo>
                    <a:lnTo>
                      <a:pt x="698201" y="1234371"/>
                    </a:lnTo>
                    <a:lnTo>
                      <a:pt x="685960" y="1235731"/>
                    </a:lnTo>
                    <a:lnTo>
                      <a:pt x="673719" y="1236864"/>
                    </a:lnTo>
                    <a:lnTo>
                      <a:pt x="661478" y="1237771"/>
                    </a:lnTo>
                    <a:lnTo>
                      <a:pt x="649010" y="1238451"/>
                    </a:lnTo>
                    <a:lnTo>
                      <a:pt x="636769" y="1239131"/>
                    </a:lnTo>
                    <a:lnTo>
                      <a:pt x="624527" y="1239357"/>
                    </a:lnTo>
                    <a:lnTo>
                      <a:pt x="612060" y="1239357"/>
                    </a:lnTo>
                    <a:lnTo>
                      <a:pt x="599818" y="1239131"/>
                    </a:lnTo>
                    <a:lnTo>
                      <a:pt x="587577" y="1238451"/>
                    </a:lnTo>
                    <a:lnTo>
                      <a:pt x="575109" y="1237544"/>
                    </a:lnTo>
                    <a:lnTo>
                      <a:pt x="562868" y="1236638"/>
                    </a:lnTo>
                    <a:lnTo>
                      <a:pt x="550627" y="1235504"/>
                    </a:lnTo>
                    <a:lnTo>
                      <a:pt x="538612" y="1233918"/>
                    </a:lnTo>
                    <a:lnTo>
                      <a:pt x="526145" y="1232331"/>
                    </a:lnTo>
                    <a:lnTo>
                      <a:pt x="513903" y="1230291"/>
                    </a:lnTo>
                    <a:lnTo>
                      <a:pt x="501889" y="1228025"/>
                    </a:lnTo>
                    <a:lnTo>
                      <a:pt x="489648" y="1225758"/>
                    </a:lnTo>
                    <a:lnTo>
                      <a:pt x="477633" y="1222811"/>
                    </a:lnTo>
                    <a:lnTo>
                      <a:pt x="465619" y="1219865"/>
                    </a:lnTo>
                    <a:lnTo>
                      <a:pt x="453604" y="1216918"/>
                    </a:lnTo>
                    <a:lnTo>
                      <a:pt x="441590" y="1213292"/>
                    </a:lnTo>
                    <a:lnTo>
                      <a:pt x="429802" y="1209665"/>
                    </a:lnTo>
                    <a:lnTo>
                      <a:pt x="418014" y="1205812"/>
                    </a:lnTo>
                    <a:lnTo>
                      <a:pt x="406453" y="1201506"/>
                    </a:lnTo>
                    <a:lnTo>
                      <a:pt x="394665" y="1197199"/>
                    </a:lnTo>
                    <a:lnTo>
                      <a:pt x="383104" y="1192440"/>
                    </a:lnTo>
                    <a:lnTo>
                      <a:pt x="371543" y="1187680"/>
                    </a:lnTo>
                    <a:lnTo>
                      <a:pt x="359982" y="1182467"/>
                    </a:lnTo>
                    <a:lnTo>
                      <a:pt x="348647" y="1177027"/>
                    </a:lnTo>
                    <a:lnTo>
                      <a:pt x="337313" y="1171360"/>
                    </a:lnTo>
                    <a:lnTo>
                      <a:pt x="326205" y="1165694"/>
                    </a:lnTo>
                    <a:lnTo>
                      <a:pt x="315097" y="1159574"/>
                    </a:lnTo>
                    <a:lnTo>
                      <a:pt x="304216" y="1153228"/>
                    </a:lnTo>
                    <a:lnTo>
                      <a:pt x="293109" y="1146655"/>
                    </a:lnTo>
                    <a:lnTo>
                      <a:pt x="282454" y="1139629"/>
                    </a:lnTo>
                    <a:lnTo>
                      <a:pt x="272026" y="1132602"/>
                    </a:lnTo>
                    <a:lnTo>
                      <a:pt x="261145" y="1125349"/>
                    </a:lnTo>
                    <a:lnTo>
                      <a:pt x="250944" y="1117643"/>
                    </a:lnTo>
                    <a:lnTo>
                      <a:pt x="240517" y="1109937"/>
                    </a:lnTo>
                    <a:lnTo>
                      <a:pt x="230316" y="1101777"/>
                    </a:lnTo>
                    <a:lnTo>
                      <a:pt x="220341" y="1093617"/>
                    </a:lnTo>
                    <a:lnTo>
                      <a:pt x="210367" y="1085004"/>
                    </a:lnTo>
                    <a:lnTo>
                      <a:pt x="200620" y="1076391"/>
                    </a:lnTo>
                    <a:lnTo>
                      <a:pt x="191099" y="1067099"/>
                    </a:lnTo>
                    <a:lnTo>
                      <a:pt x="181578" y="1057806"/>
                    </a:lnTo>
                    <a:lnTo>
                      <a:pt x="170470" y="1046473"/>
                    </a:lnTo>
                    <a:lnTo>
                      <a:pt x="159589" y="1034913"/>
                    </a:lnTo>
                    <a:lnTo>
                      <a:pt x="149161" y="1022901"/>
                    </a:lnTo>
                    <a:lnTo>
                      <a:pt x="139187" y="1010888"/>
                    </a:lnTo>
                    <a:lnTo>
                      <a:pt x="129213" y="998648"/>
                    </a:lnTo>
                    <a:lnTo>
                      <a:pt x="119918" y="985956"/>
                    </a:lnTo>
                    <a:lnTo>
                      <a:pt x="110851" y="973489"/>
                    </a:lnTo>
                    <a:lnTo>
                      <a:pt x="102237" y="960797"/>
                    </a:lnTo>
                    <a:lnTo>
                      <a:pt x="93849" y="947651"/>
                    </a:lnTo>
                    <a:lnTo>
                      <a:pt x="85688" y="934505"/>
                    </a:lnTo>
                    <a:lnTo>
                      <a:pt x="78208" y="921358"/>
                    </a:lnTo>
                    <a:lnTo>
                      <a:pt x="70954" y="907986"/>
                    </a:lnTo>
                    <a:lnTo>
                      <a:pt x="64153" y="894386"/>
                    </a:lnTo>
                    <a:lnTo>
                      <a:pt x="57579" y="880560"/>
                    </a:lnTo>
                    <a:lnTo>
                      <a:pt x="51232" y="866734"/>
                    </a:lnTo>
                    <a:lnTo>
                      <a:pt x="45338" y="852908"/>
                    </a:lnTo>
                    <a:lnTo>
                      <a:pt x="39897" y="838856"/>
                    </a:lnTo>
                    <a:lnTo>
                      <a:pt x="34910" y="824803"/>
                    </a:lnTo>
                    <a:lnTo>
                      <a:pt x="30150" y="810524"/>
                    </a:lnTo>
                    <a:lnTo>
                      <a:pt x="25616" y="796244"/>
                    </a:lnTo>
                    <a:lnTo>
                      <a:pt x="21535" y="781738"/>
                    </a:lnTo>
                    <a:lnTo>
                      <a:pt x="17682" y="767232"/>
                    </a:lnTo>
                    <a:lnTo>
                      <a:pt x="14508" y="752726"/>
                    </a:lnTo>
                    <a:lnTo>
                      <a:pt x="11334" y="738220"/>
                    </a:lnTo>
                    <a:lnTo>
                      <a:pt x="8841" y="723487"/>
                    </a:lnTo>
                    <a:lnTo>
                      <a:pt x="6574" y="708755"/>
                    </a:lnTo>
                    <a:lnTo>
                      <a:pt x="4307" y="694022"/>
                    </a:lnTo>
                    <a:lnTo>
                      <a:pt x="2947" y="679289"/>
                    </a:lnTo>
                    <a:lnTo>
                      <a:pt x="1587" y="664330"/>
                    </a:lnTo>
                    <a:lnTo>
                      <a:pt x="680" y="649597"/>
                    </a:lnTo>
                    <a:lnTo>
                      <a:pt x="227" y="634638"/>
                    </a:lnTo>
                    <a:lnTo>
                      <a:pt x="0" y="619905"/>
                    </a:lnTo>
                    <a:lnTo>
                      <a:pt x="227" y="604946"/>
                    </a:lnTo>
                    <a:lnTo>
                      <a:pt x="680" y="589987"/>
                    </a:lnTo>
                    <a:lnTo>
                      <a:pt x="1587" y="575254"/>
                    </a:lnTo>
                    <a:lnTo>
                      <a:pt x="2947" y="560295"/>
                    </a:lnTo>
                    <a:lnTo>
                      <a:pt x="4307" y="545562"/>
                    </a:lnTo>
                    <a:lnTo>
                      <a:pt x="6574" y="530830"/>
                    </a:lnTo>
                    <a:lnTo>
                      <a:pt x="8841" y="516097"/>
                    </a:lnTo>
                    <a:lnTo>
                      <a:pt x="11334" y="501364"/>
                    </a:lnTo>
                    <a:lnTo>
                      <a:pt x="14508" y="486858"/>
                    </a:lnTo>
                    <a:lnTo>
                      <a:pt x="17682" y="472352"/>
                    </a:lnTo>
                    <a:lnTo>
                      <a:pt x="21535" y="457846"/>
                    </a:lnTo>
                    <a:lnTo>
                      <a:pt x="25616" y="443340"/>
                    </a:lnTo>
                    <a:lnTo>
                      <a:pt x="30150" y="429061"/>
                    </a:lnTo>
                    <a:lnTo>
                      <a:pt x="34910" y="414781"/>
                    </a:lnTo>
                    <a:lnTo>
                      <a:pt x="39897" y="400502"/>
                    </a:lnTo>
                    <a:lnTo>
                      <a:pt x="45338" y="386449"/>
                    </a:lnTo>
                    <a:lnTo>
                      <a:pt x="51232" y="372850"/>
                    </a:lnTo>
                    <a:lnTo>
                      <a:pt x="57579" y="359024"/>
                    </a:lnTo>
                    <a:lnTo>
                      <a:pt x="64153" y="345198"/>
                    </a:lnTo>
                    <a:lnTo>
                      <a:pt x="70954" y="331599"/>
                    </a:lnTo>
                    <a:lnTo>
                      <a:pt x="78208" y="318226"/>
                    </a:lnTo>
                    <a:lnTo>
                      <a:pt x="85688" y="304853"/>
                    </a:lnTo>
                    <a:lnTo>
                      <a:pt x="93849" y="291934"/>
                    </a:lnTo>
                    <a:lnTo>
                      <a:pt x="102237" y="278788"/>
                    </a:lnTo>
                    <a:lnTo>
                      <a:pt x="110851" y="266095"/>
                    </a:lnTo>
                    <a:lnTo>
                      <a:pt x="119918" y="253402"/>
                    </a:lnTo>
                    <a:lnTo>
                      <a:pt x="129213" y="240936"/>
                    </a:lnTo>
                    <a:lnTo>
                      <a:pt x="139187" y="228697"/>
                    </a:lnTo>
                    <a:lnTo>
                      <a:pt x="149161" y="216457"/>
                    </a:lnTo>
                    <a:lnTo>
                      <a:pt x="159589" y="204671"/>
                    </a:lnTo>
                    <a:lnTo>
                      <a:pt x="170470" y="193111"/>
                    </a:lnTo>
                    <a:lnTo>
                      <a:pt x="181578" y="181779"/>
                    </a:lnTo>
                    <a:lnTo>
                      <a:pt x="193139" y="170446"/>
                    </a:lnTo>
                    <a:lnTo>
                      <a:pt x="204473" y="159793"/>
                    </a:lnTo>
                    <a:lnTo>
                      <a:pt x="216488" y="149140"/>
                    </a:lnTo>
                    <a:lnTo>
                      <a:pt x="228729" y="139167"/>
                    </a:lnTo>
                    <a:lnTo>
                      <a:pt x="240743" y="129421"/>
                    </a:lnTo>
                    <a:lnTo>
                      <a:pt x="253438" y="119901"/>
                    </a:lnTo>
                    <a:lnTo>
                      <a:pt x="266133" y="110835"/>
                    </a:lnTo>
                    <a:lnTo>
                      <a:pt x="278600" y="102222"/>
                    </a:lnTo>
                    <a:lnTo>
                      <a:pt x="291748" y="93836"/>
                    </a:lnTo>
                    <a:lnTo>
                      <a:pt x="304896" y="85903"/>
                    </a:lnTo>
                    <a:lnTo>
                      <a:pt x="318271" y="78423"/>
                    </a:lnTo>
                    <a:lnTo>
                      <a:pt x="331646" y="71170"/>
                    </a:lnTo>
                    <a:lnTo>
                      <a:pt x="345020" y="64144"/>
                    </a:lnTo>
                    <a:lnTo>
                      <a:pt x="358848" y="57571"/>
                    </a:lnTo>
                    <a:lnTo>
                      <a:pt x="372676" y="51451"/>
                    </a:lnTo>
                    <a:lnTo>
                      <a:pt x="386504" y="45558"/>
                    </a:lnTo>
                    <a:lnTo>
                      <a:pt x="400559" y="40118"/>
                    </a:lnTo>
                    <a:lnTo>
                      <a:pt x="414840" y="34905"/>
                    </a:lnTo>
                    <a:lnTo>
                      <a:pt x="429122" y="30146"/>
                    </a:lnTo>
                    <a:lnTo>
                      <a:pt x="443403" y="25839"/>
                    </a:lnTo>
                    <a:lnTo>
                      <a:pt x="457911" y="21533"/>
                    </a:lnTo>
                    <a:lnTo>
                      <a:pt x="472419" y="17906"/>
                    </a:lnTo>
                    <a:lnTo>
                      <a:pt x="486927" y="14506"/>
                    </a:lnTo>
                    <a:lnTo>
                      <a:pt x="501435" y="11560"/>
                    </a:lnTo>
                    <a:lnTo>
                      <a:pt x="515944" y="8840"/>
                    </a:lnTo>
                    <a:lnTo>
                      <a:pt x="530678" y="6573"/>
                    </a:lnTo>
                    <a:lnTo>
                      <a:pt x="545413" y="4533"/>
                    </a:lnTo>
                    <a:lnTo>
                      <a:pt x="560148" y="3173"/>
                    </a:lnTo>
                    <a:lnTo>
                      <a:pt x="575109" y="1587"/>
                    </a:lnTo>
                    <a:lnTo>
                      <a:pt x="589844" y="907"/>
                    </a:lnTo>
                    <a:lnTo>
                      <a:pt x="604806" y="227"/>
                    </a:lnTo>
                    <a:lnTo>
                      <a:pt x="619540" y="0"/>
                    </a:lnTo>
                    <a:close/>
                  </a:path>
                </a:pathLst>
              </a:custGeom>
              <a:solidFill>
                <a:schemeClr val="bg1">
                  <a:alpha val="75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文本框 62"/>
              <p:cNvSpPr txBox="1"/>
              <p:nvPr/>
            </p:nvSpPr>
            <p:spPr>
              <a:xfrm>
                <a:off x="6262267" y="4056064"/>
                <a:ext cx="1237550" cy="385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dirty="0" smtClean="0">
                    <a:solidFill>
                      <a:schemeClr val="bg1"/>
                    </a:solidFill>
                    <a:latin typeface="+mn-ea"/>
                  </a:rPr>
                  <a:t>投资需求</a:t>
                </a:r>
                <a:endParaRPr lang="zh-CN" altLang="en-US" sz="16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cxnSp>
          <p:nvCxnSpPr>
            <p:cNvPr id="10" name="直接连接符 9"/>
            <p:cNvCxnSpPr/>
            <p:nvPr/>
          </p:nvCxnSpPr>
          <p:spPr>
            <a:xfrm>
              <a:off x="1805209" y="3639767"/>
              <a:ext cx="8840202" cy="0"/>
            </a:xfrm>
            <a:prstGeom prst="line">
              <a:avLst/>
            </a:prstGeom>
            <a:ln>
              <a:solidFill>
                <a:schemeClr val="bg1">
                  <a:alpha val="5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/>
            <p:cNvSpPr/>
            <p:nvPr/>
          </p:nvSpPr>
          <p:spPr>
            <a:xfrm>
              <a:off x="1705099" y="3566567"/>
              <a:ext cx="146400" cy="146400"/>
            </a:xfrm>
            <a:prstGeom prst="ellipse">
              <a:avLst/>
            </a:prstGeom>
            <a:solidFill>
              <a:schemeClr val="bg1">
                <a:alpha val="55000"/>
              </a:schemeClr>
            </a:solidFill>
            <a:ln>
              <a:solidFill>
                <a:srgbClr val="2C36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10572211" y="3566567"/>
              <a:ext cx="146400" cy="146400"/>
            </a:xfrm>
            <a:prstGeom prst="ellipse">
              <a:avLst/>
            </a:prstGeom>
            <a:solidFill>
              <a:schemeClr val="bg1">
                <a:alpha val="55000"/>
              </a:schemeClr>
            </a:solidFill>
            <a:ln>
              <a:solidFill>
                <a:srgbClr val="2C36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051716" y="3566567"/>
              <a:ext cx="146400" cy="146400"/>
            </a:xfrm>
            <a:prstGeom prst="ellipse">
              <a:avLst/>
            </a:prstGeom>
            <a:solidFill>
              <a:schemeClr val="bg1">
                <a:alpha val="55000"/>
              </a:schemeClr>
            </a:solidFill>
            <a:ln>
              <a:solidFill>
                <a:srgbClr val="2C36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5121036" y="3566567"/>
              <a:ext cx="146400" cy="146400"/>
            </a:xfrm>
            <a:prstGeom prst="ellipse">
              <a:avLst/>
            </a:prstGeom>
            <a:solidFill>
              <a:schemeClr val="bg1">
                <a:alpha val="55000"/>
              </a:schemeClr>
            </a:solidFill>
            <a:ln>
              <a:solidFill>
                <a:srgbClr val="2C36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7225667" y="3566567"/>
              <a:ext cx="146400" cy="146400"/>
            </a:xfrm>
            <a:prstGeom prst="ellipse">
              <a:avLst/>
            </a:prstGeom>
            <a:solidFill>
              <a:schemeClr val="bg1">
                <a:alpha val="55000"/>
              </a:schemeClr>
            </a:solidFill>
            <a:ln>
              <a:solidFill>
                <a:srgbClr val="2C36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9077150" y="3566567"/>
              <a:ext cx="146400" cy="146400"/>
            </a:xfrm>
            <a:prstGeom prst="ellipse">
              <a:avLst/>
            </a:prstGeom>
            <a:solidFill>
              <a:schemeClr val="bg1">
                <a:alpha val="55000"/>
              </a:schemeClr>
            </a:solidFill>
            <a:ln>
              <a:solidFill>
                <a:srgbClr val="2C36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2353171" y="1761063"/>
              <a:ext cx="1575740" cy="1759852"/>
              <a:chOff x="2940476" y="3272285"/>
              <a:chExt cx="1575740" cy="1759852"/>
            </a:xfrm>
          </p:grpSpPr>
          <p:sp>
            <p:nvSpPr>
              <p:cNvPr id="18" name="任意多边形 17"/>
              <p:cNvSpPr/>
              <p:nvPr/>
            </p:nvSpPr>
            <p:spPr>
              <a:xfrm>
                <a:off x="2940476" y="3272285"/>
                <a:ext cx="1575740" cy="1759852"/>
              </a:xfrm>
              <a:custGeom>
                <a:avLst/>
                <a:gdLst>
                  <a:gd name="connsiteX0" fmla="*/ 787870 w 1575740"/>
                  <a:gd name="connsiteY0" fmla="*/ 0 h 1759852"/>
                  <a:gd name="connsiteX1" fmla="*/ 1575740 w 1575740"/>
                  <a:gd name="connsiteY1" fmla="*/ 787870 h 1759852"/>
                  <a:gd name="connsiteX2" fmla="*/ 946654 w 1575740"/>
                  <a:gd name="connsiteY2" fmla="*/ 1559734 h 1759852"/>
                  <a:gd name="connsiteX3" fmla="*/ 870324 w 1575740"/>
                  <a:gd name="connsiteY3" fmla="*/ 1567428 h 1759852"/>
                  <a:gd name="connsiteX4" fmla="*/ 771966 w 1575740"/>
                  <a:gd name="connsiteY4" fmla="*/ 1759852 h 1759852"/>
                  <a:gd name="connsiteX5" fmla="*/ 677385 w 1575740"/>
                  <a:gd name="connsiteY5" fmla="*/ 1564602 h 1759852"/>
                  <a:gd name="connsiteX6" fmla="*/ 629087 w 1575740"/>
                  <a:gd name="connsiteY6" fmla="*/ 1559734 h 1759852"/>
                  <a:gd name="connsiteX7" fmla="*/ 0 w 1575740"/>
                  <a:gd name="connsiteY7" fmla="*/ 787870 h 1759852"/>
                  <a:gd name="connsiteX8" fmla="*/ 787870 w 1575740"/>
                  <a:gd name="connsiteY8" fmla="*/ 0 h 1759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75740" h="1759852">
                    <a:moveTo>
                      <a:pt x="787870" y="0"/>
                    </a:moveTo>
                    <a:cubicBezTo>
                      <a:pt x="1222999" y="0"/>
                      <a:pt x="1575740" y="352741"/>
                      <a:pt x="1575740" y="787870"/>
                    </a:cubicBezTo>
                    <a:cubicBezTo>
                      <a:pt x="1575740" y="1168608"/>
                      <a:pt x="1305673" y="1486268"/>
                      <a:pt x="946654" y="1559734"/>
                    </a:cubicBezTo>
                    <a:lnTo>
                      <a:pt x="870324" y="1567428"/>
                    </a:lnTo>
                    <a:lnTo>
                      <a:pt x="771966" y="1759852"/>
                    </a:lnTo>
                    <a:lnTo>
                      <a:pt x="677385" y="1564602"/>
                    </a:lnTo>
                    <a:lnTo>
                      <a:pt x="629087" y="1559734"/>
                    </a:lnTo>
                    <a:cubicBezTo>
                      <a:pt x="270067" y="1486268"/>
                      <a:pt x="0" y="1168608"/>
                      <a:pt x="0" y="787870"/>
                    </a:cubicBezTo>
                    <a:cubicBezTo>
                      <a:pt x="0" y="352741"/>
                      <a:pt x="352741" y="0"/>
                      <a:pt x="787870" y="0"/>
                    </a:cubicBezTo>
                    <a:close/>
                  </a:path>
                </a:pathLst>
              </a:cu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KSO_Shape"/>
              <p:cNvSpPr>
                <a:spLocks/>
              </p:cNvSpPr>
              <p:nvPr/>
            </p:nvSpPr>
            <p:spPr bwMode="auto">
              <a:xfrm>
                <a:off x="3513033" y="3586933"/>
                <a:ext cx="430626" cy="439414"/>
              </a:xfrm>
              <a:custGeom>
                <a:avLst/>
                <a:gdLst>
                  <a:gd name="T0" fmla="*/ 1524318 w 3543300"/>
                  <a:gd name="T1" fmla="*/ 1132523 h 3617913"/>
                  <a:gd name="T2" fmla="*/ 1313498 w 3543300"/>
                  <a:gd name="T3" fmla="*/ 1253173 h 3617913"/>
                  <a:gd name="T4" fmla="*/ 1155382 w 3543300"/>
                  <a:gd name="T5" fmla="*/ 1435418 h 3617913"/>
                  <a:gd name="T6" fmla="*/ 1066122 w 3543300"/>
                  <a:gd name="T7" fmla="*/ 1663327 h 3617913"/>
                  <a:gd name="T8" fmla="*/ 1059774 w 3543300"/>
                  <a:gd name="T9" fmla="*/ 1918696 h 3617913"/>
                  <a:gd name="T10" fmla="*/ 1138484 w 3543300"/>
                  <a:gd name="T11" fmla="*/ 2152467 h 3617913"/>
                  <a:gd name="T12" fmla="*/ 1287651 w 3543300"/>
                  <a:gd name="T13" fmla="*/ 2342088 h 3617913"/>
                  <a:gd name="T14" fmla="*/ 1491724 w 3543300"/>
                  <a:gd name="T15" fmla="*/ 2472632 h 3617913"/>
                  <a:gd name="T16" fmla="*/ 1734517 w 3543300"/>
                  <a:gd name="T17" fmla="*/ 2528533 h 3617913"/>
                  <a:gd name="T18" fmla="*/ 1985879 w 3543300"/>
                  <a:gd name="T19" fmla="*/ 2496771 h 3617913"/>
                  <a:gd name="T20" fmla="*/ 2202647 w 3543300"/>
                  <a:gd name="T21" fmla="*/ 2386238 h 3617913"/>
                  <a:gd name="T22" fmla="*/ 2368635 w 3543300"/>
                  <a:gd name="T23" fmla="*/ 2211863 h 3617913"/>
                  <a:gd name="T24" fmla="*/ 2469244 w 3543300"/>
                  <a:gd name="T25" fmla="*/ 1988891 h 3617913"/>
                  <a:gd name="T26" fmla="*/ 2487969 w 3543300"/>
                  <a:gd name="T27" fmla="*/ 1735110 h 3617913"/>
                  <a:gd name="T28" fmla="*/ 2420685 w 3543300"/>
                  <a:gd name="T29" fmla="*/ 1496257 h 3617913"/>
                  <a:gd name="T30" fmla="*/ 2280920 w 3543300"/>
                  <a:gd name="T31" fmla="*/ 1299528 h 3617913"/>
                  <a:gd name="T32" fmla="*/ 2083752 w 3543300"/>
                  <a:gd name="T33" fmla="*/ 1159510 h 3617913"/>
                  <a:gd name="T34" fmla="*/ 1845310 w 3543300"/>
                  <a:gd name="T35" fmla="*/ 1092518 h 3617913"/>
                  <a:gd name="T36" fmla="*/ 1957705 w 3543300"/>
                  <a:gd name="T37" fmla="*/ 6985 h 3617913"/>
                  <a:gd name="T38" fmla="*/ 2011998 w 3543300"/>
                  <a:gd name="T39" fmla="*/ 89217 h 3617913"/>
                  <a:gd name="T40" fmla="*/ 2341562 w 3543300"/>
                  <a:gd name="T41" fmla="*/ 485457 h 3617913"/>
                  <a:gd name="T42" fmla="*/ 2646362 w 3543300"/>
                  <a:gd name="T43" fmla="*/ 240665 h 3617913"/>
                  <a:gd name="T44" fmla="*/ 2970848 w 3543300"/>
                  <a:gd name="T45" fmla="*/ 446087 h 3617913"/>
                  <a:gd name="T46" fmla="*/ 2979738 w 3543300"/>
                  <a:gd name="T47" fmla="*/ 554990 h 3617913"/>
                  <a:gd name="T48" fmla="*/ 2996248 w 3543300"/>
                  <a:gd name="T49" fmla="*/ 1049655 h 3617913"/>
                  <a:gd name="T50" fmla="*/ 3393440 w 3543300"/>
                  <a:gd name="T51" fmla="*/ 1051243 h 3617913"/>
                  <a:gd name="T52" fmla="*/ 3542030 w 3543300"/>
                  <a:gd name="T53" fmla="*/ 1406843 h 3617913"/>
                  <a:gd name="T54" fmla="*/ 3490278 w 3543300"/>
                  <a:gd name="T55" fmla="*/ 1502728 h 3617913"/>
                  <a:gd name="T56" fmla="*/ 3210242 w 3543300"/>
                  <a:gd name="T57" fmla="*/ 1889125 h 3617913"/>
                  <a:gd name="T58" fmla="*/ 3529330 w 3543300"/>
                  <a:gd name="T59" fmla="*/ 2149158 h 3617913"/>
                  <a:gd name="T60" fmla="*/ 3442335 w 3543300"/>
                  <a:gd name="T61" fmla="*/ 2520315 h 3617913"/>
                  <a:gd name="T62" fmla="*/ 3346450 w 3543300"/>
                  <a:gd name="T63" fmla="*/ 2572068 h 3617913"/>
                  <a:gd name="T64" fmla="*/ 2905125 w 3543300"/>
                  <a:gd name="T65" fmla="*/ 2698115 h 3617913"/>
                  <a:gd name="T66" fmla="*/ 2994025 w 3543300"/>
                  <a:gd name="T67" fmla="*/ 3108643 h 3617913"/>
                  <a:gd name="T68" fmla="*/ 2709228 w 3543300"/>
                  <a:gd name="T69" fmla="*/ 3363913 h 3617913"/>
                  <a:gd name="T70" fmla="*/ 2600325 w 3543300"/>
                  <a:gd name="T71" fmla="*/ 3355023 h 3617913"/>
                  <a:gd name="T72" fmla="*/ 2193608 w 3543300"/>
                  <a:gd name="T73" fmla="*/ 3187066 h 3617913"/>
                  <a:gd name="T74" fmla="*/ 2005012 w 3543300"/>
                  <a:gd name="T75" fmla="*/ 3563621 h 3617913"/>
                  <a:gd name="T76" fmla="*/ 1620520 w 3543300"/>
                  <a:gd name="T77" fmla="*/ 3617913 h 3617913"/>
                  <a:gd name="T78" fmla="*/ 1535430 w 3543300"/>
                  <a:gd name="T79" fmla="*/ 3555366 h 3617913"/>
                  <a:gd name="T80" fmla="*/ 1324928 w 3543300"/>
                  <a:gd name="T81" fmla="*/ 3179128 h 3617913"/>
                  <a:gd name="T82" fmla="*/ 935990 w 3543300"/>
                  <a:gd name="T83" fmla="*/ 3361056 h 3617913"/>
                  <a:gd name="T84" fmla="*/ 830262 w 3543300"/>
                  <a:gd name="T85" fmla="*/ 3361056 h 3617913"/>
                  <a:gd name="T86" fmla="*/ 550545 w 3543300"/>
                  <a:gd name="T87" fmla="*/ 3100071 h 3617913"/>
                  <a:gd name="T88" fmla="*/ 638492 w 3543300"/>
                  <a:gd name="T89" fmla="*/ 2698115 h 3617913"/>
                  <a:gd name="T90" fmla="*/ 196850 w 3543300"/>
                  <a:gd name="T91" fmla="*/ 2572068 h 3617913"/>
                  <a:gd name="T92" fmla="*/ 101282 w 3543300"/>
                  <a:gd name="T93" fmla="*/ 2520315 h 3617913"/>
                  <a:gd name="T94" fmla="*/ 13970 w 3543300"/>
                  <a:gd name="T95" fmla="*/ 2149158 h 3617913"/>
                  <a:gd name="T96" fmla="*/ 334962 w 3543300"/>
                  <a:gd name="T97" fmla="*/ 1915478 h 3617913"/>
                  <a:gd name="T98" fmla="*/ 57467 w 3543300"/>
                  <a:gd name="T99" fmla="*/ 1504633 h 3617913"/>
                  <a:gd name="T100" fmla="*/ 635 w 3543300"/>
                  <a:gd name="T101" fmla="*/ 1411288 h 3617913"/>
                  <a:gd name="T102" fmla="*/ 134620 w 3543300"/>
                  <a:gd name="T103" fmla="*/ 1058863 h 3617913"/>
                  <a:gd name="T104" fmla="*/ 520382 w 3543300"/>
                  <a:gd name="T105" fmla="*/ 1095375 h 3617913"/>
                  <a:gd name="T106" fmla="*/ 742632 w 3543300"/>
                  <a:gd name="T107" fmla="*/ 801052 h 3617913"/>
                  <a:gd name="T108" fmla="*/ 558482 w 3543300"/>
                  <a:gd name="T109" fmla="*/ 467677 h 3617913"/>
                  <a:gd name="T110" fmla="*/ 862648 w 3543300"/>
                  <a:gd name="T111" fmla="*/ 242252 h 3617913"/>
                  <a:gd name="T112" fmla="*/ 955040 w 3543300"/>
                  <a:gd name="T113" fmla="*/ 276542 h 3617913"/>
                  <a:gd name="T114" fmla="*/ 1452245 w 3543300"/>
                  <a:gd name="T115" fmla="*/ 404177 h 3617913"/>
                  <a:gd name="T116" fmla="*/ 1557655 w 3543300"/>
                  <a:gd name="T117" fmla="*/ 26352 h 36179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543300" h="3617913">
                    <a:moveTo>
                      <a:pt x="1752918" y="1088708"/>
                    </a:moveTo>
                    <a:lnTo>
                      <a:pt x="1734502" y="1089660"/>
                    </a:lnTo>
                    <a:lnTo>
                      <a:pt x="1716088" y="1090613"/>
                    </a:lnTo>
                    <a:lnTo>
                      <a:pt x="1697990" y="1092518"/>
                    </a:lnTo>
                    <a:lnTo>
                      <a:pt x="1679892" y="1094423"/>
                    </a:lnTo>
                    <a:lnTo>
                      <a:pt x="1662112" y="1097280"/>
                    </a:lnTo>
                    <a:lnTo>
                      <a:pt x="1644332" y="1100138"/>
                    </a:lnTo>
                    <a:lnTo>
                      <a:pt x="1626552" y="1103630"/>
                    </a:lnTo>
                    <a:lnTo>
                      <a:pt x="1608772" y="1107440"/>
                    </a:lnTo>
                    <a:lnTo>
                      <a:pt x="1591628" y="1111568"/>
                    </a:lnTo>
                    <a:lnTo>
                      <a:pt x="1574800" y="1116013"/>
                    </a:lnTo>
                    <a:lnTo>
                      <a:pt x="1557338" y="1121093"/>
                    </a:lnTo>
                    <a:lnTo>
                      <a:pt x="1540828" y="1126490"/>
                    </a:lnTo>
                    <a:lnTo>
                      <a:pt x="1524318" y="1132523"/>
                    </a:lnTo>
                    <a:lnTo>
                      <a:pt x="1507808" y="1138555"/>
                    </a:lnTo>
                    <a:lnTo>
                      <a:pt x="1491615" y="1145223"/>
                    </a:lnTo>
                    <a:lnTo>
                      <a:pt x="1475422" y="1152525"/>
                    </a:lnTo>
                    <a:lnTo>
                      <a:pt x="1459548" y="1159510"/>
                    </a:lnTo>
                    <a:lnTo>
                      <a:pt x="1443672" y="1167448"/>
                    </a:lnTo>
                    <a:lnTo>
                      <a:pt x="1428432" y="1175703"/>
                    </a:lnTo>
                    <a:lnTo>
                      <a:pt x="1413192" y="1183958"/>
                    </a:lnTo>
                    <a:lnTo>
                      <a:pt x="1398270" y="1193165"/>
                    </a:lnTo>
                    <a:lnTo>
                      <a:pt x="1383665" y="1202055"/>
                    </a:lnTo>
                    <a:lnTo>
                      <a:pt x="1368742" y="1211898"/>
                    </a:lnTo>
                    <a:lnTo>
                      <a:pt x="1354772" y="1221740"/>
                    </a:lnTo>
                    <a:lnTo>
                      <a:pt x="1340485" y="1231900"/>
                    </a:lnTo>
                    <a:lnTo>
                      <a:pt x="1327150" y="1242378"/>
                    </a:lnTo>
                    <a:lnTo>
                      <a:pt x="1313498" y="1253173"/>
                    </a:lnTo>
                    <a:lnTo>
                      <a:pt x="1300480" y="1264285"/>
                    </a:lnTo>
                    <a:lnTo>
                      <a:pt x="1287462" y="1275715"/>
                    </a:lnTo>
                    <a:lnTo>
                      <a:pt x="1274762" y="1287463"/>
                    </a:lnTo>
                    <a:lnTo>
                      <a:pt x="1262380" y="1299528"/>
                    </a:lnTo>
                    <a:lnTo>
                      <a:pt x="1250315" y="1311910"/>
                    </a:lnTo>
                    <a:lnTo>
                      <a:pt x="1238568" y="1324928"/>
                    </a:lnTo>
                    <a:lnTo>
                      <a:pt x="1227138" y="1337628"/>
                    </a:lnTo>
                    <a:lnTo>
                      <a:pt x="1215708" y="1350645"/>
                    </a:lnTo>
                    <a:lnTo>
                      <a:pt x="1205230" y="1364298"/>
                    </a:lnTo>
                    <a:lnTo>
                      <a:pt x="1194752" y="1377950"/>
                    </a:lnTo>
                    <a:lnTo>
                      <a:pt x="1183958" y="1392238"/>
                    </a:lnTo>
                    <a:lnTo>
                      <a:pt x="1174432" y="1406525"/>
                    </a:lnTo>
                    <a:lnTo>
                      <a:pt x="1164908" y="1420813"/>
                    </a:lnTo>
                    <a:lnTo>
                      <a:pt x="1155382" y="1435418"/>
                    </a:lnTo>
                    <a:lnTo>
                      <a:pt x="1146810" y="1450340"/>
                    </a:lnTo>
                    <a:lnTo>
                      <a:pt x="1138391" y="1465309"/>
                    </a:lnTo>
                    <a:lnTo>
                      <a:pt x="1130549" y="1480376"/>
                    </a:lnTo>
                    <a:lnTo>
                      <a:pt x="1122615" y="1496257"/>
                    </a:lnTo>
                    <a:lnTo>
                      <a:pt x="1114998" y="1512138"/>
                    </a:lnTo>
                    <a:lnTo>
                      <a:pt x="1108333" y="1528337"/>
                    </a:lnTo>
                    <a:lnTo>
                      <a:pt x="1101668" y="1544536"/>
                    </a:lnTo>
                    <a:lnTo>
                      <a:pt x="1095321" y="1561052"/>
                    </a:lnTo>
                    <a:lnTo>
                      <a:pt x="1089608" y="1577568"/>
                    </a:lnTo>
                    <a:lnTo>
                      <a:pt x="1083895" y="1594402"/>
                    </a:lnTo>
                    <a:lnTo>
                      <a:pt x="1079134" y="1611554"/>
                    </a:lnTo>
                    <a:lnTo>
                      <a:pt x="1074056" y="1628388"/>
                    </a:lnTo>
                    <a:lnTo>
                      <a:pt x="1069931" y="1646175"/>
                    </a:lnTo>
                    <a:lnTo>
                      <a:pt x="1066122" y="1663327"/>
                    </a:lnTo>
                    <a:lnTo>
                      <a:pt x="1062948" y="1681114"/>
                    </a:lnTo>
                    <a:lnTo>
                      <a:pt x="1059774" y="1698901"/>
                    </a:lnTo>
                    <a:lnTo>
                      <a:pt x="1057553" y="1717005"/>
                    </a:lnTo>
                    <a:lnTo>
                      <a:pt x="1055331" y="1735110"/>
                    </a:lnTo>
                    <a:lnTo>
                      <a:pt x="1053744" y="1753532"/>
                    </a:lnTo>
                    <a:lnTo>
                      <a:pt x="1052792" y="1771319"/>
                    </a:lnTo>
                    <a:lnTo>
                      <a:pt x="1051840" y="1790376"/>
                    </a:lnTo>
                    <a:lnTo>
                      <a:pt x="1051523" y="1808798"/>
                    </a:lnTo>
                    <a:lnTo>
                      <a:pt x="1051840" y="1827221"/>
                    </a:lnTo>
                    <a:lnTo>
                      <a:pt x="1052792" y="1845960"/>
                    </a:lnTo>
                    <a:lnTo>
                      <a:pt x="1053744" y="1864065"/>
                    </a:lnTo>
                    <a:lnTo>
                      <a:pt x="1055331" y="1882487"/>
                    </a:lnTo>
                    <a:lnTo>
                      <a:pt x="1057553" y="1900592"/>
                    </a:lnTo>
                    <a:lnTo>
                      <a:pt x="1059774" y="1918696"/>
                    </a:lnTo>
                    <a:lnTo>
                      <a:pt x="1062948" y="1936483"/>
                    </a:lnTo>
                    <a:lnTo>
                      <a:pt x="1066122" y="1953952"/>
                    </a:lnTo>
                    <a:lnTo>
                      <a:pt x="1069931" y="1971739"/>
                    </a:lnTo>
                    <a:lnTo>
                      <a:pt x="1074056" y="1988891"/>
                    </a:lnTo>
                    <a:lnTo>
                      <a:pt x="1079134" y="2006043"/>
                    </a:lnTo>
                    <a:lnTo>
                      <a:pt x="1083895" y="2022877"/>
                    </a:lnTo>
                    <a:lnTo>
                      <a:pt x="1089608" y="2039711"/>
                    </a:lnTo>
                    <a:lnTo>
                      <a:pt x="1095321" y="2056545"/>
                    </a:lnTo>
                    <a:lnTo>
                      <a:pt x="1101668" y="2073061"/>
                    </a:lnTo>
                    <a:lnTo>
                      <a:pt x="1108333" y="2089260"/>
                    </a:lnTo>
                    <a:lnTo>
                      <a:pt x="1114998" y="2105459"/>
                    </a:lnTo>
                    <a:lnTo>
                      <a:pt x="1122615" y="2121022"/>
                    </a:lnTo>
                    <a:lnTo>
                      <a:pt x="1130549" y="2136904"/>
                    </a:lnTo>
                    <a:lnTo>
                      <a:pt x="1138484" y="2152467"/>
                    </a:lnTo>
                    <a:lnTo>
                      <a:pt x="1147053" y="2167395"/>
                    </a:lnTo>
                    <a:lnTo>
                      <a:pt x="1155622" y="2182641"/>
                    </a:lnTo>
                    <a:lnTo>
                      <a:pt x="1165144" y="2197252"/>
                    </a:lnTo>
                    <a:lnTo>
                      <a:pt x="1174665" y="2211863"/>
                    </a:lnTo>
                    <a:lnTo>
                      <a:pt x="1184186" y="2225838"/>
                    </a:lnTo>
                    <a:lnTo>
                      <a:pt x="1194977" y="2240131"/>
                    </a:lnTo>
                    <a:lnTo>
                      <a:pt x="1205450" y="2253789"/>
                    </a:lnTo>
                    <a:lnTo>
                      <a:pt x="1215924" y="2267129"/>
                    </a:lnTo>
                    <a:lnTo>
                      <a:pt x="1227349" y="2280469"/>
                    </a:lnTo>
                    <a:lnTo>
                      <a:pt x="1238775" y="2293174"/>
                    </a:lnTo>
                    <a:lnTo>
                      <a:pt x="1250518" y="2305879"/>
                    </a:lnTo>
                    <a:lnTo>
                      <a:pt x="1262578" y="2318267"/>
                    </a:lnTo>
                    <a:lnTo>
                      <a:pt x="1274956" y="2330336"/>
                    </a:lnTo>
                    <a:lnTo>
                      <a:pt x="1287651" y="2342088"/>
                    </a:lnTo>
                    <a:lnTo>
                      <a:pt x="1300663" y="2353840"/>
                    </a:lnTo>
                    <a:lnTo>
                      <a:pt x="1313676" y="2364640"/>
                    </a:lnTo>
                    <a:lnTo>
                      <a:pt x="1327323" y="2375756"/>
                    </a:lnTo>
                    <a:lnTo>
                      <a:pt x="1340653" y="2386238"/>
                    </a:lnTo>
                    <a:lnTo>
                      <a:pt x="1354935" y="2396402"/>
                    </a:lnTo>
                    <a:lnTo>
                      <a:pt x="1368899" y="2406566"/>
                    </a:lnTo>
                    <a:lnTo>
                      <a:pt x="1383816" y="2415777"/>
                    </a:lnTo>
                    <a:lnTo>
                      <a:pt x="1398415" y="2424988"/>
                    </a:lnTo>
                    <a:lnTo>
                      <a:pt x="1413332" y="2433882"/>
                    </a:lnTo>
                    <a:lnTo>
                      <a:pt x="1428566" y="2442775"/>
                    </a:lnTo>
                    <a:lnTo>
                      <a:pt x="1443800" y="2450398"/>
                    </a:lnTo>
                    <a:lnTo>
                      <a:pt x="1459669" y="2458339"/>
                    </a:lnTo>
                    <a:lnTo>
                      <a:pt x="1475538" y="2465644"/>
                    </a:lnTo>
                    <a:lnTo>
                      <a:pt x="1491724" y="2472632"/>
                    </a:lnTo>
                    <a:lnTo>
                      <a:pt x="1507910" y="2479619"/>
                    </a:lnTo>
                    <a:lnTo>
                      <a:pt x="1524414" y="2485654"/>
                    </a:lnTo>
                    <a:lnTo>
                      <a:pt x="1540917" y="2491689"/>
                    </a:lnTo>
                    <a:lnTo>
                      <a:pt x="1557421" y="2496771"/>
                    </a:lnTo>
                    <a:lnTo>
                      <a:pt x="1574877" y="2502171"/>
                    </a:lnTo>
                    <a:lnTo>
                      <a:pt x="1591698" y="2506617"/>
                    </a:lnTo>
                    <a:lnTo>
                      <a:pt x="1608836" y="2510746"/>
                    </a:lnTo>
                    <a:lnTo>
                      <a:pt x="1626609" y="2514876"/>
                    </a:lnTo>
                    <a:lnTo>
                      <a:pt x="1644382" y="2518369"/>
                    </a:lnTo>
                    <a:lnTo>
                      <a:pt x="1662155" y="2520910"/>
                    </a:lnTo>
                    <a:lnTo>
                      <a:pt x="1679928" y="2523451"/>
                    </a:lnTo>
                    <a:lnTo>
                      <a:pt x="1698019" y="2525675"/>
                    </a:lnTo>
                    <a:lnTo>
                      <a:pt x="1716109" y="2527263"/>
                    </a:lnTo>
                    <a:lnTo>
                      <a:pt x="1734517" y="2528533"/>
                    </a:lnTo>
                    <a:lnTo>
                      <a:pt x="1752925" y="2529169"/>
                    </a:lnTo>
                    <a:lnTo>
                      <a:pt x="1771967" y="2529169"/>
                    </a:lnTo>
                    <a:lnTo>
                      <a:pt x="1790375" y="2529169"/>
                    </a:lnTo>
                    <a:lnTo>
                      <a:pt x="1808783" y="2528533"/>
                    </a:lnTo>
                    <a:lnTo>
                      <a:pt x="1827191" y="2527263"/>
                    </a:lnTo>
                    <a:lnTo>
                      <a:pt x="1845281" y="2525675"/>
                    </a:lnTo>
                    <a:lnTo>
                      <a:pt x="1863372" y="2523451"/>
                    </a:lnTo>
                    <a:lnTo>
                      <a:pt x="1881145" y="2520910"/>
                    </a:lnTo>
                    <a:lnTo>
                      <a:pt x="1898918" y="2518369"/>
                    </a:lnTo>
                    <a:lnTo>
                      <a:pt x="1916691" y="2514876"/>
                    </a:lnTo>
                    <a:lnTo>
                      <a:pt x="1934464" y="2510746"/>
                    </a:lnTo>
                    <a:lnTo>
                      <a:pt x="1951602" y="2506617"/>
                    </a:lnTo>
                    <a:lnTo>
                      <a:pt x="1969058" y="2502171"/>
                    </a:lnTo>
                    <a:lnTo>
                      <a:pt x="1985879" y="2496771"/>
                    </a:lnTo>
                    <a:lnTo>
                      <a:pt x="2002383" y="2491689"/>
                    </a:lnTo>
                    <a:lnTo>
                      <a:pt x="2019204" y="2485654"/>
                    </a:lnTo>
                    <a:lnTo>
                      <a:pt x="2035390" y="2479619"/>
                    </a:lnTo>
                    <a:lnTo>
                      <a:pt x="2051894" y="2472632"/>
                    </a:lnTo>
                    <a:lnTo>
                      <a:pt x="2067762" y="2465644"/>
                    </a:lnTo>
                    <a:lnTo>
                      <a:pt x="2083631" y="2458339"/>
                    </a:lnTo>
                    <a:lnTo>
                      <a:pt x="2099500" y="2450398"/>
                    </a:lnTo>
                    <a:lnTo>
                      <a:pt x="2114734" y="2442775"/>
                    </a:lnTo>
                    <a:lnTo>
                      <a:pt x="2129968" y="2433882"/>
                    </a:lnTo>
                    <a:lnTo>
                      <a:pt x="2144885" y="2424988"/>
                    </a:lnTo>
                    <a:lnTo>
                      <a:pt x="2159484" y="2415777"/>
                    </a:lnTo>
                    <a:lnTo>
                      <a:pt x="2174401" y="2406566"/>
                    </a:lnTo>
                    <a:lnTo>
                      <a:pt x="2188683" y="2396402"/>
                    </a:lnTo>
                    <a:lnTo>
                      <a:pt x="2202647" y="2386238"/>
                    </a:lnTo>
                    <a:lnTo>
                      <a:pt x="2215977" y="2375756"/>
                    </a:lnTo>
                    <a:lnTo>
                      <a:pt x="2229624" y="2364640"/>
                    </a:lnTo>
                    <a:lnTo>
                      <a:pt x="2242637" y="2353840"/>
                    </a:lnTo>
                    <a:lnTo>
                      <a:pt x="2255966" y="2342088"/>
                    </a:lnTo>
                    <a:lnTo>
                      <a:pt x="2268344" y="2330336"/>
                    </a:lnTo>
                    <a:lnTo>
                      <a:pt x="2280722" y="2318267"/>
                    </a:lnTo>
                    <a:lnTo>
                      <a:pt x="2292782" y="2305879"/>
                    </a:lnTo>
                    <a:lnTo>
                      <a:pt x="2304525" y="2293174"/>
                    </a:lnTo>
                    <a:lnTo>
                      <a:pt x="2315951" y="2280469"/>
                    </a:lnTo>
                    <a:lnTo>
                      <a:pt x="2327376" y="2267129"/>
                    </a:lnTo>
                    <a:lnTo>
                      <a:pt x="2338167" y="2253789"/>
                    </a:lnTo>
                    <a:lnTo>
                      <a:pt x="2348958" y="2240131"/>
                    </a:lnTo>
                    <a:lnTo>
                      <a:pt x="2359114" y="2225838"/>
                    </a:lnTo>
                    <a:lnTo>
                      <a:pt x="2368635" y="2211863"/>
                    </a:lnTo>
                    <a:lnTo>
                      <a:pt x="2378156" y="2197252"/>
                    </a:lnTo>
                    <a:lnTo>
                      <a:pt x="2387678" y="2182641"/>
                    </a:lnTo>
                    <a:lnTo>
                      <a:pt x="2396247" y="2167395"/>
                    </a:lnTo>
                    <a:lnTo>
                      <a:pt x="2404816" y="2152467"/>
                    </a:lnTo>
                    <a:lnTo>
                      <a:pt x="2412750" y="2136904"/>
                    </a:lnTo>
                    <a:lnTo>
                      <a:pt x="2420685" y="2121022"/>
                    </a:lnTo>
                    <a:lnTo>
                      <a:pt x="2428302" y="2105459"/>
                    </a:lnTo>
                    <a:lnTo>
                      <a:pt x="2434967" y="2089260"/>
                    </a:lnTo>
                    <a:lnTo>
                      <a:pt x="2441632" y="2073061"/>
                    </a:lnTo>
                    <a:lnTo>
                      <a:pt x="2447979" y="2056545"/>
                    </a:lnTo>
                    <a:lnTo>
                      <a:pt x="2453692" y="2039711"/>
                    </a:lnTo>
                    <a:lnTo>
                      <a:pt x="2459405" y="2022877"/>
                    </a:lnTo>
                    <a:lnTo>
                      <a:pt x="2464166" y="2006043"/>
                    </a:lnTo>
                    <a:lnTo>
                      <a:pt x="2469244" y="1988891"/>
                    </a:lnTo>
                    <a:lnTo>
                      <a:pt x="2473370" y="1971739"/>
                    </a:lnTo>
                    <a:lnTo>
                      <a:pt x="2477178" y="1953952"/>
                    </a:lnTo>
                    <a:lnTo>
                      <a:pt x="2480352" y="1936483"/>
                    </a:lnTo>
                    <a:lnTo>
                      <a:pt x="2483526" y="1918696"/>
                    </a:lnTo>
                    <a:lnTo>
                      <a:pt x="2486064" y="1900592"/>
                    </a:lnTo>
                    <a:lnTo>
                      <a:pt x="2487969" y="1882487"/>
                    </a:lnTo>
                    <a:lnTo>
                      <a:pt x="2489556" y="1864065"/>
                    </a:lnTo>
                    <a:lnTo>
                      <a:pt x="2490508" y="1845960"/>
                    </a:lnTo>
                    <a:lnTo>
                      <a:pt x="2491460" y="1827221"/>
                    </a:lnTo>
                    <a:lnTo>
                      <a:pt x="2491777" y="1808798"/>
                    </a:lnTo>
                    <a:lnTo>
                      <a:pt x="2491460" y="1790376"/>
                    </a:lnTo>
                    <a:lnTo>
                      <a:pt x="2490508" y="1771319"/>
                    </a:lnTo>
                    <a:lnTo>
                      <a:pt x="2489556" y="1753532"/>
                    </a:lnTo>
                    <a:lnTo>
                      <a:pt x="2487969" y="1735110"/>
                    </a:lnTo>
                    <a:lnTo>
                      <a:pt x="2486064" y="1717005"/>
                    </a:lnTo>
                    <a:lnTo>
                      <a:pt x="2483526" y="1698901"/>
                    </a:lnTo>
                    <a:lnTo>
                      <a:pt x="2480352" y="1681114"/>
                    </a:lnTo>
                    <a:lnTo>
                      <a:pt x="2477178" y="1663327"/>
                    </a:lnTo>
                    <a:lnTo>
                      <a:pt x="2473370" y="1646175"/>
                    </a:lnTo>
                    <a:lnTo>
                      <a:pt x="2469244" y="1628388"/>
                    </a:lnTo>
                    <a:lnTo>
                      <a:pt x="2464166" y="1611554"/>
                    </a:lnTo>
                    <a:lnTo>
                      <a:pt x="2459405" y="1594402"/>
                    </a:lnTo>
                    <a:lnTo>
                      <a:pt x="2453692" y="1577568"/>
                    </a:lnTo>
                    <a:lnTo>
                      <a:pt x="2447979" y="1561052"/>
                    </a:lnTo>
                    <a:lnTo>
                      <a:pt x="2441632" y="1544536"/>
                    </a:lnTo>
                    <a:lnTo>
                      <a:pt x="2434967" y="1528337"/>
                    </a:lnTo>
                    <a:lnTo>
                      <a:pt x="2428302" y="1512138"/>
                    </a:lnTo>
                    <a:lnTo>
                      <a:pt x="2420685" y="1496257"/>
                    </a:lnTo>
                    <a:lnTo>
                      <a:pt x="2412750" y="1480376"/>
                    </a:lnTo>
                    <a:lnTo>
                      <a:pt x="2404909" y="1465308"/>
                    </a:lnTo>
                    <a:lnTo>
                      <a:pt x="2396490" y="1450340"/>
                    </a:lnTo>
                    <a:lnTo>
                      <a:pt x="2387918" y="1435418"/>
                    </a:lnTo>
                    <a:lnTo>
                      <a:pt x="2378392" y="1420813"/>
                    </a:lnTo>
                    <a:lnTo>
                      <a:pt x="2368868" y="1406525"/>
                    </a:lnTo>
                    <a:lnTo>
                      <a:pt x="2359342" y="1392238"/>
                    </a:lnTo>
                    <a:lnTo>
                      <a:pt x="2349182" y="1377950"/>
                    </a:lnTo>
                    <a:lnTo>
                      <a:pt x="2338388" y="1364298"/>
                    </a:lnTo>
                    <a:lnTo>
                      <a:pt x="2327592" y="1350645"/>
                    </a:lnTo>
                    <a:lnTo>
                      <a:pt x="2316162" y="1337628"/>
                    </a:lnTo>
                    <a:lnTo>
                      <a:pt x="2304732" y="1324928"/>
                    </a:lnTo>
                    <a:lnTo>
                      <a:pt x="2292985" y="1311910"/>
                    </a:lnTo>
                    <a:lnTo>
                      <a:pt x="2280920" y="1299528"/>
                    </a:lnTo>
                    <a:lnTo>
                      <a:pt x="2268538" y="1287463"/>
                    </a:lnTo>
                    <a:lnTo>
                      <a:pt x="2256155" y="1275715"/>
                    </a:lnTo>
                    <a:lnTo>
                      <a:pt x="2242820" y="1264285"/>
                    </a:lnTo>
                    <a:lnTo>
                      <a:pt x="2229802" y="1253173"/>
                    </a:lnTo>
                    <a:lnTo>
                      <a:pt x="2216150" y="1242378"/>
                    </a:lnTo>
                    <a:lnTo>
                      <a:pt x="2202815" y="1231900"/>
                    </a:lnTo>
                    <a:lnTo>
                      <a:pt x="2188845" y="1221740"/>
                    </a:lnTo>
                    <a:lnTo>
                      <a:pt x="2174558" y="1211898"/>
                    </a:lnTo>
                    <a:lnTo>
                      <a:pt x="2159635" y="1202055"/>
                    </a:lnTo>
                    <a:lnTo>
                      <a:pt x="2145030" y="1193165"/>
                    </a:lnTo>
                    <a:lnTo>
                      <a:pt x="2130108" y="1183958"/>
                    </a:lnTo>
                    <a:lnTo>
                      <a:pt x="2114868" y="1175703"/>
                    </a:lnTo>
                    <a:lnTo>
                      <a:pt x="2099628" y="1167448"/>
                    </a:lnTo>
                    <a:lnTo>
                      <a:pt x="2083752" y="1159510"/>
                    </a:lnTo>
                    <a:lnTo>
                      <a:pt x="2067878" y="1152525"/>
                    </a:lnTo>
                    <a:lnTo>
                      <a:pt x="2052002" y="1145223"/>
                    </a:lnTo>
                    <a:lnTo>
                      <a:pt x="2035492" y="1138555"/>
                    </a:lnTo>
                    <a:lnTo>
                      <a:pt x="2019300" y="1132523"/>
                    </a:lnTo>
                    <a:lnTo>
                      <a:pt x="2002472" y="1126490"/>
                    </a:lnTo>
                    <a:lnTo>
                      <a:pt x="1985962" y="1121093"/>
                    </a:lnTo>
                    <a:lnTo>
                      <a:pt x="1969135" y="1116013"/>
                    </a:lnTo>
                    <a:lnTo>
                      <a:pt x="1951672" y="1111568"/>
                    </a:lnTo>
                    <a:lnTo>
                      <a:pt x="1934528" y="1107440"/>
                    </a:lnTo>
                    <a:lnTo>
                      <a:pt x="1916748" y="1103630"/>
                    </a:lnTo>
                    <a:lnTo>
                      <a:pt x="1898968" y="1100138"/>
                    </a:lnTo>
                    <a:lnTo>
                      <a:pt x="1881188" y="1097280"/>
                    </a:lnTo>
                    <a:lnTo>
                      <a:pt x="1863408" y="1094423"/>
                    </a:lnTo>
                    <a:lnTo>
                      <a:pt x="1845310" y="1092518"/>
                    </a:lnTo>
                    <a:lnTo>
                      <a:pt x="1827212" y="1090613"/>
                    </a:lnTo>
                    <a:lnTo>
                      <a:pt x="1808798" y="1089660"/>
                    </a:lnTo>
                    <a:lnTo>
                      <a:pt x="1790382" y="1088708"/>
                    </a:lnTo>
                    <a:lnTo>
                      <a:pt x="1771968" y="1088708"/>
                    </a:lnTo>
                    <a:lnTo>
                      <a:pt x="1752918" y="1088708"/>
                    </a:lnTo>
                    <a:close/>
                    <a:moveTo>
                      <a:pt x="1615758" y="0"/>
                    </a:moveTo>
                    <a:lnTo>
                      <a:pt x="1620520" y="0"/>
                    </a:lnTo>
                    <a:lnTo>
                      <a:pt x="1922780" y="0"/>
                    </a:lnTo>
                    <a:lnTo>
                      <a:pt x="1927225" y="0"/>
                    </a:lnTo>
                    <a:lnTo>
                      <a:pt x="1931670" y="317"/>
                    </a:lnTo>
                    <a:lnTo>
                      <a:pt x="1936115" y="952"/>
                    </a:lnTo>
                    <a:lnTo>
                      <a:pt x="1940878" y="1905"/>
                    </a:lnTo>
                    <a:lnTo>
                      <a:pt x="1949450" y="4127"/>
                    </a:lnTo>
                    <a:lnTo>
                      <a:pt x="1957705" y="6985"/>
                    </a:lnTo>
                    <a:lnTo>
                      <a:pt x="1965325" y="10795"/>
                    </a:lnTo>
                    <a:lnTo>
                      <a:pt x="1972628" y="14922"/>
                    </a:lnTo>
                    <a:lnTo>
                      <a:pt x="1979612" y="20320"/>
                    </a:lnTo>
                    <a:lnTo>
                      <a:pt x="1985962" y="26035"/>
                    </a:lnTo>
                    <a:lnTo>
                      <a:pt x="1991678" y="32385"/>
                    </a:lnTo>
                    <a:lnTo>
                      <a:pt x="1996758" y="39052"/>
                    </a:lnTo>
                    <a:lnTo>
                      <a:pt x="2001202" y="46672"/>
                    </a:lnTo>
                    <a:lnTo>
                      <a:pt x="2005012" y="54610"/>
                    </a:lnTo>
                    <a:lnTo>
                      <a:pt x="2007870" y="62230"/>
                    </a:lnTo>
                    <a:lnTo>
                      <a:pt x="2010092" y="71120"/>
                    </a:lnTo>
                    <a:lnTo>
                      <a:pt x="2010728" y="75565"/>
                    </a:lnTo>
                    <a:lnTo>
                      <a:pt x="2011362" y="80010"/>
                    </a:lnTo>
                    <a:lnTo>
                      <a:pt x="2011998" y="84455"/>
                    </a:lnTo>
                    <a:lnTo>
                      <a:pt x="2011998" y="89217"/>
                    </a:lnTo>
                    <a:lnTo>
                      <a:pt x="2011998" y="388620"/>
                    </a:lnTo>
                    <a:lnTo>
                      <a:pt x="2038350" y="393065"/>
                    </a:lnTo>
                    <a:lnTo>
                      <a:pt x="2064702" y="398462"/>
                    </a:lnTo>
                    <a:lnTo>
                      <a:pt x="2091055" y="404177"/>
                    </a:lnTo>
                    <a:lnTo>
                      <a:pt x="2116772" y="410210"/>
                    </a:lnTo>
                    <a:lnTo>
                      <a:pt x="2142490" y="416877"/>
                    </a:lnTo>
                    <a:lnTo>
                      <a:pt x="2167890" y="423545"/>
                    </a:lnTo>
                    <a:lnTo>
                      <a:pt x="2193608" y="431165"/>
                    </a:lnTo>
                    <a:lnTo>
                      <a:pt x="2218690" y="439102"/>
                    </a:lnTo>
                    <a:lnTo>
                      <a:pt x="2243772" y="447675"/>
                    </a:lnTo>
                    <a:lnTo>
                      <a:pt x="2268538" y="456247"/>
                    </a:lnTo>
                    <a:lnTo>
                      <a:pt x="2292985" y="465772"/>
                    </a:lnTo>
                    <a:lnTo>
                      <a:pt x="2317432" y="475615"/>
                    </a:lnTo>
                    <a:lnTo>
                      <a:pt x="2341562" y="485457"/>
                    </a:lnTo>
                    <a:lnTo>
                      <a:pt x="2365692" y="496252"/>
                    </a:lnTo>
                    <a:lnTo>
                      <a:pt x="2388870" y="507047"/>
                    </a:lnTo>
                    <a:lnTo>
                      <a:pt x="2412682" y="518477"/>
                    </a:lnTo>
                    <a:lnTo>
                      <a:pt x="2588260" y="276542"/>
                    </a:lnTo>
                    <a:lnTo>
                      <a:pt x="2591435" y="272732"/>
                    </a:lnTo>
                    <a:lnTo>
                      <a:pt x="2593975" y="269240"/>
                    </a:lnTo>
                    <a:lnTo>
                      <a:pt x="2597468" y="266065"/>
                    </a:lnTo>
                    <a:lnTo>
                      <a:pt x="2600325" y="262890"/>
                    </a:lnTo>
                    <a:lnTo>
                      <a:pt x="2606992" y="257175"/>
                    </a:lnTo>
                    <a:lnTo>
                      <a:pt x="2614295" y="252412"/>
                    </a:lnTo>
                    <a:lnTo>
                      <a:pt x="2621915" y="248602"/>
                    </a:lnTo>
                    <a:lnTo>
                      <a:pt x="2629852" y="245110"/>
                    </a:lnTo>
                    <a:lnTo>
                      <a:pt x="2638108" y="242570"/>
                    </a:lnTo>
                    <a:lnTo>
                      <a:pt x="2646362" y="240665"/>
                    </a:lnTo>
                    <a:lnTo>
                      <a:pt x="2654935" y="240030"/>
                    </a:lnTo>
                    <a:lnTo>
                      <a:pt x="2663508" y="240030"/>
                    </a:lnTo>
                    <a:lnTo>
                      <a:pt x="2671762" y="240665"/>
                    </a:lnTo>
                    <a:lnTo>
                      <a:pt x="2680652" y="242252"/>
                    </a:lnTo>
                    <a:lnTo>
                      <a:pt x="2688908" y="244475"/>
                    </a:lnTo>
                    <a:lnTo>
                      <a:pt x="2697162" y="247967"/>
                    </a:lnTo>
                    <a:lnTo>
                      <a:pt x="2705100" y="251777"/>
                    </a:lnTo>
                    <a:lnTo>
                      <a:pt x="2709228" y="254317"/>
                    </a:lnTo>
                    <a:lnTo>
                      <a:pt x="2712720" y="256857"/>
                    </a:lnTo>
                    <a:lnTo>
                      <a:pt x="2957512" y="434022"/>
                    </a:lnTo>
                    <a:lnTo>
                      <a:pt x="2960688" y="437197"/>
                    </a:lnTo>
                    <a:lnTo>
                      <a:pt x="2964498" y="439737"/>
                    </a:lnTo>
                    <a:lnTo>
                      <a:pt x="2967672" y="443230"/>
                    </a:lnTo>
                    <a:lnTo>
                      <a:pt x="2970848" y="446087"/>
                    </a:lnTo>
                    <a:lnTo>
                      <a:pt x="2976245" y="453072"/>
                    </a:lnTo>
                    <a:lnTo>
                      <a:pt x="2981008" y="460375"/>
                    </a:lnTo>
                    <a:lnTo>
                      <a:pt x="2985452" y="467995"/>
                    </a:lnTo>
                    <a:lnTo>
                      <a:pt x="2988628" y="475932"/>
                    </a:lnTo>
                    <a:lnTo>
                      <a:pt x="2991168" y="484187"/>
                    </a:lnTo>
                    <a:lnTo>
                      <a:pt x="2992755" y="492442"/>
                    </a:lnTo>
                    <a:lnTo>
                      <a:pt x="2994025" y="501015"/>
                    </a:lnTo>
                    <a:lnTo>
                      <a:pt x="2994025" y="509270"/>
                    </a:lnTo>
                    <a:lnTo>
                      <a:pt x="2993072" y="518160"/>
                    </a:lnTo>
                    <a:lnTo>
                      <a:pt x="2991802" y="526732"/>
                    </a:lnTo>
                    <a:lnTo>
                      <a:pt x="2988945" y="534987"/>
                    </a:lnTo>
                    <a:lnTo>
                      <a:pt x="2986088" y="543242"/>
                    </a:lnTo>
                    <a:lnTo>
                      <a:pt x="2981960" y="551180"/>
                    </a:lnTo>
                    <a:lnTo>
                      <a:pt x="2979738" y="554990"/>
                    </a:lnTo>
                    <a:lnTo>
                      <a:pt x="2976880" y="558800"/>
                    </a:lnTo>
                    <a:lnTo>
                      <a:pt x="2800985" y="801052"/>
                    </a:lnTo>
                    <a:lnTo>
                      <a:pt x="2819082" y="819785"/>
                    </a:lnTo>
                    <a:lnTo>
                      <a:pt x="2837180" y="839470"/>
                    </a:lnTo>
                    <a:lnTo>
                      <a:pt x="2854642" y="858837"/>
                    </a:lnTo>
                    <a:lnTo>
                      <a:pt x="2871788" y="878840"/>
                    </a:lnTo>
                    <a:lnTo>
                      <a:pt x="2888615" y="899160"/>
                    </a:lnTo>
                    <a:lnTo>
                      <a:pt x="2905125" y="919797"/>
                    </a:lnTo>
                    <a:lnTo>
                      <a:pt x="2921318" y="940752"/>
                    </a:lnTo>
                    <a:lnTo>
                      <a:pt x="2937192" y="962025"/>
                    </a:lnTo>
                    <a:lnTo>
                      <a:pt x="2952432" y="983615"/>
                    </a:lnTo>
                    <a:lnTo>
                      <a:pt x="2967672" y="1005205"/>
                    </a:lnTo>
                    <a:lnTo>
                      <a:pt x="2981960" y="1027113"/>
                    </a:lnTo>
                    <a:lnTo>
                      <a:pt x="2996248" y="1049655"/>
                    </a:lnTo>
                    <a:lnTo>
                      <a:pt x="3010218" y="1072198"/>
                    </a:lnTo>
                    <a:lnTo>
                      <a:pt x="3023235" y="1095375"/>
                    </a:lnTo>
                    <a:lnTo>
                      <a:pt x="3036570" y="1118553"/>
                    </a:lnTo>
                    <a:lnTo>
                      <a:pt x="3048952" y="1142048"/>
                    </a:lnTo>
                    <a:lnTo>
                      <a:pt x="3333115" y="1049338"/>
                    </a:lnTo>
                    <a:lnTo>
                      <a:pt x="3337560" y="1048068"/>
                    </a:lnTo>
                    <a:lnTo>
                      <a:pt x="3342005" y="1047115"/>
                    </a:lnTo>
                    <a:lnTo>
                      <a:pt x="3346450" y="1046480"/>
                    </a:lnTo>
                    <a:lnTo>
                      <a:pt x="3350578" y="1045528"/>
                    </a:lnTo>
                    <a:lnTo>
                      <a:pt x="3359785" y="1044893"/>
                    </a:lnTo>
                    <a:lnTo>
                      <a:pt x="3368358" y="1045210"/>
                    </a:lnTo>
                    <a:lnTo>
                      <a:pt x="3376930" y="1046480"/>
                    </a:lnTo>
                    <a:lnTo>
                      <a:pt x="3385185" y="1048068"/>
                    </a:lnTo>
                    <a:lnTo>
                      <a:pt x="3393440" y="1051243"/>
                    </a:lnTo>
                    <a:lnTo>
                      <a:pt x="3401060" y="1054735"/>
                    </a:lnTo>
                    <a:lnTo>
                      <a:pt x="3408680" y="1058863"/>
                    </a:lnTo>
                    <a:lnTo>
                      <a:pt x="3415665" y="1063625"/>
                    </a:lnTo>
                    <a:lnTo>
                      <a:pt x="3422015" y="1069340"/>
                    </a:lnTo>
                    <a:lnTo>
                      <a:pt x="3428048" y="1075690"/>
                    </a:lnTo>
                    <a:lnTo>
                      <a:pt x="3433445" y="1082358"/>
                    </a:lnTo>
                    <a:lnTo>
                      <a:pt x="3438208" y="1089978"/>
                    </a:lnTo>
                    <a:lnTo>
                      <a:pt x="3442335" y="1097915"/>
                    </a:lnTo>
                    <a:lnTo>
                      <a:pt x="3443922" y="1102043"/>
                    </a:lnTo>
                    <a:lnTo>
                      <a:pt x="3445510" y="1106488"/>
                    </a:lnTo>
                    <a:lnTo>
                      <a:pt x="3538855" y="1393508"/>
                    </a:lnTo>
                    <a:lnTo>
                      <a:pt x="3539808" y="1397635"/>
                    </a:lnTo>
                    <a:lnTo>
                      <a:pt x="3541078" y="1402398"/>
                    </a:lnTo>
                    <a:lnTo>
                      <a:pt x="3542030" y="1406843"/>
                    </a:lnTo>
                    <a:lnTo>
                      <a:pt x="3542665" y="1411288"/>
                    </a:lnTo>
                    <a:lnTo>
                      <a:pt x="3543300" y="1419860"/>
                    </a:lnTo>
                    <a:lnTo>
                      <a:pt x="3542982" y="1428750"/>
                    </a:lnTo>
                    <a:lnTo>
                      <a:pt x="3541712" y="1437323"/>
                    </a:lnTo>
                    <a:lnTo>
                      <a:pt x="3539808" y="1445578"/>
                    </a:lnTo>
                    <a:lnTo>
                      <a:pt x="3537268" y="1453833"/>
                    </a:lnTo>
                    <a:lnTo>
                      <a:pt x="3533458" y="1461453"/>
                    </a:lnTo>
                    <a:lnTo>
                      <a:pt x="3529330" y="1468755"/>
                    </a:lnTo>
                    <a:lnTo>
                      <a:pt x="3524568" y="1476058"/>
                    </a:lnTo>
                    <a:lnTo>
                      <a:pt x="3518852" y="1482408"/>
                    </a:lnTo>
                    <a:lnTo>
                      <a:pt x="3512502" y="1488440"/>
                    </a:lnTo>
                    <a:lnTo>
                      <a:pt x="3505518" y="1494155"/>
                    </a:lnTo>
                    <a:lnTo>
                      <a:pt x="3498215" y="1498600"/>
                    </a:lnTo>
                    <a:lnTo>
                      <a:pt x="3490278" y="1502728"/>
                    </a:lnTo>
                    <a:lnTo>
                      <a:pt x="3486150" y="1504633"/>
                    </a:lnTo>
                    <a:lnTo>
                      <a:pt x="3481705" y="1506220"/>
                    </a:lnTo>
                    <a:lnTo>
                      <a:pt x="3197225" y="1598295"/>
                    </a:lnTo>
                    <a:lnTo>
                      <a:pt x="3200400" y="1624330"/>
                    </a:lnTo>
                    <a:lnTo>
                      <a:pt x="3203892" y="1650365"/>
                    </a:lnTo>
                    <a:lnTo>
                      <a:pt x="3206115" y="1676718"/>
                    </a:lnTo>
                    <a:lnTo>
                      <a:pt x="3208338" y="1703070"/>
                    </a:lnTo>
                    <a:lnTo>
                      <a:pt x="3210242" y="1729423"/>
                    </a:lnTo>
                    <a:lnTo>
                      <a:pt x="3211512" y="1755775"/>
                    </a:lnTo>
                    <a:lnTo>
                      <a:pt x="3212148" y="1782445"/>
                    </a:lnTo>
                    <a:lnTo>
                      <a:pt x="3212465" y="1809115"/>
                    </a:lnTo>
                    <a:lnTo>
                      <a:pt x="3212148" y="1835785"/>
                    </a:lnTo>
                    <a:lnTo>
                      <a:pt x="3211512" y="1862455"/>
                    </a:lnTo>
                    <a:lnTo>
                      <a:pt x="3210242" y="1889125"/>
                    </a:lnTo>
                    <a:lnTo>
                      <a:pt x="3208338" y="1915478"/>
                    </a:lnTo>
                    <a:lnTo>
                      <a:pt x="3206115" y="1941830"/>
                    </a:lnTo>
                    <a:lnTo>
                      <a:pt x="3203892" y="1967865"/>
                    </a:lnTo>
                    <a:lnTo>
                      <a:pt x="3200400" y="1993900"/>
                    </a:lnTo>
                    <a:lnTo>
                      <a:pt x="3197225" y="2019618"/>
                    </a:lnTo>
                    <a:lnTo>
                      <a:pt x="3481705" y="2112328"/>
                    </a:lnTo>
                    <a:lnTo>
                      <a:pt x="3486150" y="2113915"/>
                    </a:lnTo>
                    <a:lnTo>
                      <a:pt x="3490278" y="2115820"/>
                    </a:lnTo>
                    <a:lnTo>
                      <a:pt x="3498215" y="2119630"/>
                    </a:lnTo>
                    <a:lnTo>
                      <a:pt x="3505518" y="2124393"/>
                    </a:lnTo>
                    <a:lnTo>
                      <a:pt x="3512502" y="2129790"/>
                    </a:lnTo>
                    <a:lnTo>
                      <a:pt x="3518852" y="2135505"/>
                    </a:lnTo>
                    <a:lnTo>
                      <a:pt x="3524568" y="2142173"/>
                    </a:lnTo>
                    <a:lnTo>
                      <a:pt x="3529330" y="2149158"/>
                    </a:lnTo>
                    <a:lnTo>
                      <a:pt x="3533458" y="2156778"/>
                    </a:lnTo>
                    <a:lnTo>
                      <a:pt x="3537268" y="2164398"/>
                    </a:lnTo>
                    <a:lnTo>
                      <a:pt x="3539808" y="2172653"/>
                    </a:lnTo>
                    <a:lnTo>
                      <a:pt x="3541712" y="2180908"/>
                    </a:lnTo>
                    <a:lnTo>
                      <a:pt x="3542982" y="2189480"/>
                    </a:lnTo>
                    <a:lnTo>
                      <a:pt x="3543300" y="2198053"/>
                    </a:lnTo>
                    <a:lnTo>
                      <a:pt x="3542665" y="2206625"/>
                    </a:lnTo>
                    <a:lnTo>
                      <a:pt x="3542030" y="2211388"/>
                    </a:lnTo>
                    <a:lnTo>
                      <a:pt x="3541078" y="2215833"/>
                    </a:lnTo>
                    <a:lnTo>
                      <a:pt x="3539808" y="2220278"/>
                    </a:lnTo>
                    <a:lnTo>
                      <a:pt x="3538855" y="2224405"/>
                    </a:lnTo>
                    <a:lnTo>
                      <a:pt x="3445510" y="2512060"/>
                    </a:lnTo>
                    <a:lnTo>
                      <a:pt x="3443922" y="2516188"/>
                    </a:lnTo>
                    <a:lnTo>
                      <a:pt x="3442335" y="2520315"/>
                    </a:lnTo>
                    <a:lnTo>
                      <a:pt x="3438208" y="2528253"/>
                    </a:lnTo>
                    <a:lnTo>
                      <a:pt x="3433445" y="2535555"/>
                    </a:lnTo>
                    <a:lnTo>
                      <a:pt x="3428048" y="2542540"/>
                    </a:lnTo>
                    <a:lnTo>
                      <a:pt x="3422015" y="2548890"/>
                    </a:lnTo>
                    <a:lnTo>
                      <a:pt x="3415665" y="2554605"/>
                    </a:lnTo>
                    <a:lnTo>
                      <a:pt x="3408680" y="2559368"/>
                    </a:lnTo>
                    <a:lnTo>
                      <a:pt x="3401060" y="2563495"/>
                    </a:lnTo>
                    <a:lnTo>
                      <a:pt x="3393440" y="2567305"/>
                    </a:lnTo>
                    <a:lnTo>
                      <a:pt x="3385185" y="2569845"/>
                    </a:lnTo>
                    <a:lnTo>
                      <a:pt x="3376930" y="2571750"/>
                    </a:lnTo>
                    <a:lnTo>
                      <a:pt x="3368358" y="2573020"/>
                    </a:lnTo>
                    <a:lnTo>
                      <a:pt x="3359785" y="2573338"/>
                    </a:lnTo>
                    <a:lnTo>
                      <a:pt x="3350578" y="2573020"/>
                    </a:lnTo>
                    <a:lnTo>
                      <a:pt x="3346450" y="2572068"/>
                    </a:lnTo>
                    <a:lnTo>
                      <a:pt x="3342005" y="2571433"/>
                    </a:lnTo>
                    <a:lnTo>
                      <a:pt x="3337560" y="2570163"/>
                    </a:lnTo>
                    <a:lnTo>
                      <a:pt x="3333115" y="2568893"/>
                    </a:lnTo>
                    <a:lnTo>
                      <a:pt x="3048952" y="2476500"/>
                    </a:lnTo>
                    <a:lnTo>
                      <a:pt x="3035935" y="2499995"/>
                    </a:lnTo>
                    <a:lnTo>
                      <a:pt x="3023235" y="2523173"/>
                    </a:lnTo>
                    <a:lnTo>
                      <a:pt x="3009900" y="2546033"/>
                    </a:lnTo>
                    <a:lnTo>
                      <a:pt x="2996248" y="2568893"/>
                    </a:lnTo>
                    <a:lnTo>
                      <a:pt x="2981960" y="2590800"/>
                    </a:lnTo>
                    <a:lnTo>
                      <a:pt x="2967355" y="2613025"/>
                    </a:lnTo>
                    <a:lnTo>
                      <a:pt x="2952115" y="2634933"/>
                    </a:lnTo>
                    <a:lnTo>
                      <a:pt x="2936875" y="2656523"/>
                    </a:lnTo>
                    <a:lnTo>
                      <a:pt x="2921318" y="2677478"/>
                    </a:lnTo>
                    <a:lnTo>
                      <a:pt x="2905125" y="2698115"/>
                    </a:lnTo>
                    <a:lnTo>
                      <a:pt x="2888615" y="2718753"/>
                    </a:lnTo>
                    <a:lnTo>
                      <a:pt x="2871788" y="2739073"/>
                    </a:lnTo>
                    <a:lnTo>
                      <a:pt x="2854325" y="2759076"/>
                    </a:lnTo>
                    <a:lnTo>
                      <a:pt x="2837180" y="2778761"/>
                    </a:lnTo>
                    <a:lnTo>
                      <a:pt x="2819082" y="2797811"/>
                    </a:lnTo>
                    <a:lnTo>
                      <a:pt x="2800985" y="2817178"/>
                    </a:lnTo>
                    <a:lnTo>
                      <a:pt x="2976880" y="3059431"/>
                    </a:lnTo>
                    <a:lnTo>
                      <a:pt x="2979738" y="3063241"/>
                    </a:lnTo>
                    <a:lnTo>
                      <a:pt x="2981960" y="3067368"/>
                    </a:lnTo>
                    <a:lnTo>
                      <a:pt x="2986088" y="3075306"/>
                    </a:lnTo>
                    <a:lnTo>
                      <a:pt x="2988945" y="3083243"/>
                    </a:lnTo>
                    <a:lnTo>
                      <a:pt x="2991802" y="3091816"/>
                    </a:lnTo>
                    <a:lnTo>
                      <a:pt x="2993072" y="3100071"/>
                    </a:lnTo>
                    <a:lnTo>
                      <a:pt x="2994025" y="3108643"/>
                    </a:lnTo>
                    <a:lnTo>
                      <a:pt x="2994025" y="3117216"/>
                    </a:lnTo>
                    <a:lnTo>
                      <a:pt x="2992755" y="3125788"/>
                    </a:lnTo>
                    <a:lnTo>
                      <a:pt x="2991168" y="3134043"/>
                    </a:lnTo>
                    <a:lnTo>
                      <a:pt x="2988628" y="3142298"/>
                    </a:lnTo>
                    <a:lnTo>
                      <a:pt x="2985770" y="3150236"/>
                    </a:lnTo>
                    <a:lnTo>
                      <a:pt x="2981642" y="3157538"/>
                    </a:lnTo>
                    <a:lnTo>
                      <a:pt x="2976562" y="3165158"/>
                    </a:lnTo>
                    <a:lnTo>
                      <a:pt x="2970848" y="3171826"/>
                    </a:lnTo>
                    <a:lnTo>
                      <a:pt x="2967990" y="3175001"/>
                    </a:lnTo>
                    <a:lnTo>
                      <a:pt x="2964498" y="3177858"/>
                    </a:lnTo>
                    <a:lnTo>
                      <a:pt x="2961322" y="3181033"/>
                    </a:lnTo>
                    <a:lnTo>
                      <a:pt x="2957512" y="3183573"/>
                    </a:lnTo>
                    <a:lnTo>
                      <a:pt x="2712720" y="3361056"/>
                    </a:lnTo>
                    <a:lnTo>
                      <a:pt x="2709228" y="3363913"/>
                    </a:lnTo>
                    <a:lnTo>
                      <a:pt x="2705100" y="3366453"/>
                    </a:lnTo>
                    <a:lnTo>
                      <a:pt x="2697162" y="3370581"/>
                    </a:lnTo>
                    <a:lnTo>
                      <a:pt x="2688908" y="3373756"/>
                    </a:lnTo>
                    <a:lnTo>
                      <a:pt x="2680652" y="3376296"/>
                    </a:lnTo>
                    <a:lnTo>
                      <a:pt x="2671762" y="3377883"/>
                    </a:lnTo>
                    <a:lnTo>
                      <a:pt x="2663508" y="3378518"/>
                    </a:lnTo>
                    <a:lnTo>
                      <a:pt x="2654935" y="3378518"/>
                    </a:lnTo>
                    <a:lnTo>
                      <a:pt x="2646362" y="3377248"/>
                    </a:lnTo>
                    <a:lnTo>
                      <a:pt x="2638108" y="3375978"/>
                    </a:lnTo>
                    <a:lnTo>
                      <a:pt x="2629852" y="3373121"/>
                    </a:lnTo>
                    <a:lnTo>
                      <a:pt x="2621915" y="3369946"/>
                    </a:lnTo>
                    <a:lnTo>
                      <a:pt x="2614295" y="3365818"/>
                    </a:lnTo>
                    <a:lnTo>
                      <a:pt x="2606992" y="3360738"/>
                    </a:lnTo>
                    <a:lnTo>
                      <a:pt x="2600325" y="3355023"/>
                    </a:lnTo>
                    <a:lnTo>
                      <a:pt x="2597468" y="3352166"/>
                    </a:lnTo>
                    <a:lnTo>
                      <a:pt x="2593975" y="3348673"/>
                    </a:lnTo>
                    <a:lnTo>
                      <a:pt x="2591435" y="3345498"/>
                    </a:lnTo>
                    <a:lnTo>
                      <a:pt x="2588260" y="3341688"/>
                    </a:lnTo>
                    <a:lnTo>
                      <a:pt x="2412682" y="3099753"/>
                    </a:lnTo>
                    <a:lnTo>
                      <a:pt x="2388870" y="3110866"/>
                    </a:lnTo>
                    <a:lnTo>
                      <a:pt x="2365692" y="3122296"/>
                    </a:lnTo>
                    <a:lnTo>
                      <a:pt x="2341562" y="3132773"/>
                    </a:lnTo>
                    <a:lnTo>
                      <a:pt x="2317432" y="3142933"/>
                    </a:lnTo>
                    <a:lnTo>
                      <a:pt x="2292985" y="3152776"/>
                    </a:lnTo>
                    <a:lnTo>
                      <a:pt x="2268538" y="3161666"/>
                    </a:lnTo>
                    <a:lnTo>
                      <a:pt x="2243772" y="3170873"/>
                    </a:lnTo>
                    <a:lnTo>
                      <a:pt x="2218690" y="3179128"/>
                    </a:lnTo>
                    <a:lnTo>
                      <a:pt x="2193608" y="3187066"/>
                    </a:lnTo>
                    <a:lnTo>
                      <a:pt x="2167890" y="3194368"/>
                    </a:lnTo>
                    <a:lnTo>
                      <a:pt x="2142490" y="3201671"/>
                    </a:lnTo>
                    <a:lnTo>
                      <a:pt x="2116772" y="3208021"/>
                    </a:lnTo>
                    <a:lnTo>
                      <a:pt x="2091055" y="3214371"/>
                    </a:lnTo>
                    <a:lnTo>
                      <a:pt x="2064702" y="3220086"/>
                    </a:lnTo>
                    <a:lnTo>
                      <a:pt x="2038350" y="3225483"/>
                    </a:lnTo>
                    <a:lnTo>
                      <a:pt x="2011998" y="3229928"/>
                    </a:lnTo>
                    <a:lnTo>
                      <a:pt x="2011998" y="3529013"/>
                    </a:lnTo>
                    <a:lnTo>
                      <a:pt x="2011998" y="3533458"/>
                    </a:lnTo>
                    <a:lnTo>
                      <a:pt x="2011362" y="3537903"/>
                    </a:lnTo>
                    <a:lnTo>
                      <a:pt x="2010728" y="3542666"/>
                    </a:lnTo>
                    <a:lnTo>
                      <a:pt x="2010092" y="3547111"/>
                    </a:lnTo>
                    <a:lnTo>
                      <a:pt x="2007870" y="3555366"/>
                    </a:lnTo>
                    <a:lnTo>
                      <a:pt x="2005012" y="3563621"/>
                    </a:lnTo>
                    <a:lnTo>
                      <a:pt x="2001202" y="3571558"/>
                    </a:lnTo>
                    <a:lnTo>
                      <a:pt x="1996758" y="3578543"/>
                    </a:lnTo>
                    <a:lnTo>
                      <a:pt x="1991678" y="3585846"/>
                    </a:lnTo>
                    <a:lnTo>
                      <a:pt x="1985962" y="3591878"/>
                    </a:lnTo>
                    <a:lnTo>
                      <a:pt x="1979612" y="3597911"/>
                    </a:lnTo>
                    <a:lnTo>
                      <a:pt x="1972628" y="3602673"/>
                    </a:lnTo>
                    <a:lnTo>
                      <a:pt x="1965325" y="3607118"/>
                    </a:lnTo>
                    <a:lnTo>
                      <a:pt x="1957705" y="3610928"/>
                    </a:lnTo>
                    <a:lnTo>
                      <a:pt x="1949450" y="3614103"/>
                    </a:lnTo>
                    <a:lnTo>
                      <a:pt x="1940878" y="3616326"/>
                    </a:lnTo>
                    <a:lnTo>
                      <a:pt x="1931670" y="3617278"/>
                    </a:lnTo>
                    <a:lnTo>
                      <a:pt x="1927225" y="3617913"/>
                    </a:lnTo>
                    <a:lnTo>
                      <a:pt x="1922780" y="3617913"/>
                    </a:lnTo>
                    <a:lnTo>
                      <a:pt x="1620520" y="3617913"/>
                    </a:lnTo>
                    <a:lnTo>
                      <a:pt x="1615758" y="3617913"/>
                    </a:lnTo>
                    <a:lnTo>
                      <a:pt x="1611630" y="3617278"/>
                    </a:lnTo>
                    <a:lnTo>
                      <a:pt x="1602422" y="3616326"/>
                    </a:lnTo>
                    <a:lnTo>
                      <a:pt x="1594168" y="3614103"/>
                    </a:lnTo>
                    <a:lnTo>
                      <a:pt x="1585912" y="3610928"/>
                    </a:lnTo>
                    <a:lnTo>
                      <a:pt x="1577975" y="3607118"/>
                    </a:lnTo>
                    <a:lnTo>
                      <a:pt x="1570990" y="3602673"/>
                    </a:lnTo>
                    <a:lnTo>
                      <a:pt x="1563688" y="3597911"/>
                    </a:lnTo>
                    <a:lnTo>
                      <a:pt x="1557655" y="3591878"/>
                    </a:lnTo>
                    <a:lnTo>
                      <a:pt x="1551622" y="3585846"/>
                    </a:lnTo>
                    <a:lnTo>
                      <a:pt x="1546860" y="3578543"/>
                    </a:lnTo>
                    <a:lnTo>
                      <a:pt x="1542415" y="3571558"/>
                    </a:lnTo>
                    <a:lnTo>
                      <a:pt x="1538605" y="3563621"/>
                    </a:lnTo>
                    <a:lnTo>
                      <a:pt x="1535430" y="3555366"/>
                    </a:lnTo>
                    <a:lnTo>
                      <a:pt x="1533208" y="3547111"/>
                    </a:lnTo>
                    <a:lnTo>
                      <a:pt x="1532572" y="3542666"/>
                    </a:lnTo>
                    <a:lnTo>
                      <a:pt x="1531620" y="3537903"/>
                    </a:lnTo>
                    <a:lnTo>
                      <a:pt x="1531302" y="3533458"/>
                    </a:lnTo>
                    <a:lnTo>
                      <a:pt x="1531302" y="3529013"/>
                    </a:lnTo>
                    <a:lnTo>
                      <a:pt x="1531302" y="3229928"/>
                    </a:lnTo>
                    <a:lnTo>
                      <a:pt x="1504950" y="3225483"/>
                    </a:lnTo>
                    <a:lnTo>
                      <a:pt x="1478598" y="3220086"/>
                    </a:lnTo>
                    <a:lnTo>
                      <a:pt x="1452245" y="3214371"/>
                    </a:lnTo>
                    <a:lnTo>
                      <a:pt x="1426845" y="3208021"/>
                    </a:lnTo>
                    <a:lnTo>
                      <a:pt x="1400810" y="3201671"/>
                    </a:lnTo>
                    <a:lnTo>
                      <a:pt x="1375092" y="3194368"/>
                    </a:lnTo>
                    <a:lnTo>
                      <a:pt x="1350010" y="3187066"/>
                    </a:lnTo>
                    <a:lnTo>
                      <a:pt x="1324928" y="3179128"/>
                    </a:lnTo>
                    <a:lnTo>
                      <a:pt x="1299528" y="3170873"/>
                    </a:lnTo>
                    <a:lnTo>
                      <a:pt x="1274762" y="3161666"/>
                    </a:lnTo>
                    <a:lnTo>
                      <a:pt x="1250315" y="3152776"/>
                    </a:lnTo>
                    <a:lnTo>
                      <a:pt x="1225868" y="3142933"/>
                    </a:lnTo>
                    <a:lnTo>
                      <a:pt x="1201738" y="3132773"/>
                    </a:lnTo>
                    <a:lnTo>
                      <a:pt x="1177925" y="3122296"/>
                    </a:lnTo>
                    <a:lnTo>
                      <a:pt x="1154430" y="3110866"/>
                    </a:lnTo>
                    <a:lnTo>
                      <a:pt x="1130618" y="3099753"/>
                    </a:lnTo>
                    <a:lnTo>
                      <a:pt x="955040" y="3342006"/>
                    </a:lnTo>
                    <a:lnTo>
                      <a:pt x="952182" y="3345816"/>
                    </a:lnTo>
                    <a:lnTo>
                      <a:pt x="949325" y="3349308"/>
                    </a:lnTo>
                    <a:lnTo>
                      <a:pt x="946150" y="3352483"/>
                    </a:lnTo>
                    <a:lnTo>
                      <a:pt x="942975" y="3355658"/>
                    </a:lnTo>
                    <a:lnTo>
                      <a:pt x="935990" y="3361056"/>
                    </a:lnTo>
                    <a:lnTo>
                      <a:pt x="929005" y="3366136"/>
                    </a:lnTo>
                    <a:lnTo>
                      <a:pt x="921385" y="3369946"/>
                    </a:lnTo>
                    <a:lnTo>
                      <a:pt x="913448" y="3373121"/>
                    </a:lnTo>
                    <a:lnTo>
                      <a:pt x="905192" y="3375978"/>
                    </a:lnTo>
                    <a:lnTo>
                      <a:pt x="896938" y="3377248"/>
                    </a:lnTo>
                    <a:lnTo>
                      <a:pt x="888365" y="3378518"/>
                    </a:lnTo>
                    <a:lnTo>
                      <a:pt x="879792" y="3378518"/>
                    </a:lnTo>
                    <a:lnTo>
                      <a:pt x="870902" y="3377883"/>
                    </a:lnTo>
                    <a:lnTo>
                      <a:pt x="862648" y="3376296"/>
                    </a:lnTo>
                    <a:lnTo>
                      <a:pt x="854075" y="3373756"/>
                    </a:lnTo>
                    <a:lnTo>
                      <a:pt x="846138" y="3370581"/>
                    </a:lnTo>
                    <a:lnTo>
                      <a:pt x="837882" y="3366453"/>
                    </a:lnTo>
                    <a:lnTo>
                      <a:pt x="834072" y="3363913"/>
                    </a:lnTo>
                    <a:lnTo>
                      <a:pt x="830262" y="3361056"/>
                    </a:lnTo>
                    <a:lnTo>
                      <a:pt x="586105" y="3183573"/>
                    </a:lnTo>
                    <a:lnTo>
                      <a:pt x="582930" y="3181033"/>
                    </a:lnTo>
                    <a:lnTo>
                      <a:pt x="579438" y="3177858"/>
                    </a:lnTo>
                    <a:lnTo>
                      <a:pt x="575945" y="3175001"/>
                    </a:lnTo>
                    <a:lnTo>
                      <a:pt x="573088" y="3171826"/>
                    </a:lnTo>
                    <a:lnTo>
                      <a:pt x="567372" y="3165158"/>
                    </a:lnTo>
                    <a:lnTo>
                      <a:pt x="562610" y="3157538"/>
                    </a:lnTo>
                    <a:lnTo>
                      <a:pt x="558482" y="3150236"/>
                    </a:lnTo>
                    <a:lnTo>
                      <a:pt x="554990" y="3142298"/>
                    </a:lnTo>
                    <a:lnTo>
                      <a:pt x="552450" y="3134043"/>
                    </a:lnTo>
                    <a:lnTo>
                      <a:pt x="550862" y="3125788"/>
                    </a:lnTo>
                    <a:lnTo>
                      <a:pt x="549592" y="3117216"/>
                    </a:lnTo>
                    <a:lnTo>
                      <a:pt x="549592" y="3108643"/>
                    </a:lnTo>
                    <a:lnTo>
                      <a:pt x="550545" y="3100071"/>
                    </a:lnTo>
                    <a:lnTo>
                      <a:pt x="551815" y="3091816"/>
                    </a:lnTo>
                    <a:lnTo>
                      <a:pt x="554355" y="3083243"/>
                    </a:lnTo>
                    <a:lnTo>
                      <a:pt x="557530" y="3075306"/>
                    </a:lnTo>
                    <a:lnTo>
                      <a:pt x="559435" y="3071178"/>
                    </a:lnTo>
                    <a:lnTo>
                      <a:pt x="561340" y="3067368"/>
                    </a:lnTo>
                    <a:lnTo>
                      <a:pt x="563880" y="3063241"/>
                    </a:lnTo>
                    <a:lnTo>
                      <a:pt x="566738" y="3059431"/>
                    </a:lnTo>
                    <a:lnTo>
                      <a:pt x="742632" y="2817178"/>
                    </a:lnTo>
                    <a:lnTo>
                      <a:pt x="724218" y="2797811"/>
                    </a:lnTo>
                    <a:lnTo>
                      <a:pt x="706755" y="2778761"/>
                    </a:lnTo>
                    <a:lnTo>
                      <a:pt x="688975" y="2759076"/>
                    </a:lnTo>
                    <a:lnTo>
                      <a:pt x="671512" y="2739073"/>
                    </a:lnTo>
                    <a:lnTo>
                      <a:pt x="655002" y="2718753"/>
                    </a:lnTo>
                    <a:lnTo>
                      <a:pt x="638492" y="2698115"/>
                    </a:lnTo>
                    <a:lnTo>
                      <a:pt x="622300" y="2677478"/>
                    </a:lnTo>
                    <a:lnTo>
                      <a:pt x="606425" y="2656523"/>
                    </a:lnTo>
                    <a:lnTo>
                      <a:pt x="591185" y="2634933"/>
                    </a:lnTo>
                    <a:lnTo>
                      <a:pt x="576580" y="2613025"/>
                    </a:lnTo>
                    <a:lnTo>
                      <a:pt x="561658" y="2590800"/>
                    </a:lnTo>
                    <a:lnTo>
                      <a:pt x="547370" y="2568893"/>
                    </a:lnTo>
                    <a:lnTo>
                      <a:pt x="534035" y="2546033"/>
                    </a:lnTo>
                    <a:lnTo>
                      <a:pt x="520382" y="2523173"/>
                    </a:lnTo>
                    <a:lnTo>
                      <a:pt x="507682" y="2499995"/>
                    </a:lnTo>
                    <a:lnTo>
                      <a:pt x="494665" y="2476500"/>
                    </a:lnTo>
                    <a:lnTo>
                      <a:pt x="209868" y="2568893"/>
                    </a:lnTo>
                    <a:lnTo>
                      <a:pt x="205740" y="2570163"/>
                    </a:lnTo>
                    <a:lnTo>
                      <a:pt x="201295" y="2571433"/>
                    </a:lnTo>
                    <a:lnTo>
                      <a:pt x="196850" y="2572068"/>
                    </a:lnTo>
                    <a:lnTo>
                      <a:pt x="192722" y="2573020"/>
                    </a:lnTo>
                    <a:lnTo>
                      <a:pt x="183515" y="2573338"/>
                    </a:lnTo>
                    <a:lnTo>
                      <a:pt x="174942" y="2573020"/>
                    </a:lnTo>
                    <a:lnTo>
                      <a:pt x="166688" y="2571750"/>
                    </a:lnTo>
                    <a:lnTo>
                      <a:pt x="158115" y="2569845"/>
                    </a:lnTo>
                    <a:lnTo>
                      <a:pt x="150177" y="2567305"/>
                    </a:lnTo>
                    <a:lnTo>
                      <a:pt x="142240" y="2563495"/>
                    </a:lnTo>
                    <a:lnTo>
                      <a:pt x="134620" y="2559368"/>
                    </a:lnTo>
                    <a:lnTo>
                      <a:pt x="127952" y="2554605"/>
                    </a:lnTo>
                    <a:lnTo>
                      <a:pt x="121602" y="2548890"/>
                    </a:lnTo>
                    <a:lnTo>
                      <a:pt x="115570" y="2542540"/>
                    </a:lnTo>
                    <a:lnTo>
                      <a:pt x="109855" y="2535555"/>
                    </a:lnTo>
                    <a:lnTo>
                      <a:pt x="105410" y="2528253"/>
                    </a:lnTo>
                    <a:lnTo>
                      <a:pt x="101282" y="2520315"/>
                    </a:lnTo>
                    <a:lnTo>
                      <a:pt x="99377" y="2516188"/>
                    </a:lnTo>
                    <a:lnTo>
                      <a:pt x="97790" y="2512060"/>
                    </a:lnTo>
                    <a:lnTo>
                      <a:pt x="4445" y="2224405"/>
                    </a:lnTo>
                    <a:lnTo>
                      <a:pt x="3492" y="2220278"/>
                    </a:lnTo>
                    <a:lnTo>
                      <a:pt x="2222" y="2215833"/>
                    </a:lnTo>
                    <a:lnTo>
                      <a:pt x="1587" y="2211388"/>
                    </a:lnTo>
                    <a:lnTo>
                      <a:pt x="635" y="2206625"/>
                    </a:lnTo>
                    <a:lnTo>
                      <a:pt x="0" y="2198053"/>
                    </a:lnTo>
                    <a:lnTo>
                      <a:pt x="317" y="2189480"/>
                    </a:lnTo>
                    <a:lnTo>
                      <a:pt x="1587" y="2180908"/>
                    </a:lnTo>
                    <a:lnTo>
                      <a:pt x="3810" y="2172653"/>
                    </a:lnTo>
                    <a:lnTo>
                      <a:pt x="6350" y="2164398"/>
                    </a:lnTo>
                    <a:lnTo>
                      <a:pt x="9842" y="2156778"/>
                    </a:lnTo>
                    <a:lnTo>
                      <a:pt x="13970" y="2149158"/>
                    </a:lnTo>
                    <a:lnTo>
                      <a:pt x="19050" y="2142173"/>
                    </a:lnTo>
                    <a:lnTo>
                      <a:pt x="24447" y="2135505"/>
                    </a:lnTo>
                    <a:lnTo>
                      <a:pt x="30797" y="2129790"/>
                    </a:lnTo>
                    <a:lnTo>
                      <a:pt x="37465" y="2124393"/>
                    </a:lnTo>
                    <a:lnTo>
                      <a:pt x="45085" y="2119630"/>
                    </a:lnTo>
                    <a:lnTo>
                      <a:pt x="49212" y="2117725"/>
                    </a:lnTo>
                    <a:lnTo>
                      <a:pt x="53340" y="2115820"/>
                    </a:lnTo>
                    <a:lnTo>
                      <a:pt x="57467" y="2113915"/>
                    </a:lnTo>
                    <a:lnTo>
                      <a:pt x="61595" y="2112328"/>
                    </a:lnTo>
                    <a:lnTo>
                      <a:pt x="346392" y="2019618"/>
                    </a:lnTo>
                    <a:lnTo>
                      <a:pt x="342900" y="1993900"/>
                    </a:lnTo>
                    <a:lnTo>
                      <a:pt x="339725" y="1967865"/>
                    </a:lnTo>
                    <a:lnTo>
                      <a:pt x="337185" y="1941830"/>
                    </a:lnTo>
                    <a:lnTo>
                      <a:pt x="334962" y="1915478"/>
                    </a:lnTo>
                    <a:lnTo>
                      <a:pt x="333375" y="1889125"/>
                    </a:lnTo>
                    <a:lnTo>
                      <a:pt x="331788" y="1862455"/>
                    </a:lnTo>
                    <a:lnTo>
                      <a:pt x="331152" y="1835785"/>
                    </a:lnTo>
                    <a:lnTo>
                      <a:pt x="331152" y="1809115"/>
                    </a:lnTo>
                    <a:lnTo>
                      <a:pt x="331152" y="1782445"/>
                    </a:lnTo>
                    <a:lnTo>
                      <a:pt x="331788" y="1755775"/>
                    </a:lnTo>
                    <a:lnTo>
                      <a:pt x="333375" y="1729423"/>
                    </a:lnTo>
                    <a:lnTo>
                      <a:pt x="334962" y="1703070"/>
                    </a:lnTo>
                    <a:lnTo>
                      <a:pt x="337185" y="1676718"/>
                    </a:lnTo>
                    <a:lnTo>
                      <a:pt x="339725" y="1650365"/>
                    </a:lnTo>
                    <a:lnTo>
                      <a:pt x="342900" y="1624330"/>
                    </a:lnTo>
                    <a:lnTo>
                      <a:pt x="346392" y="1598295"/>
                    </a:lnTo>
                    <a:lnTo>
                      <a:pt x="61595" y="1506220"/>
                    </a:lnTo>
                    <a:lnTo>
                      <a:pt x="57467" y="1504633"/>
                    </a:lnTo>
                    <a:lnTo>
                      <a:pt x="53340" y="1502728"/>
                    </a:lnTo>
                    <a:lnTo>
                      <a:pt x="45085" y="1498600"/>
                    </a:lnTo>
                    <a:lnTo>
                      <a:pt x="37465" y="1494155"/>
                    </a:lnTo>
                    <a:lnTo>
                      <a:pt x="30797" y="1488440"/>
                    </a:lnTo>
                    <a:lnTo>
                      <a:pt x="24447" y="1482408"/>
                    </a:lnTo>
                    <a:lnTo>
                      <a:pt x="19050" y="1476058"/>
                    </a:lnTo>
                    <a:lnTo>
                      <a:pt x="13970" y="1468755"/>
                    </a:lnTo>
                    <a:lnTo>
                      <a:pt x="9842" y="1461453"/>
                    </a:lnTo>
                    <a:lnTo>
                      <a:pt x="6350" y="1453833"/>
                    </a:lnTo>
                    <a:lnTo>
                      <a:pt x="3810" y="1445578"/>
                    </a:lnTo>
                    <a:lnTo>
                      <a:pt x="1587" y="1437323"/>
                    </a:lnTo>
                    <a:lnTo>
                      <a:pt x="317" y="1428750"/>
                    </a:lnTo>
                    <a:lnTo>
                      <a:pt x="0" y="1419860"/>
                    </a:lnTo>
                    <a:lnTo>
                      <a:pt x="635" y="1411288"/>
                    </a:lnTo>
                    <a:lnTo>
                      <a:pt x="1587" y="1406843"/>
                    </a:lnTo>
                    <a:lnTo>
                      <a:pt x="2222" y="1402398"/>
                    </a:lnTo>
                    <a:lnTo>
                      <a:pt x="3492" y="1397635"/>
                    </a:lnTo>
                    <a:lnTo>
                      <a:pt x="4445" y="1393508"/>
                    </a:lnTo>
                    <a:lnTo>
                      <a:pt x="97790" y="1106488"/>
                    </a:lnTo>
                    <a:lnTo>
                      <a:pt x="99377" y="1102043"/>
                    </a:lnTo>
                    <a:lnTo>
                      <a:pt x="101282" y="1097915"/>
                    </a:lnTo>
                    <a:lnTo>
                      <a:pt x="103187" y="1093788"/>
                    </a:lnTo>
                    <a:lnTo>
                      <a:pt x="105410" y="1089978"/>
                    </a:lnTo>
                    <a:lnTo>
                      <a:pt x="109855" y="1082358"/>
                    </a:lnTo>
                    <a:lnTo>
                      <a:pt x="115570" y="1075690"/>
                    </a:lnTo>
                    <a:lnTo>
                      <a:pt x="121602" y="1069340"/>
                    </a:lnTo>
                    <a:lnTo>
                      <a:pt x="127952" y="1063625"/>
                    </a:lnTo>
                    <a:lnTo>
                      <a:pt x="134620" y="1058863"/>
                    </a:lnTo>
                    <a:lnTo>
                      <a:pt x="142240" y="1054735"/>
                    </a:lnTo>
                    <a:lnTo>
                      <a:pt x="150177" y="1051243"/>
                    </a:lnTo>
                    <a:lnTo>
                      <a:pt x="158115" y="1048068"/>
                    </a:lnTo>
                    <a:lnTo>
                      <a:pt x="166688" y="1046480"/>
                    </a:lnTo>
                    <a:lnTo>
                      <a:pt x="174942" y="1045210"/>
                    </a:lnTo>
                    <a:lnTo>
                      <a:pt x="183515" y="1044893"/>
                    </a:lnTo>
                    <a:lnTo>
                      <a:pt x="192722" y="1045528"/>
                    </a:lnTo>
                    <a:lnTo>
                      <a:pt x="196850" y="1046480"/>
                    </a:lnTo>
                    <a:lnTo>
                      <a:pt x="201295" y="1047115"/>
                    </a:lnTo>
                    <a:lnTo>
                      <a:pt x="205740" y="1048068"/>
                    </a:lnTo>
                    <a:lnTo>
                      <a:pt x="209868" y="1049338"/>
                    </a:lnTo>
                    <a:lnTo>
                      <a:pt x="494665" y="1141413"/>
                    </a:lnTo>
                    <a:lnTo>
                      <a:pt x="507682" y="1118235"/>
                    </a:lnTo>
                    <a:lnTo>
                      <a:pt x="520382" y="1095375"/>
                    </a:lnTo>
                    <a:lnTo>
                      <a:pt x="534035" y="1072198"/>
                    </a:lnTo>
                    <a:lnTo>
                      <a:pt x="547370" y="1049655"/>
                    </a:lnTo>
                    <a:lnTo>
                      <a:pt x="561658" y="1027113"/>
                    </a:lnTo>
                    <a:lnTo>
                      <a:pt x="576580" y="1005205"/>
                    </a:lnTo>
                    <a:lnTo>
                      <a:pt x="591185" y="983615"/>
                    </a:lnTo>
                    <a:lnTo>
                      <a:pt x="606425" y="961707"/>
                    </a:lnTo>
                    <a:lnTo>
                      <a:pt x="622300" y="940752"/>
                    </a:lnTo>
                    <a:lnTo>
                      <a:pt x="638492" y="919797"/>
                    </a:lnTo>
                    <a:lnTo>
                      <a:pt x="655002" y="899160"/>
                    </a:lnTo>
                    <a:lnTo>
                      <a:pt x="671512" y="878840"/>
                    </a:lnTo>
                    <a:lnTo>
                      <a:pt x="688975" y="858837"/>
                    </a:lnTo>
                    <a:lnTo>
                      <a:pt x="706755" y="839470"/>
                    </a:lnTo>
                    <a:lnTo>
                      <a:pt x="724218" y="819785"/>
                    </a:lnTo>
                    <a:lnTo>
                      <a:pt x="742632" y="801052"/>
                    </a:lnTo>
                    <a:lnTo>
                      <a:pt x="566420" y="558800"/>
                    </a:lnTo>
                    <a:lnTo>
                      <a:pt x="563562" y="554990"/>
                    </a:lnTo>
                    <a:lnTo>
                      <a:pt x="561340" y="551180"/>
                    </a:lnTo>
                    <a:lnTo>
                      <a:pt x="559118" y="547370"/>
                    </a:lnTo>
                    <a:lnTo>
                      <a:pt x="557212" y="543242"/>
                    </a:lnTo>
                    <a:lnTo>
                      <a:pt x="554355" y="534987"/>
                    </a:lnTo>
                    <a:lnTo>
                      <a:pt x="551498" y="526732"/>
                    </a:lnTo>
                    <a:lnTo>
                      <a:pt x="550228" y="518160"/>
                    </a:lnTo>
                    <a:lnTo>
                      <a:pt x="549592" y="509270"/>
                    </a:lnTo>
                    <a:lnTo>
                      <a:pt x="549592" y="500697"/>
                    </a:lnTo>
                    <a:lnTo>
                      <a:pt x="550862" y="492442"/>
                    </a:lnTo>
                    <a:lnTo>
                      <a:pt x="552450" y="483870"/>
                    </a:lnTo>
                    <a:lnTo>
                      <a:pt x="554990" y="475932"/>
                    </a:lnTo>
                    <a:lnTo>
                      <a:pt x="558482" y="467677"/>
                    </a:lnTo>
                    <a:lnTo>
                      <a:pt x="562610" y="460057"/>
                    </a:lnTo>
                    <a:lnTo>
                      <a:pt x="567372" y="453072"/>
                    </a:lnTo>
                    <a:lnTo>
                      <a:pt x="573088" y="446087"/>
                    </a:lnTo>
                    <a:lnTo>
                      <a:pt x="575945" y="442912"/>
                    </a:lnTo>
                    <a:lnTo>
                      <a:pt x="579438" y="439737"/>
                    </a:lnTo>
                    <a:lnTo>
                      <a:pt x="582930" y="436880"/>
                    </a:lnTo>
                    <a:lnTo>
                      <a:pt x="586105" y="434022"/>
                    </a:lnTo>
                    <a:lnTo>
                      <a:pt x="830898" y="256857"/>
                    </a:lnTo>
                    <a:lnTo>
                      <a:pt x="834708" y="254317"/>
                    </a:lnTo>
                    <a:lnTo>
                      <a:pt x="838200" y="251777"/>
                    </a:lnTo>
                    <a:lnTo>
                      <a:pt x="842328" y="249872"/>
                    </a:lnTo>
                    <a:lnTo>
                      <a:pt x="846138" y="247967"/>
                    </a:lnTo>
                    <a:lnTo>
                      <a:pt x="854392" y="244475"/>
                    </a:lnTo>
                    <a:lnTo>
                      <a:pt x="862648" y="242252"/>
                    </a:lnTo>
                    <a:lnTo>
                      <a:pt x="871538" y="240665"/>
                    </a:lnTo>
                    <a:lnTo>
                      <a:pt x="880110" y="240030"/>
                    </a:lnTo>
                    <a:lnTo>
                      <a:pt x="888365" y="240030"/>
                    </a:lnTo>
                    <a:lnTo>
                      <a:pt x="896938" y="240665"/>
                    </a:lnTo>
                    <a:lnTo>
                      <a:pt x="905192" y="242570"/>
                    </a:lnTo>
                    <a:lnTo>
                      <a:pt x="913448" y="245110"/>
                    </a:lnTo>
                    <a:lnTo>
                      <a:pt x="921385" y="248602"/>
                    </a:lnTo>
                    <a:lnTo>
                      <a:pt x="929005" y="252412"/>
                    </a:lnTo>
                    <a:lnTo>
                      <a:pt x="935990" y="257175"/>
                    </a:lnTo>
                    <a:lnTo>
                      <a:pt x="942975" y="262890"/>
                    </a:lnTo>
                    <a:lnTo>
                      <a:pt x="946150" y="266065"/>
                    </a:lnTo>
                    <a:lnTo>
                      <a:pt x="949325" y="269240"/>
                    </a:lnTo>
                    <a:lnTo>
                      <a:pt x="952182" y="272732"/>
                    </a:lnTo>
                    <a:lnTo>
                      <a:pt x="955040" y="276542"/>
                    </a:lnTo>
                    <a:lnTo>
                      <a:pt x="1130618" y="518477"/>
                    </a:lnTo>
                    <a:lnTo>
                      <a:pt x="1154430" y="507047"/>
                    </a:lnTo>
                    <a:lnTo>
                      <a:pt x="1177925" y="496252"/>
                    </a:lnTo>
                    <a:lnTo>
                      <a:pt x="1201738" y="485457"/>
                    </a:lnTo>
                    <a:lnTo>
                      <a:pt x="1225868" y="475615"/>
                    </a:lnTo>
                    <a:lnTo>
                      <a:pt x="1250315" y="465772"/>
                    </a:lnTo>
                    <a:lnTo>
                      <a:pt x="1274762" y="456247"/>
                    </a:lnTo>
                    <a:lnTo>
                      <a:pt x="1299528" y="447675"/>
                    </a:lnTo>
                    <a:lnTo>
                      <a:pt x="1324928" y="439102"/>
                    </a:lnTo>
                    <a:lnTo>
                      <a:pt x="1350010" y="431165"/>
                    </a:lnTo>
                    <a:lnTo>
                      <a:pt x="1375092" y="423545"/>
                    </a:lnTo>
                    <a:lnTo>
                      <a:pt x="1400810" y="416877"/>
                    </a:lnTo>
                    <a:lnTo>
                      <a:pt x="1426845" y="410210"/>
                    </a:lnTo>
                    <a:lnTo>
                      <a:pt x="1452245" y="404177"/>
                    </a:lnTo>
                    <a:lnTo>
                      <a:pt x="1478598" y="398462"/>
                    </a:lnTo>
                    <a:lnTo>
                      <a:pt x="1504950" y="393065"/>
                    </a:lnTo>
                    <a:lnTo>
                      <a:pt x="1531302" y="388620"/>
                    </a:lnTo>
                    <a:lnTo>
                      <a:pt x="1531302" y="89217"/>
                    </a:lnTo>
                    <a:lnTo>
                      <a:pt x="1531302" y="84455"/>
                    </a:lnTo>
                    <a:lnTo>
                      <a:pt x="1531620" y="80010"/>
                    </a:lnTo>
                    <a:lnTo>
                      <a:pt x="1532572" y="75565"/>
                    </a:lnTo>
                    <a:lnTo>
                      <a:pt x="1533208" y="71120"/>
                    </a:lnTo>
                    <a:lnTo>
                      <a:pt x="1535430" y="62865"/>
                    </a:lnTo>
                    <a:lnTo>
                      <a:pt x="1538605" y="54610"/>
                    </a:lnTo>
                    <a:lnTo>
                      <a:pt x="1542415" y="46672"/>
                    </a:lnTo>
                    <a:lnTo>
                      <a:pt x="1546860" y="39370"/>
                    </a:lnTo>
                    <a:lnTo>
                      <a:pt x="1551622" y="32385"/>
                    </a:lnTo>
                    <a:lnTo>
                      <a:pt x="1557655" y="26352"/>
                    </a:lnTo>
                    <a:lnTo>
                      <a:pt x="1563688" y="20320"/>
                    </a:lnTo>
                    <a:lnTo>
                      <a:pt x="1570990" y="15240"/>
                    </a:lnTo>
                    <a:lnTo>
                      <a:pt x="1577975" y="10795"/>
                    </a:lnTo>
                    <a:lnTo>
                      <a:pt x="1585912" y="6985"/>
                    </a:lnTo>
                    <a:lnTo>
                      <a:pt x="1594168" y="4127"/>
                    </a:lnTo>
                    <a:lnTo>
                      <a:pt x="1602422" y="1905"/>
                    </a:lnTo>
                    <a:lnTo>
                      <a:pt x="1607185" y="952"/>
                    </a:lnTo>
                    <a:lnTo>
                      <a:pt x="1611630" y="317"/>
                    </a:lnTo>
                    <a:lnTo>
                      <a:pt x="161575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文本框 59"/>
              <p:cNvSpPr txBox="1"/>
              <p:nvPr/>
            </p:nvSpPr>
            <p:spPr>
              <a:xfrm>
                <a:off x="3054997" y="4195129"/>
                <a:ext cx="1357226" cy="385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dirty="0" smtClean="0">
                    <a:solidFill>
                      <a:schemeClr val="bg1"/>
                    </a:solidFill>
                    <a:latin typeface="+mn-ea"/>
                  </a:rPr>
                  <a:t>投资需求</a:t>
                </a:r>
                <a:endParaRPr lang="zh-CN" altLang="en-US" sz="16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3966519" y="967433"/>
              <a:ext cx="2369358" cy="2553482"/>
              <a:chOff x="4078604" y="2478655"/>
              <a:chExt cx="2369358" cy="2553482"/>
            </a:xfrm>
          </p:grpSpPr>
          <p:sp>
            <p:nvSpPr>
              <p:cNvPr id="22" name="任意多边形 21"/>
              <p:cNvSpPr/>
              <p:nvPr/>
            </p:nvSpPr>
            <p:spPr>
              <a:xfrm>
                <a:off x="4078604" y="2478655"/>
                <a:ext cx="2369358" cy="2553482"/>
              </a:xfrm>
              <a:custGeom>
                <a:avLst/>
                <a:gdLst>
                  <a:gd name="connsiteX0" fmla="*/ 1184679 w 2369358"/>
                  <a:gd name="connsiteY0" fmla="*/ 0 h 2553482"/>
                  <a:gd name="connsiteX1" fmla="*/ 2369358 w 2369358"/>
                  <a:gd name="connsiteY1" fmla="*/ 1184679 h 2553482"/>
                  <a:gd name="connsiteX2" fmla="*/ 1423433 w 2369358"/>
                  <a:gd name="connsiteY2" fmla="*/ 2345290 h 2553482"/>
                  <a:gd name="connsiteX3" fmla="*/ 1321945 w 2369358"/>
                  <a:gd name="connsiteY3" fmla="*/ 2360779 h 2553482"/>
                  <a:gd name="connsiteX4" fmla="*/ 1223444 w 2369358"/>
                  <a:gd name="connsiteY4" fmla="*/ 2553482 h 2553482"/>
                  <a:gd name="connsiteX5" fmla="*/ 1132988 w 2369358"/>
                  <a:gd name="connsiteY5" fmla="*/ 2366748 h 2553482"/>
                  <a:gd name="connsiteX6" fmla="*/ 1063553 w 2369358"/>
                  <a:gd name="connsiteY6" fmla="*/ 2363242 h 2553482"/>
                  <a:gd name="connsiteX7" fmla="*/ 0 w 2369358"/>
                  <a:gd name="connsiteY7" fmla="*/ 1184679 h 2553482"/>
                  <a:gd name="connsiteX8" fmla="*/ 1184679 w 2369358"/>
                  <a:gd name="connsiteY8" fmla="*/ 0 h 2553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69358" h="2553482">
                    <a:moveTo>
                      <a:pt x="1184679" y="0"/>
                    </a:moveTo>
                    <a:cubicBezTo>
                      <a:pt x="1838959" y="0"/>
                      <a:pt x="2369358" y="530399"/>
                      <a:pt x="2369358" y="1184679"/>
                    </a:cubicBezTo>
                    <a:cubicBezTo>
                      <a:pt x="2369358" y="1757174"/>
                      <a:pt x="1963272" y="2234823"/>
                      <a:pt x="1423433" y="2345290"/>
                    </a:cubicBezTo>
                    <a:lnTo>
                      <a:pt x="1321945" y="2360779"/>
                    </a:lnTo>
                    <a:lnTo>
                      <a:pt x="1223444" y="2553482"/>
                    </a:lnTo>
                    <a:lnTo>
                      <a:pt x="1132988" y="2366748"/>
                    </a:lnTo>
                    <a:lnTo>
                      <a:pt x="1063553" y="2363242"/>
                    </a:lnTo>
                    <a:cubicBezTo>
                      <a:pt x="466171" y="2302574"/>
                      <a:pt x="0" y="1798067"/>
                      <a:pt x="0" y="1184679"/>
                    </a:cubicBezTo>
                    <a:cubicBezTo>
                      <a:pt x="0" y="530399"/>
                      <a:pt x="530399" y="0"/>
                      <a:pt x="1184679" y="0"/>
                    </a:cubicBezTo>
                    <a:close/>
                  </a:path>
                </a:pathLst>
              </a:cu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4480111" y="3268683"/>
                <a:ext cx="1562853" cy="1076235"/>
                <a:chOff x="4582809" y="2621791"/>
                <a:chExt cx="1562853" cy="1076235"/>
              </a:xfrm>
            </p:grpSpPr>
            <p:sp>
              <p:nvSpPr>
                <p:cNvPr id="24" name="KSO_Shape"/>
                <p:cNvSpPr>
                  <a:spLocks/>
                </p:cNvSpPr>
                <p:nvPr/>
              </p:nvSpPr>
              <p:spPr bwMode="auto">
                <a:xfrm>
                  <a:off x="5143687" y="2621791"/>
                  <a:ext cx="441100" cy="441836"/>
                </a:xfrm>
                <a:custGeom>
                  <a:avLst/>
                  <a:gdLst>
                    <a:gd name="T0" fmla="*/ 923363 w 1752600"/>
                    <a:gd name="T1" fmla="*/ 1417153 h 1754188"/>
                    <a:gd name="T2" fmla="*/ 958587 w 1752600"/>
                    <a:gd name="T3" fmla="*/ 1476612 h 1754188"/>
                    <a:gd name="T4" fmla="*/ 945181 w 1752600"/>
                    <a:gd name="T5" fmla="*/ 1530763 h 1754188"/>
                    <a:gd name="T6" fmla="*/ 886299 w 1752600"/>
                    <a:gd name="T7" fmla="*/ 1566067 h 1754188"/>
                    <a:gd name="T8" fmla="*/ 832675 w 1752600"/>
                    <a:gd name="T9" fmla="*/ 1552795 h 1754188"/>
                    <a:gd name="T10" fmla="*/ 797714 w 1752600"/>
                    <a:gd name="T11" fmla="*/ 1493335 h 1754188"/>
                    <a:gd name="T12" fmla="*/ 810857 w 1752600"/>
                    <a:gd name="T13" fmla="*/ 1439185 h 1754188"/>
                    <a:gd name="T14" fmla="*/ 869739 w 1752600"/>
                    <a:gd name="T15" fmla="*/ 1403616 h 1754188"/>
                    <a:gd name="T16" fmla="*/ 1526266 w 1752600"/>
                    <a:gd name="T17" fmla="*/ 809406 h 1754188"/>
                    <a:gd name="T18" fmla="*/ 1561836 w 1752600"/>
                    <a:gd name="T19" fmla="*/ 868866 h 1754188"/>
                    <a:gd name="T20" fmla="*/ 1548298 w 1752600"/>
                    <a:gd name="T21" fmla="*/ 923016 h 1754188"/>
                    <a:gd name="T22" fmla="*/ 1488839 w 1752600"/>
                    <a:gd name="T23" fmla="*/ 958586 h 1754188"/>
                    <a:gd name="T24" fmla="*/ 1434954 w 1752600"/>
                    <a:gd name="T25" fmla="*/ 945048 h 1754188"/>
                    <a:gd name="T26" fmla="*/ 1399385 w 1752600"/>
                    <a:gd name="T27" fmla="*/ 885589 h 1754188"/>
                    <a:gd name="T28" fmla="*/ 1412922 w 1752600"/>
                    <a:gd name="T29" fmla="*/ 831438 h 1754188"/>
                    <a:gd name="T30" fmla="*/ 1472116 w 1752600"/>
                    <a:gd name="T31" fmla="*/ 795869 h 1754188"/>
                    <a:gd name="T32" fmla="*/ 931422 w 1752600"/>
                    <a:gd name="T33" fmla="*/ 210375 h 1754188"/>
                    <a:gd name="T34" fmla="*/ 985331 w 1752600"/>
                    <a:gd name="T35" fmla="*/ 812351 h 1754188"/>
                    <a:gd name="T36" fmla="*/ 997223 w 1752600"/>
                    <a:gd name="T37" fmla="*/ 915108 h 1754188"/>
                    <a:gd name="T38" fmla="*/ 946749 w 1752600"/>
                    <a:gd name="T39" fmla="*/ 982906 h 1754188"/>
                    <a:gd name="T40" fmla="*/ 857693 w 1752600"/>
                    <a:gd name="T41" fmla="*/ 1003564 h 1754188"/>
                    <a:gd name="T42" fmla="*/ 763351 w 1752600"/>
                    <a:gd name="T43" fmla="*/ 937354 h 1754188"/>
                    <a:gd name="T44" fmla="*/ 353480 w 1752600"/>
                    <a:gd name="T45" fmla="*/ 893921 h 1754188"/>
                    <a:gd name="T46" fmla="*/ 383342 w 1752600"/>
                    <a:gd name="T47" fmla="*/ 820296 h 1754188"/>
                    <a:gd name="T48" fmla="*/ 815147 w 1752600"/>
                    <a:gd name="T49" fmla="*/ 764945 h 1754188"/>
                    <a:gd name="T50" fmla="*/ 858486 w 1752600"/>
                    <a:gd name="T51" fmla="*/ 180713 h 1754188"/>
                    <a:gd name="T52" fmla="*/ 670516 w 1752600"/>
                    <a:gd name="T53" fmla="*/ 152975 h 1754188"/>
                    <a:gd name="T54" fmla="*/ 441192 w 1752600"/>
                    <a:gd name="T55" fmla="*/ 263340 h 1754188"/>
                    <a:gd name="T56" fmla="*/ 263181 w 1752600"/>
                    <a:gd name="T57" fmla="*/ 441458 h 1754188"/>
                    <a:gd name="T58" fmla="*/ 152883 w 1752600"/>
                    <a:gd name="T59" fmla="*/ 670921 h 1754188"/>
                    <a:gd name="T60" fmla="*/ 126168 w 1752600"/>
                    <a:gd name="T61" fmla="*/ 934791 h 1754188"/>
                    <a:gd name="T62" fmla="*/ 190707 w 1752600"/>
                    <a:gd name="T63" fmla="*/ 1186485 h 1754188"/>
                    <a:gd name="T64" fmla="*/ 332216 w 1752600"/>
                    <a:gd name="T65" fmla="*/ 1396099 h 1754188"/>
                    <a:gd name="T66" fmla="*/ 534297 w 1752600"/>
                    <a:gd name="T67" fmla="*/ 1547221 h 1754188"/>
                    <a:gd name="T68" fmla="*/ 780550 w 1752600"/>
                    <a:gd name="T69" fmla="*/ 1623709 h 1754188"/>
                    <a:gd name="T70" fmla="*/ 1045847 w 1752600"/>
                    <a:gd name="T71" fmla="*/ 1610476 h 1754188"/>
                    <a:gd name="T72" fmla="*/ 1281255 w 1752600"/>
                    <a:gd name="T73" fmla="*/ 1511227 h 1754188"/>
                    <a:gd name="T74" fmla="*/ 1467730 w 1752600"/>
                    <a:gd name="T75" fmla="*/ 1341578 h 1754188"/>
                    <a:gd name="T76" fmla="*/ 1588873 w 1752600"/>
                    <a:gd name="T77" fmla="*/ 1118202 h 1754188"/>
                    <a:gd name="T78" fmla="*/ 1628019 w 1752600"/>
                    <a:gd name="T79" fmla="*/ 857509 h 1754188"/>
                    <a:gd name="T80" fmla="*/ 1576176 w 1752600"/>
                    <a:gd name="T81" fmla="*/ 601315 h 1754188"/>
                    <a:gd name="T82" fmla="*/ 1444718 w 1752600"/>
                    <a:gd name="T83" fmla="*/ 384820 h 1754188"/>
                    <a:gd name="T84" fmla="*/ 1250573 w 1752600"/>
                    <a:gd name="T85" fmla="*/ 224170 h 1754188"/>
                    <a:gd name="T86" fmla="*/ 1009345 w 1752600"/>
                    <a:gd name="T87" fmla="*/ 136037 h 1754188"/>
                    <a:gd name="T88" fmla="*/ 987656 w 1752600"/>
                    <a:gd name="T89" fmla="*/ 7146 h 1754188"/>
                    <a:gd name="T90" fmla="*/ 1274907 w 1752600"/>
                    <a:gd name="T91" fmla="*/ 96337 h 1754188"/>
                    <a:gd name="T92" fmla="*/ 1510315 w 1752600"/>
                    <a:gd name="T93" fmla="*/ 272074 h 1754188"/>
                    <a:gd name="T94" fmla="*/ 1675101 w 1752600"/>
                    <a:gd name="T95" fmla="*/ 516358 h 1754188"/>
                    <a:gd name="T96" fmla="*/ 1749955 w 1752600"/>
                    <a:gd name="T97" fmla="*/ 809605 h 1754188"/>
                    <a:gd name="T98" fmla="*/ 1719273 w 1752600"/>
                    <a:gd name="T99" fmla="*/ 1116879 h 1754188"/>
                    <a:gd name="T100" fmla="*/ 1590724 w 1752600"/>
                    <a:gd name="T101" fmla="*/ 1384453 h 1754188"/>
                    <a:gd name="T102" fmla="*/ 1383353 w 1752600"/>
                    <a:gd name="T103" fmla="*/ 1591949 h 1754188"/>
                    <a:gd name="T104" fmla="*/ 1115940 w 1752600"/>
                    <a:gd name="T105" fmla="*/ 1720576 h 1754188"/>
                    <a:gd name="T106" fmla="*/ 809116 w 1752600"/>
                    <a:gd name="T107" fmla="*/ 1751277 h 1754188"/>
                    <a:gd name="T108" fmla="*/ 516046 w 1752600"/>
                    <a:gd name="T109" fmla="*/ 1676377 h 1754188"/>
                    <a:gd name="T110" fmla="*/ 271909 w 1752600"/>
                    <a:gd name="T111" fmla="*/ 1511492 h 1754188"/>
                    <a:gd name="T112" fmla="*/ 95750 w 1752600"/>
                    <a:gd name="T113" fmla="*/ 1275941 h 1754188"/>
                    <a:gd name="T114" fmla="*/ 6877 w 1752600"/>
                    <a:gd name="T115" fmla="*/ 988782 h 1754188"/>
                    <a:gd name="T116" fmla="*/ 22483 w 1752600"/>
                    <a:gd name="T117" fmla="*/ 679126 h 1754188"/>
                    <a:gd name="T118" fmla="*/ 138071 w 1752600"/>
                    <a:gd name="T119" fmla="*/ 404935 h 1754188"/>
                    <a:gd name="T120" fmla="*/ 335655 w 1752600"/>
                    <a:gd name="T121" fmla="*/ 187117 h 1754188"/>
                    <a:gd name="T122" fmla="*/ 595662 w 1752600"/>
                    <a:gd name="T123" fmla="*/ 46051 h 1754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752600" h="1754188">
                      <a:moveTo>
                        <a:pt x="873945" y="1403350"/>
                      </a:moveTo>
                      <a:lnTo>
                        <a:pt x="877888" y="1403350"/>
                      </a:lnTo>
                      <a:lnTo>
                        <a:pt x="882356" y="1403350"/>
                      </a:lnTo>
                      <a:lnTo>
                        <a:pt x="886299" y="1403616"/>
                      </a:lnTo>
                      <a:lnTo>
                        <a:pt x="890505" y="1404146"/>
                      </a:lnTo>
                      <a:lnTo>
                        <a:pt x="894448" y="1404943"/>
                      </a:lnTo>
                      <a:lnTo>
                        <a:pt x="898128" y="1405739"/>
                      </a:lnTo>
                      <a:lnTo>
                        <a:pt x="901808" y="1406801"/>
                      </a:lnTo>
                      <a:lnTo>
                        <a:pt x="906014" y="1408393"/>
                      </a:lnTo>
                      <a:lnTo>
                        <a:pt x="909432" y="1409455"/>
                      </a:lnTo>
                      <a:lnTo>
                        <a:pt x="913112" y="1411048"/>
                      </a:lnTo>
                      <a:lnTo>
                        <a:pt x="916529" y="1412906"/>
                      </a:lnTo>
                      <a:lnTo>
                        <a:pt x="919946" y="1415030"/>
                      </a:lnTo>
                      <a:lnTo>
                        <a:pt x="923363" y="1417153"/>
                      </a:lnTo>
                      <a:lnTo>
                        <a:pt x="929672" y="1421931"/>
                      </a:lnTo>
                      <a:lnTo>
                        <a:pt x="935192" y="1427240"/>
                      </a:lnTo>
                      <a:lnTo>
                        <a:pt x="940450" y="1432814"/>
                      </a:lnTo>
                      <a:lnTo>
                        <a:pt x="945181" y="1439185"/>
                      </a:lnTo>
                      <a:lnTo>
                        <a:pt x="947284" y="1442636"/>
                      </a:lnTo>
                      <a:lnTo>
                        <a:pt x="949124" y="1446086"/>
                      </a:lnTo>
                      <a:lnTo>
                        <a:pt x="951227" y="1449537"/>
                      </a:lnTo>
                      <a:lnTo>
                        <a:pt x="952804" y="1452988"/>
                      </a:lnTo>
                      <a:lnTo>
                        <a:pt x="953856" y="1456704"/>
                      </a:lnTo>
                      <a:lnTo>
                        <a:pt x="955433" y="1460420"/>
                      </a:lnTo>
                      <a:lnTo>
                        <a:pt x="956484" y="1464667"/>
                      </a:lnTo>
                      <a:lnTo>
                        <a:pt x="957273" y="1468384"/>
                      </a:lnTo>
                      <a:lnTo>
                        <a:pt x="958062" y="1472365"/>
                      </a:lnTo>
                      <a:lnTo>
                        <a:pt x="958587" y="1476612"/>
                      </a:lnTo>
                      <a:lnTo>
                        <a:pt x="958850" y="1480594"/>
                      </a:lnTo>
                      <a:lnTo>
                        <a:pt x="958850" y="1485107"/>
                      </a:lnTo>
                      <a:lnTo>
                        <a:pt x="958850" y="1489088"/>
                      </a:lnTo>
                      <a:lnTo>
                        <a:pt x="958587" y="1493335"/>
                      </a:lnTo>
                      <a:lnTo>
                        <a:pt x="958062" y="1497317"/>
                      </a:lnTo>
                      <a:lnTo>
                        <a:pt x="957273" y="1501299"/>
                      </a:lnTo>
                      <a:lnTo>
                        <a:pt x="956484" y="1505546"/>
                      </a:lnTo>
                      <a:lnTo>
                        <a:pt x="955433" y="1509262"/>
                      </a:lnTo>
                      <a:lnTo>
                        <a:pt x="953856" y="1512978"/>
                      </a:lnTo>
                      <a:lnTo>
                        <a:pt x="952804" y="1516694"/>
                      </a:lnTo>
                      <a:lnTo>
                        <a:pt x="951227" y="1520145"/>
                      </a:lnTo>
                      <a:lnTo>
                        <a:pt x="949124" y="1524127"/>
                      </a:lnTo>
                      <a:lnTo>
                        <a:pt x="947284" y="1527312"/>
                      </a:lnTo>
                      <a:lnTo>
                        <a:pt x="945181" y="1530763"/>
                      </a:lnTo>
                      <a:lnTo>
                        <a:pt x="940450" y="1536868"/>
                      </a:lnTo>
                      <a:lnTo>
                        <a:pt x="935192" y="1542973"/>
                      </a:lnTo>
                      <a:lnTo>
                        <a:pt x="929672" y="1548017"/>
                      </a:lnTo>
                      <a:lnTo>
                        <a:pt x="923363" y="1552795"/>
                      </a:lnTo>
                      <a:lnTo>
                        <a:pt x="919946" y="1554918"/>
                      </a:lnTo>
                      <a:lnTo>
                        <a:pt x="916529" y="1556776"/>
                      </a:lnTo>
                      <a:lnTo>
                        <a:pt x="913112" y="1558634"/>
                      </a:lnTo>
                      <a:lnTo>
                        <a:pt x="909432" y="1560227"/>
                      </a:lnTo>
                      <a:lnTo>
                        <a:pt x="906014" y="1561820"/>
                      </a:lnTo>
                      <a:lnTo>
                        <a:pt x="901808" y="1563147"/>
                      </a:lnTo>
                      <a:lnTo>
                        <a:pt x="898128" y="1564209"/>
                      </a:lnTo>
                      <a:lnTo>
                        <a:pt x="894448" y="1565005"/>
                      </a:lnTo>
                      <a:lnTo>
                        <a:pt x="890505" y="1565801"/>
                      </a:lnTo>
                      <a:lnTo>
                        <a:pt x="886299" y="1566067"/>
                      </a:lnTo>
                      <a:lnTo>
                        <a:pt x="882356" y="1566598"/>
                      </a:lnTo>
                      <a:lnTo>
                        <a:pt x="877888" y="1566863"/>
                      </a:lnTo>
                      <a:lnTo>
                        <a:pt x="873945" y="1566598"/>
                      </a:lnTo>
                      <a:lnTo>
                        <a:pt x="869739" y="1566067"/>
                      </a:lnTo>
                      <a:lnTo>
                        <a:pt x="865796" y="1565801"/>
                      </a:lnTo>
                      <a:lnTo>
                        <a:pt x="861853" y="1565005"/>
                      </a:lnTo>
                      <a:lnTo>
                        <a:pt x="857647" y="1564209"/>
                      </a:lnTo>
                      <a:lnTo>
                        <a:pt x="853967" y="1563147"/>
                      </a:lnTo>
                      <a:lnTo>
                        <a:pt x="850287" y="1561820"/>
                      </a:lnTo>
                      <a:lnTo>
                        <a:pt x="846607" y="1560227"/>
                      </a:lnTo>
                      <a:lnTo>
                        <a:pt x="842664" y="1558634"/>
                      </a:lnTo>
                      <a:lnTo>
                        <a:pt x="839247" y="1556776"/>
                      </a:lnTo>
                      <a:lnTo>
                        <a:pt x="835829" y="1554918"/>
                      </a:lnTo>
                      <a:lnTo>
                        <a:pt x="832675" y="1552795"/>
                      </a:lnTo>
                      <a:lnTo>
                        <a:pt x="826629" y="1548017"/>
                      </a:lnTo>
                      <a:lnTo>
                        <a:pt x="820583" y="1542973"/>
                      </a:lnTo>
                      <a:lnTo>
                        <a:pt x="815589" y="1536868"/>
                      </a:lnTo>
                      <a:lnTo>
                        <a:pt x="810857" y="1530763"/>
                      </a:lnTo>
                      <a:lnTo>
                        <a:pt x="808754" y="1527312"/>
                      </a:lnTo>
                      <a:lnTo>
                        <a:pt x="806914" y="1524127"/>
                      </a:lnTo>
                      <a:lnTo>
                        <a:pt x="805074" y="1520145"/>
                      </a:lnTo>
                      <a:lnTo>
                        <a:pt x="803497" y="1516694"/>
                      </a:lnTo>
                      <a:lnTo>
                        <a:pt x="801920" y="1512978"/>
                      </a:lnTo>
                      <a:lnTo>
                        <a:pt x="800605" y="1509262"/>
                      </a:lnTo>
                      <a:lnTo>
                        <a:pt x="799554" y="1505546"/>
                      </a:lnTo>
                      <a:lnTo>
                        <a:pt x="798765" y="1501299"/>
                      </a:lnTo>
                      <a:lnTo>
                        <a:pt x="797977" y="1497317"/>
                      </a:lnTo>
                      <a:lnTo>
                        <a:pt x="797714" y="1493335"/>
                      </a:lnTo>
                      <a:lnTo>
                        <a:pt x="797188" y="1489088"/>
                      </a:lnTo>
                      <a:lnTo>
                        <a:pt x="796925" y="1485107"/>
                      </a:lnTo>
                      <a:lnTo>
                        <a:pt x="797188" y="1480594"/>
                      </a:lnTo>
                      <a:lnTo>
                        <a:pt x="797714" y="1476612"/>
                      </a:lnTo>
                      <a:lnTo>
                        <a:pt x="797977" y="1472365"/>
                      </a:lnTo>
                      <a:lnTo>
                        <a:pt x="798765" y="1468384"/>
                      </a:lnTo>
                      <a:lnTo>
                        <a:pt x="799554" y="1464667"/>
                      </a:lnTo>
                      <a:lnTo>
                        <a:pt x="800605" y="1460420"/>
                      </a:lnTo>
                      <a:lnTo>
                        <a:pt x="801920" y="1456704"/>
                      </a:lnTo>
                      <a:lnTo>
                        <a:pt x="803497" y="1452988"/>
                      </a:lnTo>
                      <a:lnTo>
                        <a:pt x="805074" y="1449537"/>
                      </a:lnTo>
                      <a:lnTo>
                        <a:pt x="806914" y="1446086"/>
                      </a:lnTo>
                      <a:lnTo>
                        <a:pt x="808754" y="1442636"/>
                      </a:lnTo>
                      <a:lnTo>
                        <a:pt x="810857" y="1439185"/>
                      </a:lnTo>
                      <a:lnTo>
                        <a:pt x="815589" y="1432814"/>
                      </a:lnTo>
                      <a:lnTo>
                        <a:pt x="820583" y="1427240"/>
                      </a:lnTo>
                      <a:lnTo>
                        <a:pt x="826629" y="1421931"/>
                      </a:lnTo>
                      <a:lnTo>
                        <a:pt x="832675" y="1417153"/>
                      </a:lnTo>
                      <a:lnTo>
                        <a:pt x="835829" y="1415030"/>
                      </a:lnTo>
                      <a:lnTo>
                        <a:pt x="839247" y="1412906"/>
                      </a:lnTo>
                      <a:lnTo>
                        <a:pt x="842664" y="1411048"/>
                      </a:lnTo>
                      <a:lnTo>
                        <a:pt x="846607" y="1409455"/>
                      </a:lnTo>
                      <a:lnTo>
                        <a:pt x="850287" y="1408393"/>
                      </a:lnTo>
                      <a:lnTo>
                        <a:pt x="853967" y="1406801"/>
                      </a:lnTo>
                      <a:lnTo>
                        <a:pt x="857647" y="1405739"/>
                      </a:lnTo>
                      <a:lnTo>
                        <a:pt x="861853" y="1404943"/>
                      </a:lnTo>
                      <a:lnTo>
                        <a:pt x="865796" y="1404146"/>
                      </a:lnTo>
                      <a:lnTo>
                        <a:pt x="869739" y="1403616"/>
                      </a:lnTo>
                      <a:lnTo>
                        <a:pt x="873945" y="1403350"/>
                      </a:lnTo>
                      <a:close/>
                      <a:moveTo>
                        <a:pt x="1480345" y="795338"/>
                      </a:moveTo>
                      <a:lnTo>
                        <a:pt x="1484857" y="795603"/>
                      </a:lnTo>
                      <a:lnTo>
                        <a:pt x="1488839" y="795869"/>
                      </a:lnTo>
                      <a:lnTo>
                        <a:pt x="1493086" y="796134"/>
                      </a:lnTo>
                      <a:lnTo>
                        <a:pt x="1497068" y="797196"/>
                      </a:lnTo>
                      <a:lnTo>
                        <a:pt x="1500784" y="797727"/>
                      </a:lnTo>
                      <a:lnTo>
                        <a:pt x="1505031" y="799054"/>
                      </a:lnTo>
                      <a:lnTo>
                        <a:pt x="1508747" y="800381"/>
                      </a:lnTo>
                      <a:lnTo>
                        <a:pt x="1512198" y="801974"/>
                      </a:lnTo>
                      <a:lnTo>
                        <a:pt x="1515914" y="803567"/>
                      </a:lnTo>
                      <a:lnTo>
                        <a:pt x="1519365" y="805425"/>
                      </a:lnTo>
                      <a:lnTo>
                        <a:pt x="1522816" y="807283"/>
                      </a:lnTo>
                      <a:lnTo>
                        <a:pt x="1526266" y="809406"/>
                      </a:lnTo>
                      <a:lnTo>
                        <a:pt x="1532637" y="814184"/>
                      </a:lnTo>
                      <a:lnTo>
                        <a:pt x="1538211" y="819228"/>
                      </a:lnTo>
                      <a:lnTo>
                        <a:pt x="1543520" y="825068"/>
                      </a:lnTo>
                      <a:lnTo>
                        <a:pt x="1548298" y="831438"/>
                      </a:lnTo>
                      <a:lnTo>
                        <a:pt x="1550422" y="834624"/>
                      </a:lnTo>
                      <a:lnTo>
                        <a:pt x="1552545" y="838074"/>
                      </a:lnTo>
                      <a:lnTo>
                        <a:pt x="1554403" y="841791"/>
                      </a:lnTo>
                      <a:lnTo>
                        <a:pt x="1555996" y="845241"/>
                      </a:lnTo>
                      <a:lnTo>
                        <a:pt x="1557589" y="848958"/>
                      </a:lnTo>
                      <a:lnTo>
                        <a:pt x="1558650" y="852939"/>
                      </a:lnTo>
                      <a:lnTo>
                        <a:pt x="1559712" y="856655"/>
                      </a:lnTo>
                      <a:lnTo>
                        <a:pt x="1560509" y="860637"/>
                      </a:lnTo>
                      <a:lnTo>
                        <a:pt x="1561305" y="864884"/>
                      </a:lnTo>
                      <a:lnTo>
                        <a:pt x="1561836" y="868866"/>
                      </a:lnTo>
                      <a:lnTo>
                        <a:pt x="1562101" y="872847"/>
                      </a:lnTo>
                      <a:lnTo>
                        <a:pt x="1562101" y="877094"/>
                      </a:lnTo>
                      <a:lnTo>
                        <a:pt x="1562101" y="881342"/>
                      </a:lnTo>
                      <a:lnTo>
                        <a:pt x="1561836" y="885589"/>
                      </a:lnTo>
                      <a:lnTo>
                        <a:pt x="1561305" y="889570"/>
                      </a:lnTo>
                      <a:lnTo>
                        <a:pt x="1560509" y="893817"/>
                      </a:lnTo>
                      <a:lnTo>
                        <a:pt x="1559712" y="897534"/>
                      </a:lnTo>
                      <a:lnTo>
                        <a:pt x="1558650" y="901515"/>
                      </a:lnTo>
                      <a:lnTo>
                        <a:pt x="1557589" y="905497"/>
                      </a:lnTo>
                      <a:lnTo>
                        <a:pt x="1555996" y="908948"/>
                      </a:lnTo>
                      <a:lnTo>
                        <a:pt x="1554403" y="912664"/>
                      </a:lnTo>
                      <a:lnTo>
                        <a:pt x="1552545" y="916115"/>
                      </a:lnTo>
                      <a:lnTo>
                        <a:pt x="1550422" y="919565"/>
                      </a:lnTo>
                      <a:lnTo>
                        <a:pt x="1548298" y="923016"/>
                      </a:lnTo>
                      <a:lnTo>
                        <a:pt x="1543520" y="929387"/>
                      </a:lnTo>
                      <a:lnTo>
                        <a:pt x="1538211" y="934961"/>
                      </a:lnTo>
                      <a:lnTo>
                        <a:pt x="1532637" y="940270"/>
                      </a:lnTo>
                      <a:lnTo>
                        <a:pt x="1526266" y="945048"/>
                      </a:lnTo>
                      <a:lnTo>
                        <a:pt x="1522816" y="947171"/>
                      </a:lnTo>
                      <a:lnTo>
                        <a:pt x="1519365" y="949030"/>
                      </a:lnTo>
                      <a:lnTo>
                        <a:pt x="1515914" y="950888"/>
                      </a:lnTo>
                      <a:lnTo>
                        <a:pt x="1512198" y="952480"/>
                      </a:lnTo>
                      <a:lnTo>
                        <a:pt x="1508747" y="953808"/>
                      </a:lnTo>
                      <a:lnTo>
                        <a:pt x="1505031" y="955400"/>
                      </a:lnTo>
                      <a:lnTo>
                        <a:pt x="1500784" y="956197"/>
                      </a:lnTo>
                      <a:lnTo>
                        <a:pt x="1497068" y="957258"/>
                      </a:lnTo>
                      <a:lnTo>
                        <a:pt x="1493086" y="957789"/>
                      </a:lnTo>
                      <a:lnTo>
                        <a:pt x="1488839" y="958586"/>
                      </a:lnTo>
                      <a:lnTo>
                        <a:pt x="1484857" y="958851"/>
                      </a:lnTo>
                      <a:lnTo>
                        <a:pt x="1480345" y="958851"/>
                      </a:lnTo>
                      <a:lnTo>
                        <a:pt x="1476363" y="958851"/>
                      </a:lnTo>
                      <a:lnTo>
                        <a:pt x="1472116" y="958586"/>
                      </a:lnTo>
                      <a:lnTo>
                        <a:pt x="1468134" y="957789"/>
                      </a:lnTo>
                      <a:lnTo>
                        <a:pt x="1464153" y="957258"/>
                      </a:lnTo>
                      <a:lnTo>
                        <a:pt x="1459906" y="956197"/>
                      </a:lnTo>
                      <a:lnTo>
                        <a:pt x="1456189" y="955400"/>
                      </a:lnTo>
                      <a:lnTo>
                        <a:pt x="1452473" y="953808"/>
                      </a:lnTo>
                      <a:lnTo>
                        <a:pt x="1448757" y="952480"/>
                      </a:lnTo>
                      <a:lnTo>
                        <a:pt x="1445306" y="950888"/>
                      </a:lnTo>
                      <a:lnTo>
                        <a:pt x="1441325" y="949030"/>
                      </a:lnTo>
                      <a:lnTo>
                        <a:pt x="1437874" y="947171"/>
                      </a:lnTo>
                      <a:lnTo>
                        <a:pt x="1434954" y="945048"/>
                      </a:lnTo>
                      <a:lnTo>
                        <a:pt x="1428583" y="940270"/>
                      </a:lnTo>
                      <a:lnTo>
                        <a:pt x="1422478" y="934961"/>
                      </a:lnTo>
                      <a:lnTo>
                        <a:pt x="1417435" y="929387"/>
                      </a:lnTo>
                      <a:lnTo>
                        <a:pt x="1412922" y="923016"/>
                      </a:lnTo>
                      <a:lnTo>
                        <a:pt x="1410533" y="919565"/>
                      </a:lnTo>
                      <a:lnTo>
                        <a:pt x="1408675" y="916115"/>
                      </a:lnTo>
                      <a:lnTo>
                        <a:pt x="1406817" y="912664"/>
                      </a:lnTo>
                      <a:lnTo>
                        <a:pt x="1405224" y="908948"/>
                      </a:lnTo>
                      <a:lnTo>
                        <a:pt x="1403632" y="905497"/>
                      </a:lnTo>
                      <a:lnTo>
                        <a:pt x="1402304" y="901515"/>
                      </a:lnTo>
                      <a:lnTo>
                        <a:pt x="1401243" y="897534"/>
                      </a:lnTo>
                      <a:lnTo>
                        <a:pt x="1400446" y="893817"/>
                      </a:lnTo>
                      <a:lnTo>
                        <a:pt x="1399650" y="889570"/>
                      </a:lnTo>
                      <a:lnTo>
                        <a:pt x="1399385" y="885589"/>
                      </a:lnTo>
                      <a:lnTo>
                        <a:pt x="1398854" y="881342"/>
                      </a:lnTo>
                      <a:lnTo>
                        <a:pt x="1398588" y="877094"/>
                      </a:lnTo>
                      <a:lnTo>
                        <a:pt x="1398854" y="872847"/>
                      </a:lnTo>
                      <a:lnTo>
                        <a:pt x="1399385" y="868866"/>
                      </a:lnTo>
                      <a:lnTo>
                        <a:pt x="1399650" y="864884"/>
                      </a:lnTo>
                      <a:lnTo>
                        <a:pt x="1400446" y="860637"/>
                      </a:lnTo>
                      <a:lnTo>
                        <a:pt x="1401243" y="856655"/>
                      </a:lnTo>
                      <a:lnTo>
                        <a:pt x="1402304" y="852939"/>
                      </a:lnTo>
                      <a:lnTo>
                        <a:pt x="1403632" y="848958"/>
                      </a:lnTo>
                      <a:lnTo>
                        <a:pt x="1405224" y="845241"/>
                      </a:lnTo>
                      <a:lnTo>
                        <a:pt x="1406817" y="841791"/>
                      </a:lnTo>
                      <a:lnTo>
                        <a:pt x="1408675" y="838074"/>
                      </a:lnTo>
                      <a:lnTo>
                        <a:pt x="1410533" y="834624"/>
                      </a:lnTo>
                      <a:lnTo>
                        <a:pt x="1412922" y="831438"/>
                      </a:lnTo>
                      <a:lnTo>
                        <a:pt x="1417435" y="825068"/>
                      </a:lnTo>
                      <a:lnTo>
                        <a:pt x="1422478" y="819228"/>
                      </a:lnTo>
                      <a:lnTo>
                        <a:pt x="1428583" y="814184"/>
                      </a:lnTo>
                      <a:lnTo>
                        <a:pt x="1434954" y="809406"/>
                      </a:lnTo>
                      <a:lnTo>
                        <a:pt x="1437874" y="807283"/>
                      </a:lnTo>
                      <a:lnTo>
                        <a:pt x="1441325" y="805425"/>
                      </a:lnTo>
                      <a:lnTo>
                        <a:pt x="1445306" y="803567"/>
                      </a:lnTo>
                      <a:lnTo>
                        <a:pt x="1448757" y="801974"/>
                      </a:lnTo>
                      <a:lnTo>
                        <a:pt x="1452473" y="800381"/>
                      </a:lnTo>
                      <a:lnTo>
                        <a:pt x="1456189" y="799054"/>
                      </a:lnTo>
                      <a:lnTo>
                        <a:pt x="1459906" y="797727"/>
                      </a:lnTo>
                      <a:lnTo>
                        <a:pt x="1464153" y="797196"/>
                      </a:lnTo>
                      <a:lnTo>
                        <a:pt x="1468134" y="796134"/>
                      </a:lnTo>
                      <a:lnTo>
                        <a:pt x="1472116" y="795869"/>
                      </a:lnTo>
                      <a:lnTo>
                        <a:pt x="1476363" y="795603"/>
                      </a:lnTo>
                      <a:lnTo>
                        <a:pt x="1480345" y="795338"/>
                      </a:lnTo>
                      <a:close/>
                      <a:moveTo>
                        <a:pt x="876984" y="177800"/>
                      </a:moveTo>
                      <a:lnTo>
                        <a:pt x="883326" y="178065"/>
                      </a:lnTo>
                      <a:lnTo>
                        <a:pt x="889669" y="179124"/>
                      </a:lnTo>
                      <a:lnTo>
                        <a:pt x="895482" y="180713"/>
                      </a:lnTo>
                      <a:lnTo>
                        <a:pt x="901032" y="182832"/>
                      </a:lnTo>
                      <a:lnTo>
                        <a:pt x="906581" y="185215"/>
                      </a:lnTo>
                      <a:lnTo>
                        <a:pt x="911867" y="188393"/>
                      </a:lnTo>
                      <a:lnTo>
                        <a:pt x="916359" y="191836"/>
                      </a:lnTo>
                      <a:lnTo>
                        <a:pt x="920851" y="196074"/>
                      </a:lnTo>
                      <a:lnTo>
                        <a:pt x="924815" y="200311"/>
                      </a:lnTo>
                      <a:lnTo>
                        <a:pt x="928251" y="205078"/>
                      </a:lnTo>
                      <a:lnTo>
                        <a:pt x="931422" y="210375"/>
                      </a:lnTo>
                      <a:lnTo>
                        <a:pt x="934065" y="215672"/>
                      </a:lnTo>
                      <a:lnTo>
                        <a:pt x="936179" y="221498"/>
                      </a:lnTo>
                      <a:lnTo>
                        <a:pt x="937764" y="227325"/>
                      </a:lnTo>
                      <a:lnTo>
                        <a:pt x="938821" y="233681"/>
                      </a:lnTo>
                      <a:lnTo>
                        <a:pt x="939086" y="240037"/>
                      </a:lnTo>
                      <a:lnTo>
                        <a:pt x="939086" y="766534"/>
                      </a:lnTo>
                      <a:lnTo>
                        <a:pt x="945956" y="770772"/>
                      </a:lnTo>
                      <a:lnTo>
                        <a:pt x="952827" y="775539"/>
                      </a:lnTo>
                      <a:lnTo>
                        <a:pt x="959169" y="780835"/>
                      </a:lnTo>
                      <a:lnTo>
                        <a:pt x="964983" y="786397"/>
                      </a:lnTo>
                      <a:lnTo>
                        <a:pt x="971061" y="792488"/>
                      </a:lnTo>
                      <a:lnTo>
                        <a:pt x="976082" y="798844"/>
                      </a:lnTo>
                      <a:lnTo>
                        <a:pt x="980839" y="805465"/>
                      </a:lnTo>
                      <a:lnTo>
                        <a:pt x="985331" y="812351"/>
                      </a:lnTo>
                      <a:lnTo>
                        <a:pt x="989295" y="819502"/>
                      </a:lnTo>
                      <a:lnTo>
                        <a:pt x="992995" y="826917"/>
                      </a:lnTo>
                      <a:lnTo>
                        <a:pt x="995902" y="834862"/>
                      </a:lnTo>
                      <a:lnTo>
                        <a:pt x="998545" y="843072"/>
                      </a:lnTo>
                      <a:lnTo>
                        <a:pt x="1000394" y="851282"/>
                      </a:lnTo>
                      <a:lnTo>
                        <a:pt x="1001980" y="859757"/>
                      </a:lnTo>
                      <a:lnTo>
                        <a:pt x="1002773" y="868497"/>
                      </a:lnTo>
                      <a:lnTo>
                        <a:pt x="1003301" y="877236"/>
                      </a:lnTo>
                      <a:lnTo>
                        <a:pt x="1002773" y="883857"/>
                      </a:lnTo>
                      <a:lnTo>
                        <a:pt x="1002244" y="889948"/>
                      </a:lnTo>
                      <a:lnTo>
                        <a:pt x="1001716" y="896569"/>
                      </a:lnTo>
                      <a:lnTo>
                        <a:pt x="1000394" y="902925"/>
                      </a:lnTo>
                      <a:lnTo>
                        <a:pt x="999073" y="909017"/>
                      </a:lnTo>
                      <a:lnTo>
                        <a:pt x="997223" y="915108"/>
                      </a:lnTo>
                      <a:lnTo>
                        <a:pt x="995373" y="921199"/>
                      </a:lnTo>
                      <a:lnTo>
                        <a:pt x="993259" y="926761"/>
                      </a:lnTo>
                      <a:lnTo>
                        <a:pt x="990352" y="932322"/>
                      </a:lnTo>
                      <a:lnTo>
                        <a:pt x="987445" y="938149"/>
                      </a:lnTo>
                      <a:lnTo>
                        <a:pt x="984803" y="943446"/>
                      </a:lnTo>
                      <a:lnTo>
                        <a:pt x="981367" y="948478"/>
                      </a:lnTo>
                      <a:lnTo>
                        <a:pt x="977932" y="953509"/>
                      </a:lnTo>
                      <a:lnTo>
                        <a:pt x="973968" y="958541"/>
                      </a:lnTo>
                      <a:lnTo>
                        <a:pt x="970004" y="962779"/>
                      </a:lnTo>
                      <a:lnTo>
                        <a:pt x="965512" y="967281"/>
                      </a:lnTo>
                      <a:lnTo>
                        <a:pt x="961284" y="971783"/>
                      </a:lnTo>
                      <a:lnTo>
                        <a:pt x="956527" y="975756"/>
                      </a:lnTo>
                      <a:lnTo>
                        <a:pt x="951770" y="979464"/>
                      </a:lnTo>
                      <a:lnTo>
                        <a:pt x="946749" y="982906"/>
                      </a:lnTo>
                      <a:lnTo>
                        <a:pt x="941728" y="986349"/>
                      </a:lnTo>
                      <a:lnTo>
                        <a:pt x="936443" y="989527"/>
                      </a:lnTo>
                      <a:lnTo>
                        <a:pt x="930893" y="992441"/>
                      </a:lnTo>
                      <a:lnTo>
                        <a:pt x="925344" y="994824"/>
                      </a:lnTo>
                      <a:lnTo>
                        <a:pt x="919530" y="996943"/>
                      </a:lnTo>
                      <a:lnTo>
                        <a:pt x="913716" y="999062"/>
                      </a:lnTo>
                      <a:lnTo>
                        <a:pt x="907374" y="1000915"/>
                      </a:lnTo>
                      <a:lnTo>
                        <a:pt x="901560" y="1001975"/>
                      </a:lnTo>
                      <a:lnTo>
                        <a:pt x="895218" y="1003299"/>
                      </a:lnTo>
                      <a:lnTo>
                        <a:pt x="888611" y="1004358"/>
                      </a:lnTo>
                      <a:lnTo>
                        <a:pt x="882269" y="1004623"/>
                      </a:lnTo>
                      <a:lnTo>
                        <a:pt x="875663" y="1004888"/>
                      </a:lnTo>
                      <a:lnTo>
                        <a:pt x="866678" y="1004623"/>
                      </a:lnTo>
                      <a:lnTo>
                        <a:pt x="857693" y="1003564"/>
                      </a:lnTo>
                      <a:lnTo>
                        <a:pt x="849236" y="1001975"/>
                      </a:lnTo>
                      <a:lnTo>
                        <a:pt x="840780" y="999856"/>
                      </a:lnTo>
                      <a:lnTo>
                        <a:pt x="832324" y="997473"/>
                      </a:lnTo>
                      <a:lnTo>
                        <a:pt x="824396" y="994030"/>
                      </a:lnTo>
                      <a:lnTo>
                        <a:pt x="816732" y="990587"/>
                      </a:lnTo>
                      <a:lnTo>
                        <a:pt x="809333" y="986084"/>
                      </a:lnTo>
                      <a:lnTo>
                        <a:pt x="802198" y="981317"/>
                      </a:lnTo>
                      <a:lnTo>
                        <a:pt x="795591" y="976286"/>
                      </a:lnTo>
                      <a:lnTo>
                        <a:pt x="788984" y="970724"/>
                      </a:lnTo>
                      <a:lnTo>
                        <a:pt x="783170" y="964633"/>
                      </a:lnTo>
                      <a:lnTo>
                        <a:pt x="777357" y="958541"/>
                      </a:lnTo>
                      <a:lnTo>
                        <a:pt x="772600" y="951920"/>
                      </a:lnTo>
                      <a:lnTo>
                        <a:pt x="767843" y="944770"/>
                      </a:lnTo>
                      <a:lnTo>
                        <a:pt x="763351" y="937354"/>
                      </a:lnTo>
                      <a:lnTo>
                        <a:pt x="413204" y="937354"/>
                      </a:lnTo>
                      <a:lnTo>
                        <a:pt x="406597" y="937090"/>
                      </a:lnTo>
                      <a:lnTo>
                        <a:pt x="400519" y="936295"/>
                      </a:lnTo>
                      <a:lnTo>
                        <a:pt x="394705" y="934706"/>
                      </a:lnTo>
                      <a:lnTo>
                        <a:pt x="388627" y="932322"/>
                      </a:lnTo>
                      <a:lnTo>
                        <a:pt x="383342" y="929939"/>
                      </a:lnTo>
                      <a:lnTo>
                        <a:pt x="378321" y="926761"/>
                      </a:lnTo>
                      <a:lnTo>
                        <a:pt x="373564" y="923053"/>
                      </a:lnTo>
                      <a:lnTo>
                        <a:pt x="368808" y="919345"/>
                      </a:lnTo>
                      <a:lnTo>
                        <a:pt x="365108" y="914843"/>
                      </a:lnTo>
                      <a:lnTo>
                        <a:pt x="361408" y="909811"/>
                      </a:lnTo>
                      <a:lnTo>
                        <a:pt x="358237" y="904779"/>
                      </a:lnTo>
                      <a:lnTo>
                        <a:pt x="355859" y="899483"/>
                      </a:lnTo>
                      <a:lnTo>
                        <a:pt x="353480" y="893921"/>
                      </a:lnTo>
                      <a:lnTo>
                        <a:pt x="352159" y="887830"/>
                      </a:lnTo>
                      <a:lnTo>
                        <a:pt x="351102" y="881474"/>
                      </a:lnTo>
                      <a:lnTo>
                        <a:pt x="350838" y="875382"/>
                      </a:lnTo>
                      <a:lnTo>
                        <a:pt x="351102" y="868761"/>
                      </a:lnTo>
                      <a:lnTo>
                        <a:pt x="352159" y="862670"/>
                      </a:lnTo>
                      <a:lnTo>
                        <a:pt x="353480" y="856844"/>
                      </a:lnTo>
                      <a:lnTo>
                        <a:pt x="355859" y="850752"/>
                      </a:lnTo>
                      <a:lnTo>
                        <a:pt x="358237" y="845456"/>
                      </a:lnTo>
                      <a:lnTo>
                        <a:pt x="361408" y="840424"/>
                      </a:lnTo>
                      <a:lnTo>
                        <a:pt x="365108" y="835392"/>
                      </a:lnTo>
                      <a:lnTo>
                        <a:pt x="368808" y="831154"/>
                      </a:lnTo>
                      <a:lnTo>
                        <a:pt x="373564" y="827447"/>
                      </a:lnTo>
                      <a:lnTo>
                        <a:pt x="378321" y="823474"/>
                      </a:lnTo>
                      <a:lnTo>
                        <a:pt x="383342" y="820296"/>
                      </a:lnTo>
                      <a:lnTo>
                        <a:pt x="388627" y="817913"/>
                      </a:lnTo>
                      <a:lnTo>
                        <a:pt x="394705" y="815794"/>
                      </a:lnTo>
                      <a:lnTo>
                        <a:pt x="400519" y="814205"/>
                      </a:lnTo>
                      <a:lnTo>
                        <a:pt x="406597" y="813146"/>
                      </a:lnTo>
                      <a:lnTo>
                        <a:pt x="413204" y="812881"/>
                      </a:lnTo>
                      <a:lnTo>
                        <a:pt x="765465" y="812881"/>
                      </a:lnTo>
                      <a:lnTo>
                        <a:pt x="770222" y="805730"/>
                      </a:lnTo>
                      <a:lnTo>
                        <a:pt x="775507" y="798579"/>
                      </a:lnTo>
                      <a:lnTo>
                        <a:pt x="780792" y="791959"/>
                      </a:lnTo>
                      <a:lnTo>
                        <a:pt x="786870" y="785602"/>
                      </a:lnTo>
                      <a:lnTo>
                        <a:pt x="793477" y="779511"/>
                      </a:lnTo>
                      <a:lnTo>
                        <a:pt x="800348" y="774214"/>
                      </a:lnTo>
                      <a:lnTo>
                        <a:pt x="807483" y="769183"/>
                      </a:lnTo>
                      <a:lnTo>
                        <a:pt x="815147" y="764945"/>
                      </a:lnTo>
                      <a:lnTo>
                        <a:pt x="815147" y="240037"/>
                      </a:lnTo>
                      <a:lnTo>
                        <a:pt x="815411" y="233681"/>
                      </a:lnTo>
                      <a:lnTo>
                        <a:pt x="816204" y="227325"/>
                      </a:lnTo>
                      <a:lnTo>
                        <a:pt x="817789" y="221498"/>
                      </a:lnTo>
                      <a:lnTo>
                        <a:pt x="819639" y="215672"/>
                      </a:lnTo>
                      <a:lnTo>
                        <a:pt x="822546" y="210375"/>
                      </a:lnTo>
                      <a:lnTo>
                        <a:pt x="825717" y="205078"/>
                      </a:lnTo>
                      <a:lnTo>
                        <a:pt x="829153" y="200311"/>
                      </a:lnTo>
                      <a:lnTo>
                        <a:pt x="833116" y="196074"/>
                      </a:lnTo>
                      <a:lnTo>
                        <a:pt x="837609" y="191836"/>
                      </a:lnTo>
                      <a:lnTo>
                        <a:pt x="842366" y="188393"/>
                      </a:lnTo>
                      <a:lnTo>
                        <a:pt x="847387" y="185215"/>
                      </a:lnTo>
                      <a:lnTo>
                        <a:pt x="852936" y="182832"/>
                      </a:lnTo>
                      <a:lnTo>
                        <a:pt x="858486" y="180713"/>
                      </a:lnTo>
                      <a:lnTo>
                        <a:pt x="864564" y="179124"/>
                      </a:lnTo>
                      <a:lnTo>
                        <a:pt x="870642" y="178065"/>
                      </a:lnTo>
                      <a:lnTo>
                        <a:pt x="876984" y="177800"/>
                      </a:lnTo>
                      <a:close/>
                      <a:moveTo>
                        <a:pt x="856991" y="124392"/>
                      </a:moveTo>
                      <a:lnTo>
                        <a:pt x="837683" y="125450"/>
                      </a:lnTo>
                      <a:lnTo>
                        <a:pt x="818374" y="126774"/>
                      </a:lnTo>
                      <a:lnTo>
                        <a:pt x="799594" y="128362"/>
                      </a:lnTo>
                      <a:lnTo>
                        <a:pt x="780550" y="130479"/>
                      </a:lnTo>
                      <a:lnTo>
                        <a:pt x="762034" y="132861"/>
                      </a:lnTo>
                      <a:lnTo>
                        <a:pt x="743255" y="136037"/>
                      </a:lnTo>
                      <a:lnTo>
                        <a:pt x="725004" y="139478"/>
                      </a:lnTo>
                      <a:lnTo>
                        <a:pt x="706489" y="143712"/>
                      </a:lnTo>
                      <a:lnTo>
                        <a:pt x="688502" y="147947"/>
                      </a:lnTo>
                      <a:lnTo>
                        <a:pt x="670516" y="152975"/>
                      </a:lnTo>
                      <a:lnTo>
                        <a:pt x="653059" y="158269"/>
                      </a:lnTo>
                      <a:lnTo>
                        <a:pt x="635337" y="164091"/>
                      </a:lnTo>
                      <a:lnTo>
                        <a:pt x="617880" y="169914"/>
                      </a:lnTo>
                      <a:lnTo>
                        <a:pt x="600687" y="176530"/>
                      </a:lnTo>
                      <a:lnTo>
                        <a:pt x="583759" y="183412"/>
                      </a:lnTo>
                      <a:lnTo>
                        <a:pt x="567095" y="191087"/>
                      </a:lnTo>
                      <a:lnTo>
                        <a:pt x="550432" y="198762"/>
                      </a:lnTo>
                      <a:lnTo>
                        <a:pt x="534297" y="206967"/>
                      </a:lnTo>
                      <a:lnTo>
                        <a:pt x="517898" y="215436"/>
                      </a:lnTo>
                      <a:lnTo>
                        <a:pt x="502292" y="224170"/>
                      </a:lnTo>
                      <a:lnTo>
                        <a:pt x="486686" y="233698"/>
                      </a:lnTo>
                      <a:lnTo>
                        <a:pt x="471345" y="242961"/>
                      </a:lnTo>
                      <a:lnTo>
                        <a:pt x="456268" y="253018"/>
                      </a:lnTo>
                      <a:lnTo>
                        <a:pt x="441192" y="263340"/>
                      </a:lnTo>
                      <a:lnTo>
                        <a:pt x="426379" y="274191"/>
                      </a:lnTo>
                      <a:lnTo>
                        <a:pt x="412361" y="285042"/>
                      </a:lnTo>
                      <a:lnTo>
                        <a:pt x="398342" y="296423"/>
                      </a:lnTo>
                      <a:lnTo>
                        <a:pt x="384588" y="308333"/>
                      </a:lnTo>
                      <a:lnTo>
                        <a:pt x="371098" y="320243"/>
                      </a:lnTo>
                      <a:lnTo>
                        <a:pt x="357608" y="332417"/>
                      </a:lnTo>
                      <a:lnTo>
                        <a:pt x="344648" y="344856"/>
                      </a:lnTo>
                      <a:lnTo>
                        <a:pt x="332216" y="358089"/>
                      </a:lnTo>
                      <a:lnTo>
                        <a:pt x="319784" y="371323"/>
                      </a:lnTo>
                      <a:lnTo>
                        <a:pt x="307617" y="384820"/>
                      </a:lnTo>
                      <a:lnTo>
                        <a:pt x="295979" y="398583"/>
                      </a:lnTo>
                      <a:lnTo>
                        <a:pt x="284870" y="412610"/>
                      </a:lnTo>
                      <a:lnTo>
                        <a:pt x="273761" y="427167"/>
                      </a:lnTo>
                      <a:lnTo>
                        <a:pt x="263181" y="441458"/>
                      </a:lnTo>
                      <a:lnTo>
                        <a:pt x="252865" y="456544"/>
                      </a:lnTo>
                      <a:lnTo>
                        <a:pt x="242814" y="471630"/>
                      </a:lnTo>
                      <a:lnTo>
                        <a:pt x="233027" y="486980"/>
                      </a:lnTo>
                      <a:lnTo>
                        <a:pt x="224034" y="502596"/>
                      </a:lnTo>
                      <a:lnTo>
                        <a:pt x="215041" y="518740"/>
                      </a:lnTo>
                      <a:lnTo>
                        <a:pt x="206577" y="534620"/>
                      </a:lnTo>
                      <a:lnTo>
                        <a:pt x="198377" y="551029"/>
                      </a:lnTo>
                      <a:lnTo>
                        <a:pt x="190707" y="567438"/>
                      </a:lnTo>
                      <a:lnTo>
                        <a:pt x="183301" y="584112"/>
                      </a:lnTo>
                      <a:lnTo>
                        <a:pt x="176424" y="601315"/>
                      </a:lnTo>
                      <a:lnTo>
                        <a:pt x="169811" y="618253"/>
                      </a:lnTo>
                      <a:lnTo>
                        <a:pt x="163992" y="635986"/>
                      </a:lnTo>
                      <a:lnTo>
                        <a:pt x="157908" y="653454"/>
                      </a:lnTo>
                      <a:lnTo>
                        <a:pt x="152883" y="670921"/>
                      </a:lnTo>
                      <a:lnTo>
                        <a:pt x="147857" y="689183"/>
                      </a:lnTo>
                      <a:lnTo>
                        <a:pt x="143625" y="707180"/>
                      </a:lnTo>
                      <a:lnTo>
                        <a:pt x="139393" y="725707"/>
                      </a:lnTo>
                      <a:lnTo>
                        <a:pt x="135955" y="743704"/>
                      </a:lnTo>
                      <a:lnTo>
                        <a:pt x="132781" y="762495"/>
                      </a:lnTo>
                      <a:lnTo>
                        <a:pt x="130400" y="781551"/>
                      </a:lnTo>
                      <a:lnTo>
                        <a:pt x="128019" y="800342"/>
                      </a:lnTo>
                      <a:lnTo>
                        <a:pt x="126168" y="819133"/>
                      </a:lnTo>
                      <a:lnTo>
                        <a:pt x="125110" y="838189"/>
                      </a:lnTo>
                      <a:lnTo>
                        <a:pt x="124316" y="857509"/>
                      </a:lnTo>
                      <a:lnTo>
                        <a:pt x="124052" y="877094"/>
                      </a:lnTo>
                      <a:lnTo>
                        <a:pt x="124316" y="896414"/>
                      </a:lnTo>
                      <a:lnTo>
                        <a:pt x="125110" y="915735"/>
                      </a:lnTo>
                      <a:lnTo>
                        <a:pt x="126168" y="934791"/>
                      </a:lnTo>
                      <a:lnTo>
                        <a:pt x="128019" y="953846"/>
                      </a:lnTo>
                      <a:lnTo>
                        <a:pt x="130400" y="972637"/>
                      </a:lnTo>
                      <a:lnTo>
                        <a:pt x="132781" y="991428"/>
                      </a:lnTo>
                      <a:lnTo>
                        <a:pt x="135955" y="1009955"/>
                      </a:lnTo>
                      <a:lnTo>
                        <a:pt x="139393" y="1028481"/>
                      </a:lnTo>
                      <a:lnTo>
                        <a:pt x="143625" y="1046743"/>
                      </a:lnTo>
                      <a:lnTo>
                        <a:pt x="147857" y="1065005"/>
                      </a:lnTo>
                      <a:lnTo>
                        <a:pt x="152883" y="1082737"/>
                      </a:lnTo>
                      <a:lnTo>
                        <a:pt x="157908" y="1100734"/>
                      </a:lnTo>
                      <a:lnTo>
                        <a:pt x="163992" y="1118202"/>
                      </a:lnTo>
                      <a:lnTo>
                        <a:pt x="169811" y="1135405"/>
                      </a:lnTo>
                      <a:lnTo>
                        <a:pt x="176424" y="1152608"/>
                      </a:lnTo>
                      <a:lnTo>
                        <a:pt x="183301" y="1169547"/>
                      </a:lnTo>
                      <a:lnTo>
                        <a:pt x="190707" y="1186485"/>
                      </a:lnTo>
                      <a:lnTo>
                        <a:pt x="198377" y="1203159"/>
                      </a:lnTo>
                      <a:lnTo>
                        <a:pt x="206577" y="1219568"/>
                      </a:lnTo>
                      <a:lnTo>
                        <a:pt x="215041" y="1235448"/>
                      </a:lnTo>
                      <a:lnTo>
                        <a:pt x="224034" y="1251592"/>
                      </a:lnTo>
                      <a:lnTo>
                        <a:pt x="233027" y="1267208"/>
                      </a:lnTo>
                      <a:lnTo>
                        <a:pt x="242814" y="1282558"/>
                      </a:lnTo>
                      <a:lnTo>
                        <a:pt x="252865" y="1297644"/>
                      </a:lnTo>
                      <a:lnTo>
                        <a:pt x="263181" y="1312200"/>
                      </a:lnTo>
                      <a:lnTo>
                        <a:pt x="273761" y="1327021"/>
                      </a:lnTo>
                      <a:lnTo>
                        <a:pt x="284870" y="1341578"/>
                      </a:lnTo>
                      <a:lnTo>
                        <a:pt x="295979" y="1355605"/>
                      </a:lnTo>
                      <a:lnTo>
                        <a:pt x="307617" y="1369368"/>
                      </a:lnTo>
                      <a:lnTo>
                        <a:pt x="319784" y="1382865"/>
                      </a:lnTo>
                      <a:lnTo>
                        <a:pt x="332216" y="1396099"/>
                      </a:lnTo>
                      <a:lnTo>
                        <a:pt x="344648" y="1408803"/>
                      </a:lnTo>
                      <a:lnTo>
                        <a:pt x="357608" y="1421771"/>
                      </a:lnTo>
                      <a:lnTo>
                        <a:pt x="371098" y="1433946"/>
                      </a:lnTo>
                      <a:lnTo>
                        <a:pt x="384588" y="1445855"/>
                      </a:lnTo>
                      <a:lnTo>
                        <a:pt x="398342" y="1457501"/>
                      </a:lnTo>
                      <a:lnTo>
                        <a:pt x="412361" y="1469146"/>
                      </a:lnTo>
                      <a:lnTo>
                        <a:pt x="426379" y="1479997"/>
                      </a:lnTo>
                      <a:lnTo>
                        <a:pt x="441192" y="1490848"/>
                      </a:lnTo>
                      <a:lnTo>
                        <a:pt x="456268" y="1501170"/>
                      </a:lnTo>
                      <a:lnTo>
                        <a:pt x="471345" y="1511227"/>
                      </a:lnTo>
                      <a:lnTo>
                        <a:pt x="486686" y="1520490"/>
                      </a:lnTo>
                      <a:lnTo>
                        <a:pt x="502292" y="1530018"/>
                      </a:lnTo>
                      <a:lnTo>
                        <a:pt x="517898" y="1538752"/>
                      </a:lnTo>
                      <a:lnTo>
                        <a:pt x="534297" y="1547221"/>
                      </a:lnTo>
                      <a:lnTo>
                        <a:pt x="550432" y="1555426"/>
                      </a:lnTo>
                      <a:lnTo>
                        <a:pt x="567095" y="1563101"/>
                      </a:lnTo>
                      <a:lnTo>
                        <a:pt x="583759" y="1570512"/>
                      </a:lnTo>
                      <a:lnTo>
                        <a:pt x="600687" y="1577393"/>
                      </a:lnTo>
                      <a:lnTo>
                        <a:pt x="617880" y="1583745"/>
                      </a:lnTo>
                      <a:lnTo>
                        <a:pt x="635337" y="1590097"/>
                      </a:lnTo>
                      <a:lnTo>
                        <a:pt x="653059" y="1595655"/>
                      </a:lnTo>
                      <a:lnTo>
                        <a:pt x="670516" y="1601213"/>
                      </a:lnTo>
                      <a:lnTo>
                        <a:pt x="688502" y="1605712"/>
                      </a:lnTo>
                      <a:lnTo>
                        <a:pt x="706489" y="1610476"/>
                      </a:lnTo>
                      <a:lnTo>
                        <a:pt x="725004" y="1614181"/>
                      </a:lnTo>
                      <a:lnTo>
                        <a:pt x="743255" y="1618151"/>
                      </a:lnTo>
                      <a:lnTo>
                        <a:pt x="762034" y="1620798"/>
                      </a:lnTo>
                      <a:lnTo>
                        <a:pt x="780550" y="1623709"/>
                      </a:lnTo>
                      <a:lnTo>
                        <a:pt x="799594" y="1625826"/>
                      </a:lnTo>
                      <a:lnTo>
                        <a:pt x="818374" y="1627414"/>
                      </a:lnTo>
                      <a:lnTo>
                        <a:pt x="837683" y="1628738"/>
                      </a:lnTo>
                      <a:lnTo>
                        <a:pt x="856991" y="1629267"/>
                      </a:lnTo>
                      <a:lnTo>
                        <a:pt x="876300" y="1629532"/>
                      </a:lnTo>
                      <a:lnTo>
                        <a:pt x="895873" y="1629267"/>
                      </a:lnTo>
                      <a:lnTo>
                        <a:pt x="914918" y="1628738"/>
                      </a:lnTo>
                      <a:lnTo>
                        <a:pt x="933962" y="1627414"/>
                      </a:lnTo>
                      <a:lnTo>
                        <a:pt x="953271" y="1625826"/>
                      </a:lnTo>
                      <a:lnTo>
                        <a:pt x="972050" y="1623709"/>
                      </a:lnTo>
                      <a:lnTo>
                        <a:pt x="990830" y="1620798"/>
                      </a:lnTo>
                      <a:lnTo>
                        <a:pt x="1009345" y="1618151"/>
                      </a:lnTo>
                      <a:lnTo>
                        <a:pt x="1027861" y="1614181"/>
                      </a:lnTo>
                      <a:lnTo>
                        <a:pt x="1045847" y="1610476"/>
                      </a:lnTo>
                      <a:lnTo>
                        <a:pt x="1064098" y="1605712"/>
                      </a:lnTo>
                      <a:lnTo>
                        <a:pt x="1082084" y="1601213"/>
                      </a:lnTo>
                      <a:lnTo>
                        <a:pt x="1099806" y="1595655"/>
                      </a:lnTo>
                      <a:lnTo>
                        <a:pt x="1117263" y="1590097"/>
                      </a:lnTo>
                      <a:lnTo>
                        <a:pt x="1134720" y="1583745"/>
                      </a:lnTo>
                      <a:lnTo>
                        <a:pt x="1151913" y="1577393"/>
                      </a:lnTo>
                      <a:lnTo>
                        <a:pt x="1168841" y="1570512"/>
                      </a:lnTo>
                      <a:lnTo>
                        <a:pt x="1185769" y="1563101"/>
                      </a:lnTo>
                      <a:lnTo>
                        <a:pt x="1201904" y="1555426"/>
                      </a:lnTo>
                      <a:lnTo>
                        <a:pt x="1218568" y="1547221"/>
                      </a:lnTo>
                      <a:lnTo>
                        <a:pt x="1234702" y="1538752"/>
                      </a:lnTo>
                      <a:lnTo>
                        <a:pt x="1250573" y="1530018"/>
                      </a:lnTo>
                      <a:lnTo>
                        <a:pt x="1265914" y="1520490"/>
                      </a:lnTo>
                      <a:lnTo>
                        <a:pt x="1281255" y="1511227"/>
                      </a:lnTo>
                      <a:lnTo>
                        <a:pt x="1296596" y="1501170"/>
                      </a:lnTo>
                      <a:lnTo>
                        <a:pt x="1311408" y="1490848"/>
                      </a:lnTo>
                      <a:lnTo>
                        <a:pt x="1325956" y="1479997"/>
                      </a:lnTo>
                      <a:lnTo>
                        <a:pt x="1340504" y="1469146"/>
                      </a:lnTo>
                      <a:lnTo>
                        <a:pt x="1354522" y="1457501"/>
                      </a:lnTo>
                      <a:lnTo>
                        <a:pt x="1368277" y="1445855"/>
                      </a:lnTo>
                      <a:lnTo>
                        <a:pt x="1381766" y="1433946"/>
                      </a:lnTo>
                      <a:lnTo>
                        <a:pt x="1394991" y="1421771"/>
                      </a:lnTo>
                      <a:lnTo>
                        <a:pt x="1407952" y="1408803"/>
                      </a:lnTo>
                      <a:lnTo>
                        <a:pt x="1420384" y="1396099"/>
                      </a:lnTo>
                      <a:lnTo>
                        <a:pt x="1432815" y="1382865"/>
                      </a:lnTo>
                      <a:lnTo>
                        <a:pt x="1444718" y="1369368"/>
                      </a:lnTo>
                      <a:lnTo>
                        <a:pt x="1456356" y="1355605"/>
                      </a:lnTo>
                      <a:lnTo>
                        <a:pt x="1467730" y="1341578"/>
                      </a:lnTo>
                      <a:lnTo>
                        <a:pt x="1479104" y="1327021"/>
                      </a:lnTo>
                      <a:lnTo>
                        <a:pt x="1489684" y="1312200"/>
                      </a:lnTo>
                      <a:lnTo>
                        <a:pt x="1499735" y="1297644"/>
                      </a:lnTo>
                      <a:lnTo>
                        <a:pt x="1509786" y="1282558"/>
                      </a:lnTo>
                      <a:lnTo>
                        <a:pt x="1519308" y="1267208"/>
                      </a:lnTo>
                      <a:lnTo>
                        <a:pt x="1528830" y="1251592"/>
                      </a:lnTo>
                      <a:lnTo>
                        <a:pt x="1537559" y="1235448"/>
                      </a:lnTo>
                      <a:lnTo>
                        <a:pt x="1546023" y="1219568"/>
                      </a:lnTo>
                      <a:lnTo>
                        <a:pt x="1554223" y="1203159"/>
                      </a:lnTo>
                      <a:lnTo>
                        <a:pt x="1561893" y="1186485"/>
                      </a:lnTo>
                      <a:lnTo>
                        <a:pt x="1569299" y="1169547"/>
                      </a:lnTo>
                      <a:lnTo>
                        <a:pt x="1576176" y="1152608"/>
                      </a:lnTo>
                      <a:lnTo>
                        <a:pt x="1582789" y="1135405"/>
                      </a:lnTo>
                      <a:lnTo>
                        <a:pt x="1588873" y="1118202"/>
                      </a:lnTo>
                      <a:lnTo>
                        <a:pt x="1594692" y="1100734"/>
                      </a:lnTo>
                      <a:lnTo>
                        <a:pt x="1599982" y="1082737"/>
                      </a:lnTo>
                      <a:lnTo>
                        <a:pt x="1604743" y="1065005"/>
                      </a:lnTo>
                      <a:lnTo>
                        <a:pt x="1608975" y="1046743"/>
                      </a:lnTo>
                      <a:lnTo>
                        <a:pt x="1613207" y="1028481"/>
                      </a:lnTo>
                      <a:lnTo>
                        <a:pt x="1616645" y="1009955"/>
                      </a:lnTo>
                      <a:lnTo>
                        <a:pt x="1619555" y="991428"/>
                      </a:lnTo>
                      <a:lnTo>
                        <a:pt x="1622464" y="972637"/>
                      </a:lnTo>
                      <a:lnTo>
                        <a:pt x="1624581" y="953846"/>
                      </a:lnTo>
                      <a:lnTo>
                        <a:pt x="1626168" y="934791"/>
                      </a:lnTo>
                      <a:lnTo>
                        <a:pt x="1627490" y="915735"/>
                      </a:lnTo>
                      <a:lnTo>
                        <a:pt x="1628019" y="896414"/>
                      </a:lnTo>
                      <a:lnTo>
                        <a:pt x="1628548" y="877094"/>
                      </a:lnTo>
                      <a:lnTo>
                        <a:pt x="1628019" y="857509"/>
                      </a:lnTo>
                      <a:lnTo>
                        <a:pt x="1627490" y="838189"/>
                      </a:lnTo>
                      <a:lnTo>
                        <a:pt x="1626168" y="819133"/>
                      </a:lnTo>
                      <a:lnTo>
                        <a:pt x="1624581" y="800342"/>
                      </a:lnTo>
                      <a:lnTo>
                        <a:pt x="1622464" y="781551"/>
                      </a:lnTo>
                      <a:lnTo>
                        <a:pt x="1619555" y="762495"/>
                      </a:lnTo>
                      <a:lnTo>
                        <a:pt x="1616645" y="743704"/>
                      </a:lnTo>
                      <a:lnTo>
                        <a:pt x="1613207" y="725707"/>
                      </a:lnTo>
                      <a:lnTo>
                        <a:pt x="1608975" y="707180"/>
                      </a:lnTo>
                      <a:lnTo>
                        <a:pt x="1604743" y="689183"/>
                      </a:lnTo>
                      <a:lnTo>
                        <a:pt x="1599982" y="670921"/>
                      </a:lnTo>
                      <a:lnTo>
                        <a:pt x="1594692" y="653454"/>
                      </a:lnTo>
                      <a:lnTo>
                        <a:pt x="1588873" y="635986"/>
                      </a:lnTo>
                      <a:lnTo>
                        <a:pt x="1582789" y="618253"/>
                      </a:lnTo>
                      <a:lnTo>
                        <a:pt x="1576176" y="601315"/>
                      </a:lnTo>
                      <a:lnTo>
                        <a:pt x="1569299" y="584112"/>
                      </a:lnTo>
                      <a:lnTo>
                        <a:pt x="1561893" y="567438"/>
                      </a:lnTo>
                      <a:lnTo>
                        <a:pt x="1554223" y="551029"/>
                      </a:lnTo>
                      <a:lnTo>
                        <a:pt x="1546023" y="534620"/>
                      </a:lnTo>
                      <a:lnTo>
                        <a:pt x="1537559" y="518740"/>
                      </a:lnTo>
                      <a:lnTo>
                        <a:pt x="1528830" y="502596"/>
                      </a:lnTo>
                      <a:lnTo>
                        <a:pt x="1519308" y="486980"/>
                      </a:lnTo>
                      <a:lnTo>
                        <a:pt x="1509786" y="471630"/>
                      </a:lnTo>
                      <a:lnTo>
                        <a:pt x="1499735" y="456544"/>
                      </a:lnTo>
                      <a:lnTo>
                        <a:pt x="1489684" y="441458"/>
                      </a:lnTo>
                      <a:lnTo>
                        <a:pt x="1479104" y="427167"/>
                      </a:lnTo>
                      <a:lnTo>
                        <a:pt x="1467730" y="412610"/>
                      </a:lnTo>
                      <a:lnTo>
                        <a:pt x="1456356" y="398583"/>
                      </a:lnTo>
                      <a:lnTo>
                        <a:pt x="1444718" y="384820"/>
                      </a:lnTo>
                      <a:lnTo>
                        <a:pt x="1432815" y="371323"/>
                      </a:lnTo>
                      <a:lnTo>
                        <a:pt x="1420384" y="358089"/>
                      </a:lnTo>
                      <a:lnTo>
                        <a:pt x="1407952" y="344856"/>
                      </a:lnTo>
                      <a:lnTo>
                        <a:pt x="1394991" y="332417"/>
                      </a:lnTo>
                      <a:lnTo>
                        <a:pt x="1381766" y="320243"/>
                      </a:lnTo>
                      <a:lnTo>
                        <a:pt x="1368277" y="308333"/>
                      </a:lnTo>
                      <a:lnTo>
                        <a:pt x="1354522" y="296423"/>
                      </a:lnTo>
                      <a:lnTo>
                        <a:pt x="1340504" y="285042"/>
                      </a:lnTo>
                      <a:lnTo>
                        <a:pt x="1325956" y="274191"/>
                      </a:lnTo>
                      <a:lnTo>
                        <a:pt x="1311408" y="263340"/>
                      </a:lnTo>
                      <a:lnTo>
                        <a:pt x="1296596" y="253018"/>
                      </a:lnTo>
                      <a:lnTo>
                        <a:pt x="1281255" y="242961"/>
                      </a:lnTo>
                      <a:lnTo>
                        <a:pt x="1265914" y="233698"/>
                      </a:lnTo>
                      <a:lnTo>
                        <a:pt x="1250573" y="224170"/>
                      </a:lnTo>
                      <a:lnTo>
                        <a:pt x="1234702" y="215436"/>
                      </a:lnTo>
                      <a:lnTo>
                        <a:pt x="1218568" y="206967"/>
                      </a:lnTo>
                      <a:lnTo>
                        <a:pt x="1201904" y="198762"/>
                      </a:lnTo>
                      <a:lnTo>
                        <a:pt x="1185769" y="191087"/>
                      </a:lnTo>
                      <a:lnTo>
                        <a:pt x="1168841" y="183412"/>
                      </a:lnTo>
                      <a:lnTo>
                        <a:pt x="1151913" y="176530"/>
                      </a:lnTo>
                      <a:lnTo>
                        <a:pt x="1134720" y="169914"/>
                      </a:lnTo>
                      <a:lnTo>
                        <a:pt x="1117263" y="164091"/>
                      </a:lnTo>
                      <a:lnTo>
                        <a:pt x="1099806" y="158269"/>
                      </a:lnTo>
                      <a:lnTo>
                        <a:pt x="1082084" y="152975"/>
                      </a:lnTo>
                      <a:lnTo>
                        <a:pt x="1064098" y="147947"/>
                      </a:lnTo>
                      <a:lnTo>
                        <a:pt x="1045847" y="143712"/>
                      </a:lnTo>
                      <a:lnTo>
                        <a:pt x="1027861" y="139478"/>
                      </a:lnTo>
                      <a:lnTo>
                        <a:pt x="1009345" y="136037"/>
                      </a:lnTo>
                      <a:lnTo>
                        <a:pt x="990830" y="132861"/>
                      </a:lnTo>
                      <a:lnTo>
                        <a:pt x="972050" y="130479"/>
                      </a:lnTo>
                      <a:lnTo>
                        <a:pt x="953271" y="128362"/>
                      </a:lnTo>
                      <a:lnTo>
                        <a:pt x="933962" y="126774"/>
                      </a:lnTo>
                      <a:lnTo>
                        <a:pt x="914918" y="125450"/>
                      </a:lnTo>
                      <a:lnTo>
                        <a:pt x="895873" y="124392"/>
                      </a:lnTo>
                      <a:lnTo>
                        <a:pt x="876300" y="124392"/>
                      </a:lnTo>
                      <a:lnTo>
                        <a:pt x="856991" y="124392"/>
                      </a:lnTo>
                      <a:close/>
                      <a:moveTo>
                        <a:pt x="876300" y="0"/>
                      </a:moveTo>
                      <a:lnTo>
                        <a:pt x="899048" y="265"/>
                      </a:lnTo>
                      <a:lnTo>
                        <a:pt x="921266" y="1323"/>
                      </a:lnTo>
                      <a:lnTo>
                        <a:pt x="943749" y="2382"/>
                      </a:lnTo>
                      <a:lnTo>
                        <a:pt x="965702" y="4764"/>
                      </a:lnTo>
                      <a:lnTo>
                        <a:pt x="987656" y="7146"/>
                      </a:lnTo>
                      <a:lnTo>
                        <a:pt x="1009610" y="10057"/>
                      </a:lnTo>
                      <a:lnTo>
                        <a:pt x="1031299" y="13763"/>
                      </a:lnTo>
                      <a:lnTo>
                        <a:pt x="1052724" y="17997"/>
                      </a:lnTo>
                      <a:lnTo>
                        <a:pt x="1074149" y="22496"/>
                      </a:lnTo>
                      <a:lnTo>
                        <a:pt x="1095045" y="27525"/>
                      </a:lnTo>
                      <a:lnTo>
                        <a:pt x="1115940" y="33348"/>
                      </a:lnTo>
                      <a:lnTo>
                        <a:pt x="1136572" y="39435"/>
                      </a:lnTo>
                      <a:lnTo>
                        <a:pt x="1157203" y="46051"/>
                      </a:lnTo>
                      <a:lnTo>
                        <a:pt x="1177305" y="53197"/>
                      </a:lnTo>
                      <a:lnTo>
                        <a:pt x="1197407" y="60873"/>
                      </a:lnTo>
                      <a:lnTo>
                        <a:pt x="1216981" y="69077"/>
                      </a:lnTo>
                      <a:lnTo>
                        <a:pt x="1236818" y="77811"/>
                      </a:lnTo>
                      <a:lnTo>
                        <a:pt x="1255863" y="86545"/>
                      </a:lnTo>
                      <a:lnTo>
                        <a:pt x="1274907" y="96337"/>
                      </a:lnTo>
                      <a:lnTo>
                        <a:pt x="1293687" y="105865"/>
                      </a:lnTo>
                      <a:lnTo>
                        <a:pt x="1312202" y="116452"/>
                      </a:lnTo>
                      <a:lnTo>
                        <a:pt x="1330453" y="127303"/>
                      </a:lnTo>
                      <a:lnTo>
                        <a:pt x="1348439" y="138154"/>
                      </a:lnTo>
                      <a:lnTo>
                        <a:pt x="1365896" y="149799"/>
                      </a:lnTo>
                      <a:lnTo>
                        <a:pt x="1383353" y="162239"/>
                      </a:lnTo>
                      <a:lnTo>
                        <a:pt x="1400282" y="174413"/>
                      </a:lnTo>
                      <a:lnTo>
                        <a:pt x="1416945" y="187117"/>
                      </a:lnTo>
                      <a:lnTo>
                        <a:pt x="1433609" y="200615"/>
                      </a:lnTo>
                      <a:lnTo>
                        <a:pt x="1449479" y="214113"/>
                      </a:lnTo>
                      <a:lnTo>
                        <a:pt x="1465085" y="228404"/>
                      </a:lnTo>
                      <a:lnTo>
                        <a:pt x="1480426" y="242432"/>
                      </a:lnTo>
                      <a:lnTo>
                        <a:pt x="1495503" y="257253"/>
                      </a:lnTo>
                      <a:lnTo>
                        <a:pt x="1510315" y="272074"/>
                      </a:lnTo>
                      <a:lnTo>
                        <a:pt x="1524863" y="287424"/>
                      </a:lnTo>
                      <a:lnTo>
                        <a:pt x="1538881" y="303569"/>
                      </a:lnTo>
                      <a:lnTo>
                        <a:pt x="1552371" y="319449"/>
                      </a:lnTo>
                      <a:lnTo>
                        <a:pt x="1565596" y="335858"/>
                      </a:lnTo>
                      <a:lnTo>
                        <a:pt x="1578292" y="352796"/>
                      </a:lnTo>
                      <a:lnTo>
                        <a:pt x="1590724" y="369735"/>
                      </a:lnTo>
                      <a:lnTo>
                        <a:pt x="1602627" y="386938"/>
                      </a:lnTo>
                      <a:lnTo>
                        <a:pt x="1614265" y="404935"/>
                      </a:lnTo>
                      <a:lnTo>
                        <a:pt x="1625639" y="422667"/>
                      </a:lnTo>
                      <a:lnTo>
                        <a:pt x="1636219" y="440929"/>
                      </a:lnTo>
                      <a:lnTo>
                        <a:pt x="1646534" y="459455"/>
                      </a:lnTo>
                      <a:lnTo>
                        <a:pt x="1656585" y="478247"/>
                      </a:lnTo>
                      <a:lnTo>
                        <a:pt x="1666108" y="497038"/>
                      </a:lnTo>
                      <a:lnTo>
                        <a:pt x="1675101" y="516358"/>
                      </a:lnTo>
                      <a:lnTo>
                        <a:pt x="1683565" y="535943"/>
                      </a:lnTo>
                      <a:lnTo>
                        <a:pt x="1691764" y="555528"/>
                      </a:lnTo>
                      <a:lnTo>
                        <a:pt x="1699170" y="575643"/>
                      </a:lnTo>
                      <a:lnTo>
                        <a:pt x="1706577" y="596022"/>
                      </a:lnTo>
                      <a:lnTo>
                        <a:pt x="1712925" y="616401"/>
                      </a:lnTo>
                      <a:lnTo>
                        <a:pt x="1719273" y="637309"/>
                      </a:lnTo>
                      <a:lnTo>
                        <a:pt x="1725092" y="658218"/>
                      </a:lnTo>
                      <a:lnTo>
                        <a:pt x="1730382" y="679126"/>
                      </a:lnTo>
                      <a:lnTo>
                        <a:pt x="1734614" y="700564"/>
                      </a:lnTo>
                      <a:lnTo>
                        <a:pt x="1739111" y="721737"/>
                      </a:lnTo>
                      <a:lnTo>
                        <a:pt x="1742549" y="743439"/>
                      </a:lnTo>
                      <a:lnTo>
                        <a:pt x="1745723" y="765406"/>
                      </a:lnTo>
                      <a:lnTo>
                        <a:pt x="1748104" y="787373"/>
                      </a:lnTo>
                      <a:lnTo>
                        <a:pt x="1749955" y="809605"/>
                      </a:lnTo>
                      <a:lnTo>
                        <a:pt x="1751542" y="831837"/>
                      </a:lnTo>
                      <a:lnTo>
                        <a:pt x="1752336" y="854598"/>
                      </a:lnTo>
                      <a:lnTo>
                        <a:pt x="1752600" y="877094"/>
                      </a:lnTo>
                      <a:lnTo>
                        <a:pt x="1752336" y="899590"/>
                      </a:lnTo>
                      <a:lnTo>
                        <a:pt x="1751542" y="922351"/>
                      </a:lnTo>
                      <a:lnTo>
                        <a:pt x="1749955" y="944583"/>
                      </a:lnTo>
                      <a:lnTo>
                        <a:pt x="1748104" y="966550"/>
                      </a:lnTo>
                      <a:lnTo>
                        <a:pt x="1745723" y="988782"/>
                      </a:lnTo>
                      <a:lnTo>
                        <a:pt x="1742549" y="1010220"/>
                      </a:lnTo>
                      <a:lnTo>
                        <a:pt x="1739111" y="1031922"/>
                      </a:lnTo>
                      <a:lnTo>
                        <a:pt x="1734614" y="1053624"/>
                      </a:lnTo>
                      <a:lnTo>
                        <a:pt x="1730382" y="1075062"/>
                      </a:lnTo>
                      <a:lnTo>
                        <a:pt x="1725092" y="1095970"/>
                      </a:lnTo>
                      <a:lnTo>
                        <a:pt x="1719273" y="1116879"/>
                      </a:lnTo>
                      <a:lnTo>
                        <a:pt x="1712925" y="1137523"/>
                      </a:lnTo>
                      <a:lnTo>
                        <a:pt x="1706577" y="1157902"/>
                      </a:lnTo>
                      <a:lnTo>
                        <a:pt x="1699170" y="1178016"/>
                      </a:lnTo>
                      <a:lnTo>
                        <a:pt x="1691764" y="1198130"/>
                      </a:lnTo>
                      <a:lnTo>
                        <a:pt x="1683565" y="1217980"/>
                      </a:lnTo>
                      <a:lnTo>
                        <a:pt x="1675101" y="1237565"/>
                      </a:lnTo>
                      <a:lnTo>
                        <a:pt x="1666108" y="1256886"/>
                      </a:lnTo>
                      <a:lnTo>
                        <a:pt x="1656585" y="1275941"/>
                      </a:lnTo>
                      <a:lnTo>
                        <a:pt x="1646534" y="1294733"/>
                      </a:lnTo>
                      <a:lnTo>
                        <a:pt x="1636219" y="1313259"/>
                      </a:lnTo>
                      <a:lnTo>
                        <a:pt x="1625639" y="1331521"/>
                      </a:lnTo>
                      <a:lnTo>
                        <a:pt x="1614265" y="1349253"/>
                      </a:lnTo>
                      <a:lnTo>
                        <a:pt x="1602627" y="1366986"/>
                      </a:lnTo>
                      <a:lnTo>
                        <a:pt x="1590724" y="1384453"/>
                      </a:lnTo>
                      <a:lnTo>
                        <a:pt x="1578292" y="1401392"/>
                      </a:lnTo>
                      <a:lnTo>
                        <a:pt x="1565596" y="1418066"/>
                      </a:lnTo>
                      <a:lnTo>
                        <a:pt x="1552371" y="1434475"/>
                      </a:lnTo>
                      <a:lnTo>
                        <a:pt x="1538881" y="1450619"/>
                      </a:lnTo>
                      <a:lnTo>
                        <a:pt x="1524863" y="1466234"/>
                      </a:lnTo>
                      <a:lnTo>
                        <a:pt x="1510315" y="1481585"/>
                      </a:lnTo>
                      <a:lnTo>
                        <a:pt x="1495503" y="1496671"/>
                      </a:lnTo>
                      <a:lnTo>
                        <a:pt x="1480426" y="1511492"/>
                      </a:lnTo>
                      <a:lnTo>
                        <a:pt x="1465085" y="1525784"/>
                      </a:lnTo>
                      <a:lnTo>
                        <a:pt x="1449479" y="1540075"/>
                      </a:lnTo>
                      <a:lnTo>
                        <a:pt x="1433609" y="1553573"/>
                      </a:lnTo>
                      <a:lnTo>
                        <a:pt x="1416945" y="1566542"/>
                      </a:lnTo>
                      <a:lnTo>
                        <a:pt x="1400282" y="1579510"/>
                      </a:lnTo>
                      <a:lnTo>
                        <a:pt x="1383353" y="1591949"/>
                      </a:lnTo>
                      <a:lnTo>
                        <a:pt x="1365896" y="1603859"/>
                      </a:lnTo>
                      <a:lnTo>
                        <a:pt x="1348439" y="1615505"/>
                      </a:lnTo>
                      <a:lnTo>
                        <a:pt x="1330453" y="1626885"/>
                      </a:lnTo>
                      <a:lnTo>
                        <a:pt x="1312202" y="1637472"/>
                      </a:lnTo>
                      <a:lnTo>
                        <a:pt x="1293687" y="1647793"/>
                      </a:lnTo>
                      <a:lnTo>
                        <a:pt x="1274907" y="1657851"/>
                      </a:lnTo>
                      <a:lnTo>
                        <a:pt x="1255863" y="1667379"/>
                      </a:lnTo>
                      <a:lnTo>
                        <a:pt x="1236818" y="1676377"/>
                      </a:lnTo>
                      <a:lnTo>
                        <a:pt x="1216981" y="1684846"/>
                      </a:lnTo>
                      <a:lnTo>
                        <a:pt x="1197407" y="1693051"/>
                      </a:lnTo>
                      <a:lnTo>
                        <a:pt x="1177305" y="1700726"/>
                      </a:lnTo>
                      <a:lnTo>
                        <a:pt x="1157203" y="1707607"/>
                      </a:lnTo>
                      <a:lnTo>
                        <a:pt x="1136572" y="1714753"/>
                      </a:lnTo>
                      <a:lnTo>
                        <a:pt x="1115940" y="1720576"/>
                      </a:lnTo>
                      <a:lnTo>
                        <a:pt x="1095045" y="1726134"/>
                      </a:lnTo>
                      <a:lnTo>
                        <a:pt x="1074149" y="1731427"/>
                      </a:lnTo>
                      <a:lnTo>
                        <a:pt x="1052724" y="1736191"/>
                      </a:lnTo>
                      <a:lnTo>
                        <a:pt x="1031299" y="1740426"/>
                      </a:lnTo>
                      <a:lnTo>
                        <a:pt x="1009610" y="1743866"/>
                      </a:lnTo>
                      <a:lnTo>
                        <a:pt x="987656" y="1747042"/>
                      </a:lnTo>
                      <a:lnTo>
                        <a:pt x="965702" y="1749424"/>
                      </a:lnTo>
                      <a:lnTo>
                        <a:pt x="943749" y="1751277"/>
                      </a:lnTo>
                      <a:lnTo>
                        <a:pt x="921266" y="1752865"/>
                      </a:lnTo>
                      <a:lnTo>
                        <a:pt x="899048" y="1753923"/>
                      </a:lnTo>
                      <a:lnTo>
                        <a:pt x="876300" y="1754188"/>
                      </a:lnTo>
                      <a:lnTo>
                        <a:pt x="853817" y="1753923"/>
                      </a:lnTo>
                      <a:lnTo>
                        <a:pt x="831335" y="1752865"/>
                      </a:lnTo>
                      <a:lnTo>
                        <a:pt x="809116" y="1751277"/>
                      </a:lnTo>
                      <a:lnTo>
                        <a:pt x="786898" y="1749424"/>
                      </a:lnTo>
                      <a:lnTo>
                        <a:pt x="764944" y="1747042"/>
                      </a:lnTo>
                      <a:lnTo>
                        <a:pt x="742990" y="1743866"/>
                      </a:lnTo>
                      <a:lnTo>
                        <a:pt x="721301" y="1740426"/>
                      </a:lnTo>
                      <a:lnTo>
                        <a:pt x="699876" y="1736191"/>
                      </a:lnTo>
                      <a:lnTo>
                        <a:pt x="678716" y="1731427"/>
                      </a:lnTo>
                      <a:lnTo>
                        <a:pt x="657820" y="1726134"/>
                      </a:lnTo>
                      <a:lnTo>
                        <a:pt x="636660" y="1720576"/>
                      </a:lnTo>
                      <a:lnTo>
                        <a:pt x="616028" y="1714753"/>
                      </a:lnTo>
                      <a:lnTo>
                        <a:pt x="595662" y="1707607"/>
                      </a:lnTo>
                      <a:lnTo>
                        <a:pt x="575295" y="1700726"/>
                      </a:lnTo>
                      <a:lnTo>
                        <a:pt x="555193" y="1693051"/>
                      </a:lnTo>
                      <a:lnTo>
                        <a:pt x="535619" y="1684846"/>
                      </a:lnTo>
                      <a:lnTo>
                        <a:pt x="516046" y="1676377"/>
                      </a:lnTo>
                      <a:lnTo>
                        <a:pt x="496737" y="1667379"/>
                      </a:lnTo>
                      <a:lnTo>
                        <a:pt x="477958" y="1657851"/>
                      </a:lnTo>
                      <a:lnTo>
                        <a:pt x="458913" y="1647793"/>
                      </a:lnTo>
                      <a:lnTo>
                        <a:pt x="440663" y="1637472"/>
                      </a:lnTo>
                      <a:lnTo>
                        <a:pt x="422412" y="1626885"/>
                      </a:lnTo>
                      <a:lnTo>
                        <a:pt x="404161" y="1615505"/>
                      </a:lnTo>
                      <a:lnTo>
                        <a:pt x="386704" y="1603859"/>
                      </a:lnTo>
                      <a:lnTo>
                        <a:pt x="369511" y="1591949"/>
                      </a:lnTo>
                      <a:lnTo>
                        <a:pt x="352318" y="1579510"/>
                      </a:lnTo>
                      <a:lnTo>
                        <a:pt x="335655" y="1566542"/>
                      </a:lnTo>
                      <a:lnTo>
                        <a:pt x="319255" y="1553573"/>
                      </a:lnTo>
                      <a:lnTo>
                        <a:pt x="303121" y="1540075"/>
                      </a:lnTo>
                      <a:lnTo>
                        <a:pt x="287251" y="1525784"/>
                      </a:lnTo>
                      <a:lnTo>
                        <a:pt x="271909" y="1511492"/>
                      </a:lnTo>
                      <a:lnTo>
                        <a:pt x="256833" y="1496671"/>
                      </a:lnTo>
                      <a:lnTo>
                        <a:pt x="242285" y="1481585"/>
                      </a:lnTo>
                      <a:lnTo>
                        <a:pt x="227737" y="1466234"/>
                      </a:lnTo>
                      <a:lnTo>
                        <a:pt x="213983" y="1450619"/>
                      </a:lnTo>
                      <a:lnTo>
                        <a:pt x="200229" y="1434475"/>
                      </a:lnTo>
                      <a:lnTo>
                        <a:pt x="187004" y="1418066"/>
                      </a:lnTo>
                      <a:lnTo>
                        <a:pt x="174308" y="1401392"/>
                      </a:lnTo>
                      <a:lnTo>
                        <a:pt x="161876" y="1384453"/>
                      </a:lnTo>
                      <a:lnTo>
                        <a:pt x="149709" y="1366986"/>
                      </a:lnTo>
                      <a:lnTo>
                        <a:pt x="138071" y="1349253"/>
                      </a:lnTo>
                      <a:lnTo>
                        <a:pt x="126961" y="1331521"/>
                      </a:lnTo>
                      <a:lnTo>
                        <a:pt x="116117" y="1313259"/>
                      </a:lnTo>
                      <a:lnTo>
                        <a:pt x="105801" y="1294733"/>
                      </a:lnTo>
                      <a:lnTo>
                        <a:pt x="95750" y="1275941"/>
                      </a:lnTo>
                      <a:lnTo>
                        <a:pt x="86492" y="1256886"/>
                      </a:lnTo>
                      <a:lnTo>
                        <a:pt x="77499" y="1237565"/>
                      </a:lnTo>
                      <a:lnTo>
                        <a:pt x="69035" y="1217980"/>
                      </a:lnTo>
                      <a:lnTo>
                        <a:pt x="60836" y="1198130"/>
                      </a:lnTo>
                      <a:lnTo>
                        <a:pt x="53165" y="1178016"/>
                      </a:lnTo>
                      <a:lnTo>
                        <a:pt x="46023" y="1157902"/>
                      </a:lnTo>
                      <a:lnTo>
                        <a:pt x="39411" y="1137523"/>
                      </a:lnTo>
                      <a:lnTo>
                        <a:pt x="33327" y="1116879"/>
                      </a:lnTo>
                      <a:lnTo>
                        <a:pt x="27508" y="1095970"/>
                      </a:lnTo>
                      <a:lnTo>
                        <a:pt x="22483" y="1075062"/>
                      </a:lnTo>
                      <a:lnTo>
                        <a:pt x="17721" y="1053624"/>
                      </a:lnTo>
                      <a:lnTo>
                        <a:pt x="13754" y="1031922"/>
                      </a:lnTo>
                      <a:lnTo>
                        <a:pt x="10051" y="1010220"/>
                      </a:lnTo>
                      <a:lnTo>
                        <a:pt x="6877" y="988782"/>
                      </a:lnTo>
                      <a:lnTo>
                        <a:pt x="4496" y="966550"/>
                      </a:lnTo>
                      <a:lnTo>
                        <a:pt x="2380" y="944583"/>
                      </a:lnTo>
                      <a:lnTo>
                        <a:pt x="1322" y="922351"/>
                      </a:lnTo>
                      <a:lnTo>
                        <a:pt x="264" y="899590"/>
                      </a:lnTo>
                      <a:lnTo>
                        <a:pt x="0" y="877094"/>
                      </a:lnTo>
                      <a:lnTo>
                        <a:pt x="264" y="854598"/>
                      </a:lnTo>
                      <a:lnTo>
                        <a:pt x="1322" y="831837"/>
                      </a:lnTo>
                      <a:lnTo>
                        <a:pt x="2380" y="809605"/>
                      </a:lnTo>
                      <a:lnTo>
                        <a:pt x="4496" y="787373"/>
                      </a:lnTo>
                      <a:lnTo>
                        <a:pt x="6877" y="765406"/>
                      </a:lnTo>
                      <a:lnTo>
                        <a:pt x="10051" y="743439"/>
                      </a:lnTo>
                      <a:lnTo>
                        <a:pt x="13754" y="721737"/>
                      </a:lnTo>
                      <a:lnTo>
                        <a:pt x="17721" y="700564"/>
                      </a:lnTo>
                      <a:lnTo>
                        <a:pt x="22483" y="679126"/>
                      </a:lnTo>
                      <a:lnTo>
                        <a:pt x="27508" y="658218"/>
                      </a:lnTo>
                      <a:lnTo>
                        <a:pt x="33327" y="637309"/>
                      </a:lnTo>
                      <a:lnTo>
                        <a:pt x="39411" y="616401"/>
                      </a:lnTo>
                      <a:lnTo>
                        <a:pt x="46023" y="596022"/>
                      </a:lnTo>
                      <a:lnTo>
                        <a:pt x="53165" y="575643"/>
                      </a:lnTo>
                      <a:lnTo>
                        <a:pt x="60836" y="555528"/>
                      </a:lnTo>
                      <a:lnTo>
                        <a:pt x="69035" y="535943"/>
                      </a:lnTo>
                      <a:lnTo>
                        <a:pt x="77499" y="516358"/>
                      </a:lnTo>
                      <a:lnTo>
                        <a:pt x="86492" y="497038"/>
                      </a:lnTo>
                      <a:lnTo>
                        <a:pt x="95750" y="478247"/>
                      </a:lnTo>
                      <a:lnTo>
                        <a:pt x="105801" y="459455"/>
                      </a:lnTo>
                      <a:lnTo>
                        <a:pt x="116117" y="440929"/>
                      </a:lnTo>
                      <a:lnTo>
                        <a:pt x="126961" y="422667"/>
                      </a:lnTo>
                      <a:lnTo>
                        <a:pt x="138071" y="404935"/>
                      </a:lnTo>
                      <a:lnTo>
                        <a:pt x="149709" y="386938"/>
                      </a:lnTo>
                      <a:lnTo>
                        <a:pt x="161876" y="369735"/>
                      </a:lnTo>
                      <a:lnTo>
                        <a:pt x="174308" y="352796"/>
                      </a:lnTo>
                      <a:lnTo>
                        <a:pt x="187004" y="335858"/>
                      </a:lnTo>
                      <a:lnTo>
                        <a:pt x="200229" y="319449"/>
                      </a:lnTo>
                      <a:lnTo>
                        <a:pt x="213983" y="303569"/>
                      </a:lnTo>
                      <a:lnTo>
                        <a:pt x="227737" y="287424"/>
                      </a:lnTo>
                      <a:lnTo>
                        <a:pt x="242285" y="272074"/>
                      </a:lnTo>
                      <a:lnTo>
                        <a:pt x="256833" y="257253"/>
                      </a:lnTo>
                      <a:lnTo>
                        <a:pt x="271909" y="242432"/>
                      </a:lnTo>
                      <a:lnTo>
                        <a:pt x="287251" y="228404"/>
                      </a:lnTo>
                      <a:lnTo>
                        <a:pt x="303121" y="214113"/>
                      </a:lnTo>
                      <a:lnTo>
                        <a:pt x="319255" y="200615"/>
                      </a:lnTo>
                      <a:lnTo>
                        <a:pt x="335655" y="187117"/>
                      </a:lnTo>
                      <a:lnTo>
                        <a:pt x="352318" y="174413"/>
                      </a:lnTo>
                      <a:lnTo>
                        <a:pt x="369511" y="162239"/>
                      </a:lnTo>
                      <a:lnTo>
                        <a:pt x="386704" y="149799"/>
                      </a:lnTo>
                      <a:lnTo>
                        <a:pt x="404161" y="138154"/>
                      </a:lnTo>
                      <a:lnTo>
                        <a:pt x="422412" y="127303"/>
                      </a:lnTo>
                      <a:lnTo>
                        <a:pt x="440663" y="116452"/>
                      </a:lnTo>
                      <a:lnTo>
                        <a:pt x="458913" y="105865"/>
                      </a:lnTo>
                      <a:lnTo>
                        <a:pt x="477958" y="96337"/>
                      </a:lnTo>
                      <a:lnTo>
                        <a:pt x="496737" y="86545"/>
                      </a:lnTo>
                      <a:lnTo>
                        <a:pt x="516046" y="77811"/>
                      </a:lnTo>
                      <a:lnTo>
                        <a:pt x="535619" y="69077"/>
                      </a:lnTo>
                      <a:lnTo>
                        <a:pt x="555193" y="60873"/>
                      </a:lnTo>
                      <a:lnTo>
                        <a:pt x="575295" y="53197"/>
                      </a:lnTo>
                      <a:lnTo>
                        <a:pt x="595662" y="46051"/>
                      </a:lnTo>
                      <a:lnTo>
                        <a:pt x="616028" y="39435"/>
                      </a:lnTo>
                      <a:lnTo>
                        <a:pt x="636660" y="33348"/>
                      </a:lnTo>
                      <a:lnTo>
                        <a:pt x="657820" y="27525"/>
                      </a:lnTo>
                      <a:lnTo>
                        <a:pt x="678716" y="22496"/>
                      </a:lnTo>
                      <a:lnTo>
                        <a:pt x="699876" y="17997"/>
                      </a:lnTo>
                      <a:lnTo>
                        <a:pt x="721301" y="13763"/>
                      </a:lnTo>
                      <a:lnTo>
                        <a:pt x="742990" y="10057"/>
                      </a:lnTo>
                      <a:lnTo>
                        <a:pt x="764944" y="7146"/>
                      </a:lnTo>
                      <a:lnTo>
                        <a:pt x="786898" y="4764"/>
                      </a:lnTo>
                      <a:lnTo>
                        <a:pt x="809116" y="2382"/>
                      </a:lnTo>
                      <a:lnTo>
                        <a:pt x="831335" y="1323"/>
                      </a:lnTo>
                      <a:lnTo>
                        <a:pt x="853817" y="265"/>
                      </a:lnTo>
                      <a:lnTo>
                        <a:pt x="8763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>
                    <a:contourClr>
                      <a:srgbClr val="FFFFFF"/>
                    </a:contourClr>
                  </a:sp3d>
                </a:bodyPr>
                <a:lstStyle/>
                <a:p>
                  <a:pPr algn="ctr">
                    <a:defRPr/>
                  </a:pPr>
                  <a:endParaRPr lang="zh-CN" altLang="en-US" sz="20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5" name="文本框 60"/>
                <p:cNvSpPr txBox="1"/>
                <p:nvPr/>
              </p:nvSpPr>
              <p:spPr>
                <a:xfrm>
                  <a:off x="4582809" y="3312612"/>
                  <a:ext cx="1562853" cy="3854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600" dirty="0" smtClean="0">
                      <a:solidFill>
                        <a:schemeClr val="bg1"/>
                      </a:solidFill>
                      <a:latin typeface="+mn-ea"/>
                    </a:rPr>
                    <a:t>投资需求</a:t>
                  </a:r>
                  <a:endParaRPr lang="zh-CN" altLang="en-US" sz="1600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</p:grpSp>
        <p:grpSp>
          <p:nvGrpSpPr>
            <p:cNvPr id="26" name="组合 25"/>
            <p:cNvGrpSpPr/>
            <p:nvPr/>
          </p:nvGrpSpPr>
          <p:grpSpPr>
            <a:xfrm>
              <a:off x="8223101" y="1516287"/>
              <a:ext cx="1834926" cy="1997677"/>
              <a:chOff x="7567273" y="3027509"/>
              <a:chExt cx="1834926" cy="1997677"/>
            </a:xfrm>
          </p:grpSpPr>
          <p:sp>
            <p:nvSpPr>
              <p:cNvPr id="27" name="任意多边形 26"/>
              <p:cNvSpPr/>
              <p:nvPr/>
            </p:nvSpPr>
            <p:spPr>
              <a:xfrm>
                <a:off x="7567273" y="3027509"/>
                <a:ext cx="1834926" cy="1997677"/>
              </a:xfrm>
              <a:custGeom>
                <a:avLst/>
                <a:gdLst>
                  <a:gd name="connsiteX0" fmla="*/ 917463 w 1834926"/>
                  <a:gd name="connsiteY0" fmla="*/ 0 h 1997677"/>
                  <a:gd name="connsiteX1" fmla="*/ 1834926 w 1834926"/>
                  <a:gd name="connsiteY1" fmla="*/ 917463 h 1997677"/>
                  <a:gd name="connsiteX2" fmla="*/ 1102364 w 1834926"/>
                  <a:gd name="connsiteY2" fmla="*/ 1816287 h 1997677"/>
                  <a:gd name="connsiteX3" fmla="*/ 1016983 w 1834926"/>
                  <a:gd name="connsiteY3" fmla="*/ 1829317 h 1997677"/>
                  <a:gd name="connsiteX4" fmla="*/ 930925 w 1834926"/>
                  <a:gd name="connsiteY4" fmla="*/ 1997677 h 1997677"/>
                  <a:gd name="connsiteX5" fmla="*/ 850447 w 1834926"/>
                  <a:gd name="connsiteY5" fmla="*/ 1831542 h 1997677"/>
                  <a:gd name="connsiteX6" fmla="*/ 823658 w 1834926"/>
                  <a:gd name="connsiteY6" fmla="*/ 1830189 h 1997677"/>
                  <a:gd name="connsiteX7" fmla="*/ 0 w 1834926"/>
                  <a:gd name="connsiteY7" fmla="*/ 917463 h 1997677"/>
                  <a:gd name="connsiteX8" fmla="*/ 917463 w 1834926"/>
                  <a:gd name="connsiteY8" fmla="*/ 0 h 1997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34926" h="1997677">
                    <a:moveTo>
                      <a:pt x="917463" y="0"/>
                    </a:moveTo>
                    <a:cubicBezTo>
                      <a:pt x="1424164" y="0"/>
                      <a:pt x="1834926" y="410762"/>
                      <a:pt x="1834926" y="917463"/>
                    </a:cubicBezTo>
                    <a:cubicBezTo>
                      <a:pt x="1834926" y="1360827"/>
                      <a:pt x="1520436" y="1730737"/>
                      <a:pt x="1102364" y="1816287"/>
                    </a:cubicBezTo>
                    <a:lnTo>
                      <a:pt x="1016983" y="1829317"/>
                    </a:lnTo>
                    <a:lnTo>
                      <a:pt x="930925" y="1997677"/>
                    </a:lnTo>
                    <a:lnTo>
                      <a:pt x="850447" y="1831542"/>
                    </a:lnTo>
                    <a:lnTo>
                      <a:pt x="823658" y="1830189"/>
                    </a:lnTo>
                    <a:cubicBezTo>
                      <a:pt x="361022" y="1783206"/>
                      <a:pt x="0" y="1392495"/>
                      <a:pt x="0" y="917463"/>
                    </a:cubicBezTo>
                    <a:cubicBezTo>
                      <a:pt x="0" y="410762"/>
                      <a:pt x="410762" y="0"/>
                      <a:pt x="917463" y="0"/>
                    </a:cubicBezTo>
                    <a:close/>
                  </a:path>
                </a:pathLst>
              </a:cu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KSO_Shape"/>
              <p:cNvSpPr>
                <a:spLocks/>
              </p:cNvSpPr>
              <p:nvPr/>
            </p:nvSpPr>
            <p:spPr bwMode="auto">
              <a:xfrm>
                <a:off x="8272488" y="3431336"/>
                <a:ext cx="520284" cy="433570"/>
              </a:xfrm>
              <a:custGeom>
                <a:avLst/>
                <a:gdLst>
                  <a:gd name="T0" fmla="*/ 2147483646 w 282"/>
                  <a:gd name="T1" fmla="*/ 2147483646 h 235"/>
                  <a:gd name="T2" fmla="*/ 2147483646 w 282"/>
                  <a:gd name="T3" fmla="*/ 2147483646 h 235"/>
                  <a:gd name="T4" fmla="*/ 2147483646 w 282"/>
                  <a:gd name="T5" fmla="*/ 2147483646 h 235"/>
                  <a:gd name="T6" fmla="*/ 2147483646 w 282"/>
                  <a:gd name="T7" fmla="*/ 2147483646 h 235"/>
                  <a:gd name="T8" fmla="*/ 2147483646 w 282"/>
                  <a:gd name="T9" fmla="*/ 2147483646 h 235"/>
                  <a:gd name="T10" fmla="*/ 2147483646 w 282"/>
                  <a:gd name="T11" fmla="*/ 2147483646 h 235"/>
                  <a:gd name="T12" fmla="*/ 2147483646 w 282"/>
                  <a:gd name="T13" fmla="*/ 2147483646 h 235"/>
                  <a:gd name="T14" fmla="*/ 2147483646 w 282"/>
                  <a:gd name="T15" fmla="*/ 2147483646 h 235"/>
                  <a:gd name="T16" fmla="*/ 2147483646 w 282"/>
                  <a:gd name="T17" fmla="*/ 2147483646 h 235"/>
                  <a:gd name="T18" fmla="*/ 2147483646 w 282"/>
                  <a:gd name="T19" fmla="*/ 2147483646 h 235"/>
                  <a:gd name="T20" fmla="*/ 2147483646 w 282"/>
                  <a:gd name="T21" fmla="*/ 2147483646 h 235"/>
                  <a:gd name="T22" fmla="*/ 2147483646 w 282"/>
                  <a:gd name="T23" fmla="*/ 2147483646 h 235"/>
                  <a:gd name="T24" fmla="*/ 2147483646 w 282"/>
                  <a:gd name="T25" fmla="*/ 2147483646 h 235"/>
                  <a:gd name="T26" fmla="*/ 2147483646 w 282"/>
                  <a:gd name="T27" fmla="*/ 2147483646 h 235"/>
                  <a:gd name="T28" fmla="*/ 2147483646 w 282"/>
                  <a:gd name="T29" fmla="*/ 2147483646 h 235"/>
                  <a:gd name="T30" fmla="*/ 2147483646 w 282"/>
                  <a:gd name="T31" fmla="*/ 2147483646 h 235"/>
                  <a:gd name="T32" fmla="*/ 2147483646 w 282"/>
                  <a:gd name="T33" fmla="*/ 2147483646 h 235"/>
                  <a:gd name="T34" fmla="*/ 2147483646 w 282"/>
                  <a:gd name="T35" fmla="*/ 2147483646 h 235"/>
                  <a:gd name="T36" fmla="*/ 2147483646 w 282"/>
                  <a:gd name="T37" fmla="*/ 2147483646 h 235"/>
                  <a:gd name="T38" fmla="*/ 2147483646 w 282"/>
                  <a:gd name="T39" fmla="*/ 2147483646 h 235"/>
                  <a:gd name="T40" fmla="*/ 2147483646 w 282"/>
                  <a:gd name="T41" fmla="*/ 2147483646 h 235"/>
                  <a:gd name="T42" fmla="*/ 2147483646 w 282"/>
                  <a:gd name="T43" fmla="*/ 2147483646 h 235"/>
                  <a:gd name="T44" fmla="*/ 2147483646 w 282"/>
                  <a:gd name="T45" fmla="*/ 2147483646 h 235"/>
                  <a:gd name="T46" fmla="*/ 2147483646 w 282"/>
                  <a:gd name="T47" fmla="*/ 2147483646 h 235"/>
                  <a:gd name="T48" fmla="*/ 2147483646 w 282"/>
                  <a:gd name="T49" fmla="*/ 2147483646 h 235"/>
                  <a:gd name="T50" fmla="*/ 2147483646 w 282"/>
                  <a:gd name="T51" fmla="*/ 2147483646 h 235"/>
                  <a:gd name="T52" fmla="*/ 2147483646 w 282"/>
                  <a:gd name="T53" fmla="*/ 2147483646 h 235"/>
                  <a:gd name="T54" fmla="*/ 2147483646 w 282"/>
                  <a:gd name="T55" fmla="*/ 2147483646 h 235"/>
                  <a:gd name="T56" fmla="*/ 2147483646 w 282"/>
                  <a:gd name="T57" fmla="*/ 2147483646 h 235"/>
                  <a:gd name="T58" fmla="*/ 2147483646 w 282"/>
                  <a:gd name="T59" fmla="*/ 2147483646 h 235"/>
                  <a:gd name="T60" fmla="*/ 2147483646 w 282"/>
                  <a:gd name="T61" fmla="*/ 2147483646 h 235"/>
                  <a:gd name="T62" fmla="*/ 2147483646 w 282"/>
                  <a:gd name="T63" fmla="*/ 2147483646 h 235"/>
                  <a:gd name="T64" fmla="*/ 2147483646 w 282"/>
                  <a:gd name="T65" fmla="*/ 2147483646 h 235"/>
                  <a:gd name="T66" fmla="*/ 2147483646 w 282"/>
                  <a:gd name="T67" fmla="*/ 2147483646 h 235"/>
                  <a:gd name="T68" fmla="*/ 2147483646 w 282"/>
                  <a:gd name="T69" fmla="*/ 2147483646 h 235"/>
                  <a:gd name="T70" fmla="*/ 2147483646 w 282"/>
                  <a:gd name="T71" fmla="*/ 2147483646 h 235"/>
                  <a:gd name="T72" fmla="*/ 2147483646 w 282"/>
                  <a:gd name="T73" fmla="*/ 2147483646 h 235"/>
                  <a:gd name="T74" fmla="*/ 2147483646 w 282"/>
                  <a:gd name="T75" fmla="*/ 2147483646 h 235"/>
                  <a:gd name="T76" fmla="*/ 2147483646 w 282"/>
                  <a:gd name="T77" fmla="*/ 2147483646 h 235"/>
                  <a:gd name="T78" fmla="*/ 2147483646 w 282"/>
                  <a:gd name="T79" fmla="*/ 2147483646 h 235"/>
                  <a:gd name="T80" fmla="*/ 2147483646 w 282"/>
                  <a:gd name="T81" fmla="*/ 2147483646 h 235"/>
                  <a:gd name="T82" fmla="*/ 2147483646 w 282"/>
                  <a:gd name="T83" fmla="*/ 2147483646 h 235"/>
                  <a:gd name="T84" fmla="*/ 2147483646 w 282"/>
                  <a:gd name="T85" fmla="*/ 2147483646 h 235"/>
                  <a:gd name="T86" fmla="*/ 2147483646 w 282"/>
                  <a:gd name="T87" fmla="*/ 2147483646 h 235"/>
                  <a:gd name="T88" fmla="*/ 2147483646 w 282"/>
                  <a:gd name="T89" fmla="*/ 2147483646 h 235"/>
                  <a:gd name="T90" fmla="*/ 2147483646 w 282"/>
                  <a:gd name="T91" fmla="*/ 2147483646 h 235"/>
                  <a:gd name="T92" fmla="*/ 2147483646 w 282"/>
                  <a:gd name="T93" fmla="*/ 2147483646 h 235"/>
                  <a:gd name="T94" fmla="*/ 2147483646 w 282"/>
                  <a:gd name="T95" fmla="*/ 2147483646 h 235"/>
                  <a:gd name="T96" fmla="*/ 2147483646 w 282"/>
                  <a:gd name="T97" fmla="*/ 2147483646 h 235"/>
                  <a:gd name="T98" fmla="*/ 2147483646 w 282"/>
                  <a:gd name="T99" fmla="*/ 2147483646 h 235"/>
                  <a:gd name="T100" fmla="*/ 2147483646 w 282"/>
                  <a:gd name="T101" fmla="*/ 2147483646 h 235"/>
                  <a:gd name="T102" fmla="*/ 0 w 282"/>
                  <a:gd name="T103" fmla="*/ 2147483646 h 235"/>
                  <a:gd name="T104" fmla="*/ 0 w 282"/>
                  <a:gd name="T105" fmla="*/ 2147483646 h 235"/>
                  <a:gd name="T106" fmla="*/ 2147483646 w 282"/>
                  <a:gd name="T107" fmla="*/ 2147483646 h 235"/>
                  <a:gd name="T108" fmla="*/ 2147483646 w 282"/>
                  <a:gd name="T109" fmla="*/ 2147483646 h 235"/>
                  <a:gd name="T110" fmla="*/ 2147483646 w 282"/>
                  <a:gd name="T111" fmla="*/ 2147483646 h 235"/>
                  <a:gd name="T112" fmla="*/ 2147483646 w 282"/>
                  <a:gd name="T113" fmla="*/ 2147483646 h 235"/>
                  <a:gd name="T114" fmla="*/ 2147483646 w 282"/>
                  <a:gd name="T115" fmla="*/ 2147483646 h 235"/>
                  <a:gd name="T116" fmla="*/ 2147483646 w 282"/>
                  <a:gd name="T117" fmla="*/ 2147483646 h 235"/>
                  <a:gd name="T118" fmla="*/ 2147483646 w 282"/>
                  <a:gd name="T119" fmla="*/ 2147483646 h 235"/>
                  <a:gd name="T120" fmla="*/ 2147483646 w 282"/>
                  <a:gd name="T121" fmla="*/ 2147483646 h 235"/>
                  <a:gd name="T122" fmla="*/ 2147483646 w 282"/>
                  <a:gd name="T123" fmla="*/ 2147483646 h 235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282" h="235">
                    <a:moveTo>
                      <a:pt x="28" y="131"/>
                    </a:moveTo>
                    <a:cubicBezTo>
                      <a:pt x="28" y="53"/>
                      <a:pt x="28" y="53"/>
                      <a:pt x="28" y="53"/>
                    </a:cubicBezTo>
                    <a:cubicBezTo>
                      <a:pt x="28" y="44"/>
                      <a:pt x="36" y="36"/>
                      <a:pt x="46" y="36"/>
                    </a:cubicBezTo>
                    <a:cubicBezTo>
                      <a:pt x="62" y="36"/>
                      <a:pt x="62" y="36"/>
                      <a:pt x="62" y="36"/>
                    </a:cubicBezTo>
                    <a:cubicBezTo>
                      <a:pt x="62" y="148"/>
                      <a:pt x="62" y="148"/>
                      <a:pt x="62" y="148"/>
                    </a:cubicBezTo>
                    <a:cubicBezTo>
                      <a:pt x="46" y="148"/>
                      <a:pt x="46" y="148"/>
                      <a:pt x="46" y="148"/>
                    </a:cubicBezTo>
                    <a:cubicBezTo>
                      <a:pt x="36" y="148"/>
                      <a:pt x="28" y="140"/>
                      <a:pt x="28" y="131"/>
                    </a:cubicBezTo>
                    <a:close/>
                    <a:moveTo>
                      <a:pt x="214" y="131"/>
                    </a:moveTo>
                    <a:cubicBezTo>
                      <a:pt x="214" y="53"/>
                      <a:pt x="214" y="53"/>
                      <a:pt x="214" y="53"/>
                    </a:cubicBezTo>
                    <a:cubicBezTo>
                      <a:pt x="214" y="44"/>
                      <a:pt x="207" y="36"/>
                      <a:pt x="197" y="36"/>
                    </a:cubicBezTo>
                    <a:cubicBezTo>
                      <a:pt x="180" y="36"/>
                      <a:pt x="180" y="36"/>
                      <a:pt x="180" y="36"/>
                    </a:cubicBezTo>
                    <a:cubicBezTo>
                      <a:pt x="180" y="148"/>
                      <a:pt x="180" y="148"/>
                      <a:pt x="180" y="148"/>
                    </a:cubicBezTo>
                    <a:cubicBezTo>
                      <a:pt x="197" y="148"/>
                      <a:pt x="197" y="148"/>
                      <a:pt x="197" y="148"/>
                    </a:cubicBezTo>
                    <a:cubicBezTo>
                      <a:pt x="207" y="148"/>
                      <a:pt x="214" y="140"/>
                      <a:pt x="214" y="131"/>
                    </a:cubicBezTo>
                    <a:close/>
                    <a:moveTo>
                      <a:pt x="154" y="36"/>
                    </a:moveTo>
                    <a:cubicBezTo>
                      <a:pt x="152" y="21"/>
                      <a:pt x="143" y="13"/>
                      <a:pt x="131" y="13"/>
                    </a:cubicBezTo>
                    <a:cubicBezTo>
                      <a:pt x="112" y="13"/>
                      <a:pt x="112" y="13"/>
                      <a:pt x="112" y="13"/>
                    </a:cubicBezTo>
                    <a:cubicBezTo>
                      <a:pt x="100" y="13"/>
                      <a:pt x="91" y="21"/>
                      <a:pt x="89" y="36"/>
                    </a:cubicBezTo>
                    <a:cubicBezTo>
                      <a:pt x="77" y="36"/>
                      <a:pt x="77" y="36"/>
                      <a:pt x="77" y="36"/>
                    </a:cubicBezTo>
                    <a:cubicBezTo>
                      <a:pt x="77" y="148"/>
                      <a:pt x="77" y="148"/>
                      <a:pt x="77" y="148"/>
                    </a:cubicBezTo>
                    <a:cubicBezTo>
                      <a:pt x="166" y="148"/>
                      <a:pt x="166" y="148"/>
                      <a:pt x="166" y="148"/>
                    </a:cubicBezTo>
                    <a:cubicBezTo>
                      <a:pt x="166" y="36"/>
                      <a:pt x="166" y="36"/>
                      <a:pt x="166" y="36"/>
                    </a:cubicBezTo>
                    <a:lnTo>
                      <a:pt x="154" y="36"/>
                    </a:lnTo>
                    <a:close/>
                    <a:moveTo>
                      <a:pt x="101" y="36"/>
                    </a:moveTo>
                    <a:cubicBezTo>
                      <a:pt x="102" y="23"/>
                      <a:pt x="110" y="23"/>
                      <a:pt x="112" y="23"/>
                    </a:cubicBezTo>
                    <a:cubicBezTo>
                      <a:pt x="131" y="23"/>
                      <a:pt x="131" y="23"/>
                      <a:pt x="131" y="23"/>
                    </a:cubicBezTo>
                    <a:cubicBezTo>
                      <a:pt x="137" y="23"/>
                      <a:pt x="141" y="27"/>
                      <a:pt x="142" y="36"/>
                    </a:cubicBezTo>
                    <a:lnTo>
                      <a:pt x="101" y="36"/>
                    </a:lnTo>
                    <a:close/>
                    <a:moveTo>
                      <a:pt x="42" y="187"/>
                    </a:moveTo>
                    <a:cubicBezTo>
                      <a:pt x="28" y="187"/>
                      <a:pt x="17" y="198"/>
                      <a:pt x="17" y="211"/>
                    </a:cubicBezTo>
                    <a:cubicBezTo>
                      <a:pt x="17" y="224"/>
                      <a:pt x="28" y="235"/>
                      <a:pt x="42" y="235"/>
                    </a:cubicBezTo>
                    <a:cubicBezTo>
                      <a:pt x="55" y="235"/>
                      <a:pt x="66" y="224"/>
                      <a:pt x="66" y="211"/>
                    </a:cubicBezTo>
                    <a:cubicBezTo>
                      <a:pt x="66" y="198"/>
                      <a:pt x="55" y="187"/>
                      <a:pt x="42" y="187"/>
                    </a:cubicBezTo>
                    <a:close/>
                    <a:moveTo>
                      <a:pt x="42" y="224"/>
                    </a:moveTo>
                    <a:cubicBezTo>
                      <a:pt x="34" y="224"/>
                      <a:pt x="29" y="218"/>
                      <a:pt x="29" y="211"/>
                    </a:cubicBezTo>
                    <a:cubicBezTo>
                      <a:pt x="29" y="204"/>
                      <a:pt x="34" y="198"/>
                      <a:pt x="42" y="198"/>
                    </a:cubicBezTo>
                    <a:cubicBezTo>
                      <a:pt x="49" y="198"/>
                      <a:pt x="54" y="204"/>
                      <a:pt x="54" y="211"/>
                    </a:cubicBezTo>
                    <a:cubicBezTo>
                      <a:pt x="54" y="218"/>
                      <a:pt x="49" y="224"/>
                      <a:pt x="42" y="224"/>
                    </a:cubicBezTo>
                    <a:close/>
                    <a:moveTo>
                      <a:pt x="202" y="187"/>
                    </a:moveTo>
                    <a:cubicBezTo>
                      <a:pt x="188" y="187"/>
                      <a:pt x="177" y="198"/>
                      <a:pt x="177" y="211"/>
                    </a:cubicBezTo>
                    <a:cubicBezTo>
                      <a:pt x="177" y="224"/>
                      <a:pt x="188" y="235"/>
                      <a:pt x="202" y="235"/>
                    </a:cubicBezTo>
                    <a:cubicBezTo>
                      <a:pt x="215" y="235"/>
                      <a:pt x="226" y="224"/>
                      <a:pt x="226" y="211"/>
                    </a:cubicBezTo>
                    <a:cubicBezTo>
                      <a:pt x="226" y="198"/>
                      <a:pt x="215" y="187"/>
                      <a:pt x="202" y="187"/>
                    </a:cubicBezTo>
                    <a:close/>
                    <a:moveTo>
                      <a:pt x="202" y="224"/>
                    </a:moveTo>
                    <a:cubicBezTo>
                      <a:pt x="194" y="224"/>
                      <a:pt x="189" y="218"/>
                      <a:pt x="189" y="211"/>
                    </a:cubicBezTo>
                    <a:cubicBezTo>
                      <a:pt x="189" y="204"/>
                      <a:pt x="194" y="198"/>
                      <a:pt x="202" y="198"/>
                    </a:cubicBezTo>
                    <a:cubicBezTo>
                      <a:pt x="209" y="198"/>
                      <a:pt x="214" y="204"/>
                      <a:pt x="214" y="211"/>
                    </a:cubicBezTo>
                    <a:cubicBezTo>
                      <a:pt x="214" y="218"/>
                      <a:pt x="209" y="224"/>
                      <a:pt x="202" y="224"/>
                    </a:cubicBezTo>
                    <a:close/>
                    <a:moveTo>
                      <a:pt x="275" y="20"/>
                    </a:moveTo>
                    <a:cubicBezTo>
                      <a:pt x="246" y="36"/>
                      <a:pt x="246" y="36"/>
                      <a:pt x="246" y="36"/>
                    </a:cubicBezTo>
                    <a:cubicBezTo>
                      <a:pt x="246" y="179"/>
                      <a:pt x="246" y="179"/>
                      <a:pt x="246" y="179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19" y="140"/>
                      <a:pt x="19" y="140"/>
                      <a:pt x="19" y="140"/>
                    </a:cubicBezTo>
                    <a:cubicBezTo>
                      <a:pt x="19" y="160"/>
                      <a:pt x="19" y="160"/>
                      <a:pt x="19" y="160"/>
                    </a:cubicBezTo>
                    <a:cubicBezTo>
                      <a:pt x="226" y="160"/>
                      <a:pt x="226" y="160"/>
                      <a:pt x="226" y="160"/>
                    </a:cubicBezTo>
                    <a:cubicBezTo>
                      <a:pt x="226" y="31"/>
                      <a:pt x="226" y="31"/>
                      <a:pt x="226" y="31"/>
                    </a:cubicBezTo>
                    <a:cubicBezTo>
                      <a:pt x="226" y="31"/>
                      <a:pt x="226" y="30"/>
                      <a:pt x="226" y="29"/>
                    </a:cubicBezTo>
                    <a:cubicBezTo>
                      <a:pt x="227" y="26"/>
                      <a:pt x="228" y="23"/>
                      <a:pt x="231" y="22"/>
                    </a:cubicBezTo>
                    <a:cubicBezTo>
                      <a:pt x="266" y="3"/>
                      <a:pt x="266" y="3"/>
                      <a:pt x="266" y="3"/>
                    </a:cubicBezTo>
                    <a:cubicBezTo>
                      <a:pt x="271" y="0"/>
                      <a:pt x="277" y="2"/>
                      <a:pt x="279" y="7"/>
                    </a:cubicBezTo>
                    <a:cubicBezTo>
                      <a:pt x="282" y="12"/>
                      <a:pt x="280" y="17"/>
                      <a:pt x="275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endPara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文本框 63"/>
              <p:cNvSpPr txBox="1"/>
              <p:nvPr/>
            </p:nvSpPr>
            <p:spPr>
              <a:xfrm>
                <a:off x="7746219" y="4056065"/>
                <a:ext cx="1477034" cy="385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dirty="0" smtClean="0">
                    <a:solidFill>
                      <a:schemeClr val="bg1"/>
                    </a:solidFill>
                    <a:latin typeface="+mn-ea"/>
                  </a:rPr>
                  <a:t>投资需求</a:t>
                </a:r>
                <a:endParaRPr lang="zh-CN" altLang="en-US" sz="16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2281163" y="3808550"/>
              <a:ext cx="1849962" cy="14489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We have many PowerPoint 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templates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 that has been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</a:rPr>
                <a:t>specificallyWe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 have many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319632" y="3767554"/>
              <a:ext cx="1849962" cy="14489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We have many PowerPoint 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templates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 that has been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</a:rPr>
                <a:t>specificallyWe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 have many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6385619" y="3767554"/>
              <a:ext cx="1849962" cy="14489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We have many PowerPoint 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templates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 that has been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</a:rPr>
                <a:t>specificallyWe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 have many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8280073" y="3767554"/>
              <a:ext cx="1849962" cy="14489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We have many PowerPoint </a:t>
              </a: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templates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 that has been </a:t>
              </a:r>
              <a:r>
                <a:rPr lang="en-US" altLang="zh-CN" sz="1200" dirty="0" err="1">
                  <a:solidFill>
                    <a:schemeClr val="bg1"/>
                  </a:solidFill>
                  <a:latin typeface="+mn-ea"/>
                </a:rPr>
                <a:t>specificallyWe</a:t>
              </a:r>
              <a:r>
                <a:rPr lang="en-US" altLang="zh-CN" sz="1200" dirty="0">
                  <a:solidFill>
                    <a:schemeClr val="bg1"/>
                  </a:solidFill>
                  <a:latin typeface="+mn-ea"/>
                </a:rPr>
                <a:t> have many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7487448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" y="0"/>
            <a:ext cx="12184708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18153" y="319343"/>
            <a:ext cx="2746266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4.2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投资回报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52253" y="2261058"/>
            <a:ext cx="10087495" cy="2986086"/>
            <a:chOff x="1033137" y="2214564"/>
            <a:chExt cx="10087495" cy="2986086"/>
          </a:xfrm>
        </p:grpSpPr>
        <p:sp>
          <p:nvSpPr>
            <p:cNvPr id="6" name="MH_Other_2"/>
            <p:cNvSpPr/>
            <p:nvPr>
              <p:custDataLst>
                <p:tags r:id="rId1"/>
              </p:custDataLst>
            </p:nvPr>
          </p:nvSpPr>
          <p:spPr bwMode="auto">
            <a:xfrm flipV="1">
              <a:off x="2004013" y="3257020"/>
              <a:ext cx="382429" cy="330014"/>
            </a:xfrm>
            <a:prstGeom prst="triangle">
              <a:avLst/>
            </a:prstGeom>
            <a:solidFill>
              <a:schemeClr val="bg1">
                <a:alpha val="5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7" name="MH_Other_3"/>
            <p:cNvSpPr/>
            <p:nvPr>
              <p:custDataLst>
                <p:tags r:id="rId2"/>
              </p:custDataLst>
            </p:nvPr>
          </p:nvSpPr>
          <p:spPr bwMode="auto">
            <a:xfrm flipV="1">
              <a:off x="4589770" y="3257020"/>
              <a:ext cx="384369" cy="330014"/>
            </a:xfrm>
            <a:prstGeom prst="triangle">
              <a:avLst/>
            </a:prstGeom>
            <a:solidFill>
              <a:schemeClr val="bg1">
                <a:alpha val="5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8" name="MH_Other_4"/>
            <p:cNvSpPr/>
            <p:nvPr>
              <p:custDataLst>
                <p:tags r:id="rId3"/>
              </p:custDataLst>
            </p:nvPr>
          </p:nvSpPr>
          <p:spPr bwMode="auto">
            <a:xfrm flipV="1">
              <a:off x="7177468" y="3257020"/>
              <a:ext cx="382427" cy="330014"/>
            </a:xfrm>
            <a:prstGeom prst="triangle">
              <a:avLst/>
            </a:prstGeom>
            <a:solidFill>
              <a:schemeClr val="bg1">
                <a:alpha val="5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9" name="MH_Other_5"/>
            <p:cNvSpPr/>
            <p:nvPr>
              <p:custDataLst>
                <p:tags r:id="rId4"/>
              </p:custDataLst>
            </p:nvPr>
          </p:nvSpPr>
          <p:spPr bwMode="auto">
            <a:xfrm flipV="1">
              <a:off x="9763225" y="3257020"/>
              <a:ext cx="384369" cy="330014"/>
            </a:xfrm>
            <a:prstGeom prst="triangle">
              <a:avLst/>
            </a:prstGeom>
            <a:solidFill>
              <a:schemeClr val="bg1">
                <a:alpha val="5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14" name="MH_Other_6"/>
            <p:cNvSpPr/>
            <p:nvPr>
              <p:custDataLst>
                <p:tags r:id="rId5"/>
              </p:custDataLst>
            </p:nvPr>
          </p:nvSpPr>
          <p:spPr>
            <a:xfrm>
              <a:off x="1699236" y="2214564"/>
              <a:ext cx="993924" cy="993924"/>
            </a:xfrm>
            <a:prstGeom prst="ellipse">
              <a:avLst/>
            </a:prstGeom>
            <a:solidFill>
              <a:schemeClr val="bg1">
                <a:alpha val="5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15" name="MH_Other_7"/>
            <p:cNvSpPr/>
            <p:nvPr>
              <p:custDataLst>
                <p:tags r:id="rId6"/>
              </p:custDataLst>
            </p:nvPr>
          </p:nvSpPr>
          <p:spPr>
            <a:xfrm>
              <a:off x="4284992" y="2214564"/>
              <a:ext cx="993924" cy="993924"/>
            </a:xfrm>
            <a:prstGeom prst="ellipse">
              <a:avLst/>
            </a:prstGeom>
            <a:solidFill>
              <a:schemeClr val="bg1">
                <a:alpha val="5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16" name="MH_Other_8"/>
            <p:cNvSpPr/>
            <p:nvPr>
              <p:custDataLst>
                <p:tags r:id="rId7"/>
              </p:custDataLst>
            </p:nvPr>
          </p:nvSpPr>
          <p:spPr>
            <a:xfrm>
              <a:off x="6870748" y="2214564"/>
              <a:ext cx="993924" cy="993924"/>
            </a:xfrm>
            <a:prstGeom prst="ellipse">
              <a:avLst/>
            </a:prstGeom>
            <a:solidFill>
              <a:schemeClr val="bg1">
                <a:alpha val="5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17" name="MH_Other_9"/>
            <p:cNvSpPr/>
            <p:nvPr>
              <p:custDataLst>
                <p:tags r:id="rId8"/>
              </p:custDataLst>
            </p:nvPr>
          </p:nvSpPr>
          <p:spPr>
            <a:xfrm>
              <a:off x="9458445" y="2214564"/>
              <a:ext cx="993924" cy="993924"/>
            </a:xfrm>
            <a:prstGeom prst="ellipse">
              <a:avLst/>
            </a:prstGeom>
            <a:solidFill>
              <a:schemeClr val="bg1">
                <a:alpha val="5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033137" y="4306209"/>
              <a:ext cx="2330450" cy="894441"/>
              <a:chOff x="1783215" y="1753509"/>
              <a:chExt cx="2330450" cy="894441"/>
            </a:xfrm>
          </p:grpSpPr>
          <p:sp>
            <p:nvSpPr>
              <p:cNvPr id="19" name="Text Placeholder 5"/>
              <p:cNvSpPr txBox="1">
                <a:spLocks/>
              </p:cNvSpPr>
              <p:nvPr/>
            </p:nvSpPr>
            <p:spPr>
              <a:xfrm>
                <a:off x="1783215" y="1753509"/>
                <a:ext cx="2330450" cy="362412"/>
              </a:xfrm>
              <a:prstGeom prst="rect">
                <a:avLst/>
              </a:prstGeom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0" kern="1200" baseline="0">
                    <a:solidFill>
                      <a:schemeClr val="bg1">
                        <a:lumMod val="50000"/>
                      </a:schemeClr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zh-CN" altLang="en-US" sz="1600" dirty="0" smtClean="0">
                    <a:solidFill>
                      <a:schemeClr val="bg1"/>
                    </a:solidFill>
                    <a:latin typeface="+mn-ea"/>
                  </a:rPr>
                  <a:t>投资回报</a:t>
                </a:r>
                <a:endParaRPr lang="zh-CN" altLang="en-US" sz="16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0" name="Text Placeholder 6"/>
              <p:cNvSpPr txBox="1">
                <a:spLocks/>
              </p:cNvSpPr>
              <p:nvPr/>
            </p:nvSpPr>
            <p:spPr>
              <a:xfrm>
                <a:off x="2058307" y="2059132"/>
                <a:ext cx="1780266" cy="588818"/>
              </a:xfrm>
              <a:prstGeom prst="rect">
                <a:avLst/>
              </a:prstGeom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ts val="14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000" b="0" kern="1200" baseline="0">
                    <a:solidFill>
                      <a:srgbClr val="888888"/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Lorem ipsum dolor sit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amet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, </a:t>
                </a:r>
                <a:r>
                  <a:rPr lang="en-US" altLang="zh-CN" sz="1200" dirty="0" err="1" smtClean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consectetuer</a:t>
                </a:r>
                <a:r>
                  <a:rPr lang="en-US" altLang="zh-CN" sz="1200" dirty="0" smtClean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.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Fusce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posuere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, </a:t>
                </a: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3616729" y="4306209"/>
              <a:ext cx="2330450" cy="894441"/>
              <a:chOff x="1783215" y="1753509"/>
              <a:chExt cx="2330450" cy="894441"/>
            </a:xfrm>
          </p:grpSpPr>
          <p:sp>
            <p:nvSpPr>
              <p:cNvPr id="22" name="Text Placeholder 5"/>
              <p:cNvSpPr txBox="1">
                <a:spLocks/>
              </p:cNvSpPr>
              <p:nvPr/>
            </p:nvSpPr>
            <p:spPr>
              <a:xfrm>
                <a:off x="1783215" y="1753509"/>
                <a:ext cx="2330450" cy="362412"/>
              </a:xfrm>
              <a:prstGeom prst="rect">
                <a:avLst/>
              </a:prstGeom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0" kern="1200" baseline="0">
                    <a:solidFill>
                      <a:schemeClr val="bg1">
                        <a:lumMod val="50000"/>
                      </a:schemeClr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zh-CN" altLang="en-US" sz="1600" dirty="0" smtClean="0">
                    <a:solidFill>
                      <a:schemeClr val="bg1"/>
                    </a:solidFill>
                    <a:latin typeface="+mn-ea"/>
                  </a:rPr>
                  <a:t>投资回报</a:t>
                </a:r>
                <a:endParaRPr lang="zh-CN" altLang="en-US" sz="16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3" name="Text Placeholder 6"/>
              <p:cNvSpPr txBox="1">
                <a:spLocks/>
              </p:cNvSpPr>
              <p:nvPr/>
            </p:nvSpPr>
            <p:spPr>
              <a:xfrm>
                <a:off x="2058307" y="2059132"/>
                <a:ext cx="1780266" cy="588818"/>
              </a:xfrm>
              <a:prstGeom prst="rect">
                <a:avLst/>
              </a:prstGeom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ts val="14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000" b="0" kern="1200" baseline="0">
                    <a:solidFill>
                      <a:srgbClr val="888888"/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Lorem ipsum dolor sit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amet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,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consectetuer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 </a:t>
                </a:r>
                <a:r>
                  <a:rPr lang="en-US" altLang="zh-CN" sz="1200" dirty="0" err="1" smtClean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Fusce</a:t>
                </a:r>
                <a:r>
                  <a:rPr lang="en-US" altLang="zh-CN" sz="1200" dirty="0" smtClean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posuere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, </a:t>
                </a: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6202485" y="4306209"/>
              <a:ext cx="2330450" cy="894441"/>
              <a:chOff x="1783215" y="1753509"/>
              <a:chExt cx="2330450" cy="894441"/>
            </a:xfrm>
          </p:grpSpPr>
          <p:sp>
            <p:nvSpPr>
              <p:cNvPr id="25" name="Text Placeholder 5"/>
              <p:cNvSpPr txBox="1">
                <a:spLocks/>
              </p:cNvSpPr>
              <p:nvPr/>
            </p:nvSpPr>
            <p:spPr>
              <a:xfrm>
                <a:off x="1783215" y="1753509"/>
                <a:ext cx="2330450" cy="362412"/>
              </a:xfrm>
              <a:prstGeom prst="rect">
                <a:avLst/>
              </a:prstGeom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0" kern="1200" baseline="0">
                    <a:solidFill>
                      <a:schemeClr val="bg1">
                        <a:lumMod val="50000"/>
                      </a:schemeClr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zh-CN" altLang="en-US" sz="1600" dirty="0" smtClean="0">
                    <a:solidFill>
                      <a:schemeClr val="bg1"/>
                    </a:solidFill>
                    <a:latin typeface="+mn-ea"/>
                  </a:rPr>
                  <a:t>投资回报</a:t>
                </a:r>
                <a:endParaRPr lang="zh-CN" altLang="en-US" sz="16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6" name="Text Placeholder 6"/>
              <p:cNvSpPr txBox="1">
                <a:spLocks/>
              </p:cNvSpPr>
              <p:nvPr/>
            </p:nvSpPr>
            <p:spPr>
              <a:xfrm>
                <a:off x="2058307" y="2059132"/>
                <a:ext cx="1780266" cy="588818"/>
              </a:xfrm>
              <a:prstGeom prst="rect">
                <a:avLst/>
              </a:prstGeom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ts val="14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000" b="0" kern="1200" baseline="0">
                    <a:solidFill>
                      <a:srgbClr val="888888"/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Lorem ipsum dolor sit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amet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,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consectetuer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 </a:t>
                </a:r>
                <a:r>
                  <a:rPr lang="en-US" altLang="zh-CN" sz="1200" dirty="0" err="1" smtClean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Fusce</a:t>
                </a:r>
                <a:r>
                  <a:rPr lang="en-US" altLang="zh-CN" sz="1200" dirty="0" smtClean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posuere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, </a:t>
                </a: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8790182" y="4306209"/>
              <a:ext cx="2330450" cy="894441"/>
              <a:chOff x="1783215" y="1753509"/>
              <a:chExt cx="2330450" cy="894441"/>
            </a:xfrm>
          </p:grpSpPr>
          <p:sp>
            <p:nvSpPr>
              <p:cNvPr id="28" name="Text Placeholder 5"/>
              <p:cNvSpPr txBox="1">
                <a:spLocks/>
              </p:cNvSpPr>
              <p:nvPr/>
            </p:nvSpPr>
            <p:spPr>
              <a:xfrm>
                <a:off x="1783215" y="1753509"/>
                <a:ext cx="2330450" cy="362412"/>
              </a:xfrm>
              <a:prstGeom prst="rect">
                <a:avLst/>
              </a:prstGeom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0" kern="1200" baseline="0">
                    <a:solidFill>
                      <a:schemeClr val="bg1">
                        <a:lumMod val="50000"/>
                      </a:schemeClr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zh-CN" altLang="en-US" sz="1600" dirty="0" smtClean="0">
                    <a:solidFill>
                      <a:schemeClr val="bg1"/>
                    </a:solidFill>
                    <a:latin typeface="+mn-ea"/>
                  </a:rPr>
                  <a:t>投资回报</a:t>
                </a:r>
                <a:endParaRPr lang="zh-CN" altLang="en-US" sz="16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9" name="Text Placeholder 6"/>
              <p:cNvSpPr txBox="1">
                <a:spLocks/>
              </p:cNvSpPr>
              <p:nvPr/>
            </p:nvSpPr>
            <p:spPr>
              <a:xfrm>
                <a:off x="2058307" y="2059132"/>
                <a:ext cx="1780266" cy="588818"/>
              </a:xfrm>
              <a:prstGeom prst="rect">
                <a:avLst/>
              </a:prstGeom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ts val="14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000" b="0" kern="1200" baseline="0">
                    <a:solidFill>
                      <a:srgbClr val="888888"/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Lorem ipsum dolor sit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amet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,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consectetuer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 </a:t>
                </a:r>
                <a:r>
                  <a:rPr lang="en-US" altLang="zh-CN" sz="1200" dirty="0" err="1" smtClean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Fusce</a:t>
                </a:r>
                <a:r>
                  <a:rPr lang="en-US" altLang="zh-CN" sz="1200" dirty="0" smtClean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posuere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, </a:t>
                </a:r>
              </a:p>
            </p:txBody>
          </p:sp>
        </p:grpSp>
        <p:sp>
          <p:nvSpPr>
            <p:cNvPr id="30" name="Freeform 21"/>
            <p:cNvSpPr>
              <a:spLocks noEditPoints="1"/>
            </p:cNvSpPr>
            <p:nvPr/>
          </p:nvSpPr>
          <p:spPr bwMode="auto">
            <a:xfrm>
              <a:off x="1958866" y="2471958"/>
              <a:ext cx="474664" cy="479136"/>
            </a:xfrm>
            <a:custGeom>
              <a:avLst/>
              <a:gdLst>
                <a:gd name="T0" fmla="*/ 95 w 196"/>
                <a:gd name="T1" fmla="*/ 40 h 198"/>
                <a:gd name="T2" fmla="*/ 135 w 196"/>
                <a:gd name="T3" fmla="*/ 56 h 198"/>
                <a:gd name="T4" fmla="*/ 116 w 196"/>
                <a:gd name="T5" fmla="*/ 73 h 198"/>
                <a:gd name="T6" fmla="*/ 196 w 196"/>
                <a:gd name="T7" fmla="*/ 95 h 198"/>
                <a:gd name="T8" fmla="*/ 182 w 196"/>
                <a:gd name="T9" fmla="*/ 13 h 198"/>
                <a:gd name="T10" fmla="*/ 164 w 196"/>
                <a:gd name="T11" fmla="*/ 29 h 198"/>
                <a:gd name="T12" fmla="*/ 95 w 196"/>
                <a:gd name="T13" fmla="*/ 0 h 198"/>
                <a:gd name="T14" fmla="*/ 1 w 196"/>
                <a:gd name="T15" fmla="*/ 73 h 198"/>
                <a:gd name="T16" fmla="*/ 39 w 196"/>
                <a:gd name="T17" fmla="*/ 83 h 198"/>
                <a:gd name="T18" fmla="*/ 95 w 196"/>
                <a:gd name="T19" fmla="*/ 40 h 198"/>
                <a:gd name="T20" fmla="*/ 101 w 196"/>
                <a:gd name="T21" fmla="*/ 158 h 198"/>
                <a:gd name="T22" fmla="*/ 62 w 196"/>
                <a:gd name="T23" fmla="*/ 142 h 198"/>
                <a:gd name="T24" fmla="*/ 81 w 196"/>
                <a:gd name="T25" fmla="*/ 125 h 198"/>
                <a:gd name="T26" fmla="*/ 0 w 196"/>
                <a:gd name="T27" fmla="*/ 103 h 198"/>
                <a:gd name="T28" fmla="*/ 15 w 196"/>
                <a:gd name="T29" fmla="*/ 185 h 198"/>
                <a:gd name="T30" fmla="*/ 33 w 196"/>
                <a:gd name="T31" fmla="*/ 169 h 198"/>
                <a:gd name="T32" fmla="*/ 102 w 196"/>
                <a:gd name="T33" fmla="*/ 198 h 198"/>
                <a:gd name="T34" fmla="*/ 196 w 196"/>
                <a:gd name="T35" fmla="*/ 124 h 198"/>
                <a:gd name="T36" fmla="*/ 157 w 196"/>
                <a:gd name="T37" fmla="*/ 115 h 198"/>
                <a:gd name="T38" fmla="*/ 101 w 196"/>
                <a:gd name="T39" fmla="*/ 15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6" h="198">
                  <a:moveTo>
                    <a:pt x="95" y="40"/>
                  </a:moveTo>
                  <a:cubicBezTo>
                    <a:pt x="109" y="40"/>
                    <a:pt x="125" y="48"/>
                    <a:pt x="135" y="56"/>
                  </a:cubicBezTo>
                  <a:cubicBezTo>
                    <a:pt x="116" y="73"/>
                    <a:pt x="116" y="73"/>
                    <a:pt x="116" y="73"/>
                  </a:cubicBezTo>
                  <a:cubicBezTo>
                    <a:pt x="196" y="95"/>
                    <a:pt x="196" y="95"/>
                    <a:pt x="196" y="95"/>
                  </a:cubicBezTo>
                  <a:cubicBezTo>
                    <a:pt x="182" y="13"/>
                    <a:pt x="182" y="13"/>
                    <a:pt x="182" y="13"/>
                  </a:cubicBezTo>
                  <a:cubicBezTo>
                    <a:pt x="164" y="29"/>
                    <a:pt x="164" y="29"/>
                    <a:pt x="164" y="29"/>
                  </a:cubicBezTo>
                  <a:cubicBezTo>
                    <a:pt x="147" y="13"/>
                    <a:pt x="120" y="0"/>
                    <a:pt x="95" y="0"/>
                  </a:cubicBezTo>
                  <a:cubicBezTo>
                    <a:pt x="49" y="0"/>
                    <a:pt x="11" y="31"/>
                    <a:pt x="1" y="7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46" y="58"/>
                    <a:pt x="68" y="40"/>
                    <a:pt x="95" y="40"/>
                  </a:cubicBezTo>
                  <a:close/>
                  <a:moveTo>
                    <a:pt x="101" y="158"/>
                  </a:moveTo>
                  <a:cubicBezTo>
                    <a:pt x="88" y="158"/>
                    <a:pt x="72" y="150"/>
                    <a:pt x="62" y="142"/>
                  </a:cubicBezTo>
                  <a:cubicBezTo>
                    <a:pt x="81" y="125"/>
                    <a:pt x="81" y="125"/>
                    <a:pt x="81" y="125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15" y="185"/>
                    <a:pt x="15" y="185"/>
                    <a:pt x="15" y="185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50" y="185"/>
                    <a:pt x="76" y="198"/>
                    <a:pt x="102" y="198"/>
                  </a:cubicBezTo>
                  <a:cubicBezTo>
                    <a:pt x="147" y="198"/>
                    <a:pt x="185" y="166"/>
                    <a:pt x="196" y="124"/>
                  </a:cubicBezTo>
                  <a:cubicBezTo>
                    <a:pt x="157" y="115"/>
                    <a:pt x="157" y="115"/>
                    <a:pt x="157" y="115"/>
                  </a:cubicBezTo>
                  <a:cubicBezTo>
                    <a:pt x="151" y="139"/>
                    <a:pt x="128" y="158"/>
                    <a:pt x="101" y="1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5"/>
            <p:cNvSpPr>
              <a:spLocks noEditPoints="1"/>
            </p:cNvSpPr>
            <p:nvPr/>
          </p:nvSpPr>
          <p:spPr bwMode="auto">
            <a:xfrm>
              <a:off x="4524463" y="2406650"/>
              <a:ext cx="504737" cy="556593"/>
            </a:xfrm>
            <a:custGeom>
              <a:avLst/>
              <a:gdLst>
                <a:gd name="T0" fmla="*/ 155 w 180"/>
                <a:gd name="T1" fmla="*/ 41 h 198"/>
                <a:gd name="T2" fmla="*/ 147 w 180"/>
                <a:gd name="T3" fmla="*/ 38 h 198"/>
                <a:gd name="T4" fmla="*/ 126 w 180"/>
                <a:gd name="T5" fmla="*/ 12 h 198"/>
                <a:gd name="T6" fmla="*/ 108 w 180"/>
                <a:gd name="T7" fmla="*/ 20 h 198"/>
                <a:gd name="T8" fmla="*/ 85 w 180"/>
                <a:gd name="T9" fmla="*/ 0 h 198"/>
                <a:gd name="T10" fmla="*/ 65 w 180"/>
                <a:gd name="T11" fmla="*/ 23 h 198"/>
                <a:gd name="T12" fmla="*/ 42 w 180"/>
                <a:gd name="T13" fmla="*/ 17 h 198"/>
                <a:gd name="T14" fmla="*/ 28 w 180"/>
                <a:gd name="T15" fmla="*/ 44 h 198"/>
                <a:gd name="T16" fmla="*/ 45 w 180"/>
                <a:gd name="T17" fmla="*/ 102 h 198"/>
                <a:gd name="T18" fmla="*/ 22 w 180"/>
                <a:gd name="T19" fmla="*/ 90 h 198"/>
                <a:gd name="T20" fmla="*/ 6 w 180"/>
                <a:gd name="T21" fmla="*/ 98 h 198"/>
                <a:gd name="T22" fmla="*/ 8 w 180"/>
                <a:gd name="T23" fmla="*/ 129 h 198"/>
                <a:gd name="T24" fmla="*/ 56 w 180"/>
                <a:gd name="T25" fmla="*/ 174 h 198"/>
                <a:gd name="T26" fmla="*/ 56 w 180"/>
                <a:gd name="T27" fmla="*/ 198 h 198"/>
                <a:gd name="T28" fmla="*/ 120 w 180"/>
                <a:gd name="T29" fmla="*/ 198 h 198"/>
                <a:gd name="T30" fmla="*/ 132 w 180"/>
                <a:gd name="T31" fmla="*/ 186 h 198"/>
                <a:gd name="T32" fmla="*/ 148 w 180"/>
                <a:gd name="T33" fmla="*/ 128 h 198"/>
                <a:gd name="T34" fmla="*/ 167 w 180"/>
                <a:gd name="T35" fmla="*/ 44 h 198"/>
                <a:gd name="T36" fmla="*/ 136 w 180"/>
                <a:gd name="T37" fmla="*/ 124 h 198"/>
                <a:gd name="T38" fmla="*/ 120 w 180"/>
                <a:gd name="T39" fmla="*/ 186 h 198"/>
                <a:gd name="T40" fmla="*/ 68 w 180"/>
                <a:gd name="T41" fmla="*/ 168 h 198"/>
                <a:gd name="T42" fmla="*/ 16 w 180"/>
                <a:gd name="T43" fmla="*/ 119 h 198"/>
                <a:gd name="T44" fmla="*/ 22 w 180"/>
                <a:gd name="T45" fmla="*/ 103 h 198"/>
                <a:gd name="T46" fmla="*/ 46 w 180"/>
                <a:gd name="T47" fmla="*/ 119 h 198"/>
                <a:gd name="T48" fmla="*/ 55 w 180"/>
                <a:gd name="T49" fmla="*/ 90 h 198"/>
                <a:gd name="T50" fmla="*/ 46 w 180"/>
                <a:gd name="T51" fmla="*/ 29 h 198"/>
                <a:gd name="T52" fmla="*/ 58 w 180"/>
                <a:gd name="T53" fmla="*/ 35 h 198"/>
                <a:gd name="T54" fmla="*/ 73 w 180"/>
                <a:gd name="T55" fmla="*/ 85 h 198"/>
                <a:gd name="T56" fmla="*/ 82 w 180"/>
                <a:gd name="T57" fmla="*/ 82 h 198"/>
                <a:gd name="T58" fmla="*/ 86 w 180"/>
                <a:gd name="T59" fmla="*/ 12 h 198"/>
                <a:gd name="T60" fmla="*/ 96 w 180"/>
                <a:gd name="T61" fmla="*/ 21 h 198"/>
                <a:gd name="T62" fmla="*/ 104 w 180"/>
                <a:gd name="T63" fmla="*/ 87 h 198"/>
                <a:gd name="T64" fmla="*/ 117 w 180"/>
                <a:gd name="T65" fmla="*/ 32 h 198"/>
                <a:gd name="T66" fmla="*/ 127 w 180"/>
                <a:gd name="T67" fmla="*/ 25 h 198"/>
                <a:gd name="T68" fmla="*/ 126 w 180"/>
                <a:gd name="T69" fmla="*/ 86 h 198"/>
                <a:gd name="T70" fmla="*/ 132 w 180"/>
                <a:gd name="T71" fmla="*/ 90 h 198"/>
                <a:gd name="T72" fmla="*/ 147 w 180"/>
                <a:gd name="T73" fmla="*/ 58 h 198"/>
                <a:gd name="T74" fmla="*/ 160 w 180"/>
                <a:gd name="T75" fmla="*/ 5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0" h="198">
                  <a:moveTo>
                    <a:pt x="167" y="44"/>
                  </a:moveTo>
                  <a:cubicBezTo>
                    <a:pt x="163" y="42"/>
                    <a:pt x="159" y="41"/>
                    <a:pt x="155" y="41"/>
                  </a:cubicBezTo>
                  <a:cubicBezTo>
                    <a:pt x="152" y="41"/>
                    <a:pt x="149" y="42"/>
                    <a:pt x="146" y="43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9" y="26"/>
                    <a:pt x="141" y="15"/>
                    <a:pt x="130" y="13"/>
                  </a:cubicBezTo>
                  <a:cubicBezTo>
                    <a:pt x="128" y="12"/>
                    <a:pt x="127" y="12"/>
                    <a:pt x="126" y="12"/>
                  </a:cubicBezTo>
                  <a:cubicBezTo>
                    <a:pt x="119" y="12"/>
                    <a:pt x="112" y="16"/>
                    <a:pt x="108" y="21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07" y="8"/>
                    <a:pt x="98" y="0"/>
                    <a:pt x="87" y="0"/>
                  </a:cubicBezTo>
                  <a:cubicBezTo>
                    <a:pt x="86" y="0"/>
                    <a:pt x="85" y="0"/>
                    <a:pt x="85" y="0"/>
                  </a:cubicBezTo>
                  <a:cubicBezTo>
                    <a:pt x="73" y="1"/>
                    <a:pt x="64" y="11"/>
                    <a:pt x="65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61" y="19"/>
                    <a:pt x="55" y="16"/>
                    <a:pt x="49" y="16"/>
                  </a:cubicBezTo>
                  <a:cubicBezTo>
                    <a:pt x="47" y="16"/>
                    <a:pt x="44" y="16"/>
                    <a:pt x="42" y="17"/>
                  </a:cubicBezTo>
                  <a:cubicBezTo>
                    <a:pt x="37" y="19"/>
                    <a:pt x="32" y="23"/>
                    <a:pt x="29" y="28"/>
                  </a:cubicBezTo>
                  <a:cubicBezTo>
                    <a:pt x="27" y="33"/>
                    <a:pt x="26" y="39"/>
                    <a:pt x="28" y="44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4" y="97"/>
                    <a:pt x="45" y="100"/>
                    <a:pt x="45" y="102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2" y="92"/>
                    <a:pt x="27" y="90"/>
                    <a:pt x="22" y="90"/>
                  </a:cubicBezTo>
                  <a:cubicBezTo>
                    <a:pt x="22" y="90"/>
                    <a:pt x="22" y="90"/>
                    <a:pt x="22" y="90"/>
                  </a:cubicBezTo>
                  <a:cubicBezTo>
                    <a:pt x="16" y="90"/>
                    <a:pt x="10" y="93"/>
                    <a:pt x="6" y="98"/>
                  </a:cubicBezTo>
                  <a:cubicBezTo>
                    <a:pt x="2" y="102"/>
                    <a:pt x="0" y="108"/>
                    <a:pt x="1" y="114"/>
                  </a:cubicBezTo>
                  <a:cubicBezTo>
                    <a:pt x="1" y="120"/>
                    <a:pt x="4" y="125"/>
                    <a:pt x="8" y="129"/>
                  </a:cubicBezTo>
                  <a:cubicBezTo>
                    <a:pt x="38" y="154"/>
                    <a:pt x="38" y="154"/>
                    <a:pt x="38" y="154"/>
                  </a:cubicBezTo>
                  <a:cubicBezTo>
                    <a:pt x="44" y="164"/>
                    <a:pt x="51" y="170"/>
                    <a:pt x="56" y="174"/>
                  </a:cubicBezTo>
                  <a:cubicBezTo>
                    <a:pt x="56" y="186"/>
                    <a:pt x="56" y="186"/>
                    <a:pt x="56" y="186"/>
                  </a:cubicBezTo>
                  <a:cubicBezTo>
                    <a:pt x="56" y="198"/>
                    <a:pt x="56" y="198"/>
                    <a:pt x="56" y="198"/>
                  </a:cubicBezTo>
                  <a:cubicBezTo>
                    <a:pt x="68" y="198"/>
                    <a:pt x="68" y="198"/>
                    <a:pt x="68" y="198"/>
                  </a:cubicBezTo>
                  <a:cubicBezTo>
                    <a:pt x="120" y="198"/>
                    <a:pt x="120" y="198"/>
                    <a:pt x="120" y="198"/>
                  </a:cubicBezTo>
                  <a:cubicBezTo>
                    <a:pt x="132" y="198"/>
                    <a:pt x="132" y="198"/>
                    <a:pt x="132" y="198"/>
                  </a:cubicBezTo>
                  <a:cubicBezTo>
                    <a:pt x="132" y="186"/>
                    <a:pt x="132" y="186"/>
                    <a:pt x="132" y="186"/>
                  </a:cubicBezTo>
                  <a:cubicBezTo>
                    <a:pt x="132" y="172"/>
                    <a:pt x="132" y="172"/>
                    <a:pt x="132" y="172"/>
                  </a:cubicBezTo>
                  <a:cubicBezTo>
                    <a:pt x="141" y="154"/>
                    <a:pt x="147" y="134"/>
                    <a:pt x="148" y="128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80" y="64"/>
                    <a:pt x="177" y="51"/>
                    <a:pt x="167" y="44"/>
                  </a:cubicBezTo>
                  <a:close/>
                  <a:moveTo>
                    <a:pt x="163" y="68"/>
                  </a:moveTo>
                  <a:cubicBezTo>
                    <a:pt x="136" y="124"/>
                    <a:pt x="136" y="124"/>
                    <a:pt x="136" y="124"/>
                  </a:cubicBezTo>
                  <a:cubicBezTo>
                    <a:pt x="136" y="124"/>
                    <a:pt x="131" y="149"/>
                    <a:pt x="120" y="169"/>
                  </a:cubicBezTo>
                  <a:cubicBezTo>
                    <a:pt x="120" y="186"/>
                    <a:pt x="120" y="186"/>
                    <a:pt x="120" y="186"/>
                  </a:cubicBezTo>
                  <a:cubicBezTo>
                    <a:pt x="68" y="186"/>
                    <a:pt x="68" y="186"/>
                    <a:pt x="68" y="186"/>
                  </a:cubicBezTo>
                  <a:cubicBezTo>
                    <a:pt x="68" y="168"/>
                    <a:pt x="68" y="168"/>
                    <a:pt x="68" y="168"/>
                  </a:cubicBezTo>
                  <a:cubicBezTo>
                    <a:pt x="68" y="168"/>
                    <a:pt x="57" y="162"/>
                    <a:pt x="48" y="146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2" y="116"/>
                    <a:pt x="12" y="110"/>
                    <a:pt x="15" y="106"/>
                  </a:cubicBezTo>
                  <a:cubicBezTo>
                    <a:pt x="17" y="104"/>
                    <a:pt x="20" y="103"/>
                    <a:pt x="22" y="103"/>
                  </a:cubicBezTo>
                  <a:cubicBezTo>
                    <a:pt x="24" y="103"/>
                    <a:pt x="27" y="103"/>
                    <a:pt x="28" y="105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8" y="120"/>
                    <a:pt x="51" y="121"/>
                    <a:pt x="53" y="121"/>
                  </a:cubicBezTo>
                  <a:cubicBezTo>
                    <a:pt x="58" y="121"/>
                    <a:pt x="62" y="115"/>
                    <a:pt x="55" y="90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38" y="36"/>
                    <a:pt x="41" y="30"/>
                    <a:pt x="46" y="29"/>
                  </a:cubicBezTo>
                  <a:cubicBezTo>
                    <a:pt x="47" y="29"/>
                    <a:pt x="48" y="28"/>
                    <a:pt x="49" y="28"/>
                  </a:cubicBezTo>
                  <a:cubicBezTo>
                    <a:pt x="53" y="28"/>
                    <a:pt x="56" y="31"/>
                    <a:pt x="58" y="35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73" y="84"/>
                    <a:pt x="73" y="85"/>
                    <a:pt x="73" y="85"/>
                  </a:cubicBezTo>
                  <a:cubicBezTo>
                    <a:pt x="74" y="88"/>
                    <a:pt x="77" y="93"/>
                    <a:pt x="80" y="93"/>
                  </a:cubicBezTo>
                  <a:cubicBezTo>
                    <a:pt x="81" y="93"/>
                    <a:pt x="82" y="90"/>
                    <a:pt x="82" y="82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77" y="17"/>
                    <a:pt x="81" y="12"/>
                    <a:pt x="86" y="12"/>
                  </a:cubicBezTo>
                  <a:cubicBezTo>
                    <a:pt x="86" y="12"/>
                    <a:pt x="86" y="12"/>
                    <a:pt x="87" y="12"/>
                  </a:cubicBezTo>
                  <a:cubicBezTo>
                    <a:pt x="91" y="12"/>
                    <a:pt x="96" y="16"/>
                    <a:pt x="96" y="21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6"/>
                    <a:pt x="103" y="87"/>
                    <a:pt x="104" y="87"/>
                  </a:cubicBezTo>
                  <a:cubicBezTo>
                    <a:pt x="106" y="87"/>
                    <a:pt x="107" y="83"/>
                    <a:pt x="107" y="83"/>
                  </a:cubicBezTo>
                  <a:cubicBezTo>
                    <a:pt x="117" y="32"/>
                    <a:pt x="117" y="32"/>
                    <a:pt x="117" y="32"/>
                  </a:cubicBezTo>
                  <a:cubicBezTo>
                    <a:pt x="117" y="28"/>
                    <a:pt x="121" y="25"/>
                    <a:pt x="126" y="25"/>
                  </a:cubicBezTo>
                  <a:cubicBezTo>
                    <a:pt x="126" y="25"/>
                    <a:pt x="127" y="25"/>
                    <a:pt x="127" y="25"/>
                  </a:cubicBezTo>
                  <a:cubicBezTo>
                    <a:pt x="133" y="26"/>
                    <a:pt x="136" y="31"/>
                    <a:pt x="135" y="36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6" y="86"/>
                    <a:pt x="126" y="93"/>
                    <a:pt x="129" y="93"/>
                  </a:cubicBezTo>
                  <a:cubicBezTo>
                    <a:pt x="130" y="93"/>
                    <a:pt x="131" y="92"/>
                    <a:pt x="132" y="90"/>
                  </a:cubicBezTo>
                  <a:cubicBezTo>
                    <a:pt x="132" y="90"/>
                    <a:pt x="132" y="90"/>
                    <a:pt x="132" y="90"/>
                  </a:cubicBezTo>
                  <a:cubicBezTo>
                    <a:pt x="147" y="58"/>
                    <a:pt x="147" y="58"/>
                    <a:pt x="147" y="58"/>
                  </a:cubicBezTo>
                  <a:cubicBezTo>
                    <a:pt x="149" y="55"/>
                    <a:pt x="152" y="53"/>
                    <a:pt x="155" y="53"/>
                  </a:cubicBezTo>
                  <a:cubicBezTo>
                    <a:pt x="157" y="53"/>
                    <a:pt x="159" y="54"/>
                    <a:pt x="160" y="55"/>
                  </a:cubicBezTo>
                  <a:cubicBezTo>
                    <a:pt x="165" y="58"/>
                    <a:pt x="166" y="63"/>
                    <a:pt x="163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4"/>
            <p:cNvSpPr>
              <a:spLocks noEditPoints="1"/>
            </p:cNvSpPr>
            <p:nvPr/>
          </p:nvSpPr>
          <p:spPr bwMode="auto">
            <a:xfrm>
              <a:off x="7236739" y="2460848"/>
              <a:ext cx="300042" cy="501357"/>
            </a:xfrm>
            <a:custGeom>
              <a:avLst/>
              <a:gdLst>
                <a:gd name="T0" fmla="*/ 117 w 389"/>
                <a:gd name="T1" fmla="*/ 455 h 650"/>
                <a:gd name="T2" fmla="*/ 156 w 389"/>
                <a:gd name="T3" fmla="*/ 416 h 650"/>
                <a:gd name="T4" fmla="*/ 234 w 389"/>
                <a:gd name="T5" fmla="*/ 611 h 650"/>
                <a:gd name="T6" fmla="*/ 273 w 389"/>
                <a:gd name="T7" fmla="*/ 650 h 650"/>
                <a:gd name="T8" fmla="*/ 312 w 389"/>
                <a:gd name="T9" fmla="*/ 611 h 650"/>
                <a:gd name="T10" fmla="*/ 234 w 389"/>
                <a:gd name="T11" fmla="*/ 611 h 650"/>
                <a:gd name="T12" fmla="*/ 195 w 389"/>
                <a:gd name="T13" fmla="*/ 533 h 650"/>
                <a:gd name="T14" fmla="*/ 195 w 389"/>
                <a:gd name="T15" fmla="*/ 611 h 650"/>
                <a:gd name="T16" fmla="*/ 234 w 389"/>
                <a:gd name="T17" fmla="*/ 572 h 650"/>
                <a:gd name="T18" fmla="*/ 195 w 389"/>
                <a:gd name="T19" fmla="*/ 455 h 650"/>
                <a:gd name="T20" fmla="*/ 156 w 389"/>
                <a:gd name="T21" fmla="*/ 494 h 650"/>
                <a:gd name="T22" fmla="*/ 195 w 389"/>
                <a:gd name="T23" fmla="*/ 533 h 650"/>
                <a:gd name="T24" fmla="*/ 195 w 389"/>
                <a:gd name="T25" fmla="*/ 455 h 650"/>
                <a:gd name="T26" fmla="*/ 78 w 389"/>
                <a:gd name="T27" fmla="*/ 65 h 650"/>
                <a:gd name="T28" fmla="*/ 39 w 389"/>
                <a:gd name="T29" fmla="*/ 26 h 650"/>
                <a:gd name="T30" fmla="*/ 0 w 389"/>
                <a:gd name="T31" fmla="*/ 0 h 650"/>
                <a:gd name="T32" fmla="*/ 39 w 389"/>
                <a:gd name="T33" fmla="*/ 572 h 650"/>
                <a:gd name="T34" fmla="*/ 78 w 389"/>
                <a:gd name="T35" fmla="*/ 533 h 650"/>
                <a:gd name="T36" fmla="*/ 39 w 389"/>
                <a:gd name="T37" fmla="*/ 494 h 650"/>
                <a:gd name="T38" fmla="*/ 156 w 389"/>
                <a:gd name="T39" fmla="*/ 143 h 650"/>
                <a:gd name="T40" fmla="*/ 117 w 389"/>
                <a:gd name="T41" fmla="*/ 104 h 650"/>
                <a:gd name="T42" fmla="*/ 156 w 389"/>
                <a:gd name="T43" fmla="*/ 143 h 650"/>
                <a:gd name="T44" fmla="*/ 117 w 389"/>
                <a:gd name="T45" fmla="*/ 65 h 650"/>
                <a:gd name="T46" fmla="*/ 78 w 389"/>
                <a:gd name="T47" fmla="*/ 104 h 650"/>
                <a:gd name="T48" fmla="*/ 78 w 389"/>
                <a:gd name="T49" fmla="*/ 494 h 650"/>
                <a:gd name="T50" fmla="*/ 117 w 389"/>
                <a:gd name="T51" fmla="*/ 455 h 650"/>
                <a:gd name="T52" fmla="*/ 78 w 389"/>
                <a:gd name="T53" fmla="*/ 494 h 650"/>
                <a:gd name="T54" fmla="*/ 195 w 389"/>
                <a:gd name="T55" fmla="*/ 221 h 650"/>
                <a:gd name="T56" fmla="*/ 234 w 389"/>
                <a:gd name="T57" fmla="*/ 182 h 650"/>
                <a:gd name="T58" fmla="*/ 312 w 389"/>
                <a:gd name="T59" fmla="*/ 299 h 650"/>
                <a:gd name="T60" fmla="*/ 350 w 389"/>
                <a:gd name="T61" fmla="*/ 338 h 650"/>
                <a:gd name="T62" fmla="*/ 312 w 389"/>
                <a:gd name="T63" fmla="*/ 299 h 650"/>
                <a:gd name="T64" fmla="*/ 350 w 389"/>
                <a:gd name="T65" fmla="*/ 377 h 650"/>
                <a:gd name="T66" fmla="*/ 234 w 389"/>
                <a:gd name="T67" fmla="*/ 377 h 650"/>
                <a:gd name="T68" fmla="*/ 234 w 389"/>
                <a:gd name="T69" fmla="*/ 455 h 650"/>
                <a:gd name="T70" fmla="*/ 273 w 389"/>
                <a:gd name="T71" fmla="*/ 416 h 650"/>
                <a:gd name="T72" fmla="*/ 389 w 389"/>
                <a:gd name="T73" fmla="*/ 377 h 650"/>
                <a:gd name="T74" fmla="*/ 350 w 389"/>
                <a:gd name="T75" fmla="*/ 338 h 650"/>
                <a:gd name="T76" fmla="*/ 350 w 389"/>
                <a:gd name="T77" fmla="*/ 611 h 650"/>
                <a:gd name="T78" fmla="*/ 350 w 389"/>
                <a:gd name="T79" fmla="*/ 533 h 650"/>
                <a:gd name="T80" fmla="*/ 312 w 389"/>
                <a:gd name="T81" fmla="*/ 572 h 650"/>
                <a:gd name="T82" fmla="*/ 273 w 389"/>
                <a:gd name="T83" fmla="*/ 260 h 650"/>
                <a:gd name="T84" fmla="*/ 312 w 389"/>
                <a:gd name="T85" fmla="*/ 299 h 650"/>
                <a:gd name="T86" fmla="*/ 273 w 389"/>
                <a:gd name="T87" fmla="*/ 260 h 650"/>
                <a:gd name="T88" fmla="*/ 312 w 389"/>
                <a:gd name="T89" fmla="*/ 533 h 650"/>
                <a:gd name="T90" fmla="*/ 312 w 389"/>
                <a:gd name="T91" fmla="*/ 455 h 650"/>
                <a:gd name="T92" fmla="*/ 273 w 389"/>
                <a:gd name="T93" fmla="*/ 494 h 650"/>
                <a:gd name="T94" fmla="*/ 234 w 389"/>
                <a:gd name="T95" fmla="*/ 221 h 650"/>
                <a:gd name="T96" fmla="*/ 273 w 389"/>
                <a:gd name="T97" fmla="*/ 260 h 650"/>
                <a:gd name="T98" fmla="*/ 234 w 389"/>
                <a:gd name="T99" fmla="*/ 221 h 650"/>
                <a:gd name="T100" fmla="*/ 156 w 389"/>
                <a:gd name="T101" fmla="*/ 182 h 650"/>
                <a:gd name="T102" fmla="*/ 195 w 389"/>
                <a:gd name="T103" fmla="*/ 143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89" h="650">
                  <a:moveTo>
                    <a:pt x="117" y="416"/>
                  </a:moveTo>
                  <a:lnTo>
                    <a:pt x="117" y="455"/>
                  </a:lnTo>
                  <a:lnTo>
                    <a:pt x="156" y="455"/>
                  </a:lnTo>
                  <a:lnTo>
                    <a:pt x="156" y="416"/>
                  </a:lnTo>
                  <a:lnTo>
                    <a:pt x="117" y="416"/>
                  </a:lnTo>
                  <a:close/>
                  <a:moveTo>
                    <a:pt x="234" y="611"/>
                  </a:moveTo>
                  <a:lnTo>
                    <a:pt x="234" y="650"/>
                  </a:lnTo>
                  <a:lnTo>
                    <a:pt x="273" y="650"/>
                  </a:lnTo>
                  <a:lnTo>
                    <a:pt x="312" y="650"/>
                  </a:lnTo>
                  <a:lnTo>
                    <a:pt x="312" y="611"/>
                  </a:lnTo>
                  <a:lnTo>
                    <a:pt x="273" y="611"/>
                  </a:lnTo>
                  <a:lnTo>
                    <a:pt x="234" y="611"/>
                  </a:lnTo>
                  <a:close/>
                  <a:moveTo>
                    <a:pt x="234" y="533"/>
                  </a:moveTo>
                  <a:lnTo>
                    <a:pt x="195" y="533"/>
                  </a:lnTo>
                  <a:lnTo>
                    <a:pt x="195" y="572"/>
                  </a:lnTo>
                  <a:lnTo>
                    <a:pt x="195" y="611"/>
                  </a:lnTo>
                  <a:lnTo>
                    <a:pt x="234" y="611"/>
                  </a:lnTo>
                  <a:lnTo>
                    <a:pt x="234" y="572"/>
                  </a:lnTo>
                  <a:lnTo>
                    <a:pt x="234" y="533"/>
                  </a:lnTo>
                  <a:close/>
                  <a:moveTo>
                    <a:pt x="195" y="455"/>
                  </a:moveTo>
                  <a:lnTo>
                    <a:pt x="156" y="455"/>
                  </a:lnTo>
                  <a:lnTo>
                    <a:pt x="156" y="494"/>
                  </a:lnTo>
                  <a:lnTo>
                    <a:pt x="156" y="533"/>
                  </a:lnTo>
                  <a:lnTo>
                    <a:pt x="195" y="533"/>
                  </a:lnTo>
                  <a:lnTo>
                    <a:pt x="195" y="494"/>
                  </a:lnTo>
                  <a:lnTo>
                    <a:pt x="195" y="455"/>
                  </a:lnTo>
                  <a:close/>
                  <a:moveTo>
                    <a:pt x="39" y="65"/>
                  </a:moveTo>
                  <a:lnTo>
                    <a:pt x="78" y="65"/>
                  </a:lnTo>
                  <a:lnTo>
                    <a:pt x="78" y="26"/>
                  </a:lnTo>
                  <a:lnTo>
                    <a:pt x="39" y="26"/>
                  </a:lnTo>
                  <a:lnTo>
                    <a:pt x="39" y="0"/>
                  </a:lnTo>
                  <a:lnTo>
                    <a:pt x="0" y="0"/>
                  </a:lnTo>
                  <a:lnTo>
                    <a:pt x="0" y="572"/>
                  </a:lnTo>
                  <a:lnTo>
                    <a:pt x="39" y="572"/>
                  </a:lnTo>
                  <a:lnTo>
                    <a:pt x="39" y="533"/>
                  </a:lnTo>
                  <a:lnTo>
                    <a:pt x="78" y="533"/>
                  </a:lnTo>
                  <a:lnTo>
                    <a:pt x="78" y="494"/>
                  </a:lnTo>
                  <a:lnTo>
                    <a:pt x="39" y="494"/>
                  </a:lnTo>
                  <a:lnTo>
                    <a:pt x="39" y="65"/>
                  </a:lnTo>
                  <a:close/>
                  <a:moveTo>
                    <a:pt x="156" y="143"/>
                  </a:moveTo>
                  <a:lnTo>
                    <a:pt x="156" y="104"/>
                  </a:lnTo>
                  <a:lnTo>
                    <a:pt x="117" y="104"/>
                  </a:lnTo>
                  <a:lnTo>
                    <a:pt x="117" y="143"/>
                  </a:lnTo>
                  <a:lnTo>
                    <a:pt x="156" y="143"/>
                  </a:lnTo>
                  <a:close/>
                  <a:moveTo>
                    <a:pt x="117" y="104"/>
                  </a:moveTo>
                  <a:lnTo>
                    <a:pt x="117" y="65"/>
                  </a:lnTo>
                  <a:lnTo>
                    <a:pt x="78" y="65"/>
                  </a:lnTo>
                  <a:lnTo>
                    <a:pt x="78" y="104"/>
                  </a:lnTo>
                  <a:lnTo>
                    <a:pt x="117" y="104"/>
                  </a:lnTo>
                  <a:close/>
                  <a:moveTo>
                    <a:pt x="78" y="494"/>
                  </a:moveTo>
                  <a:lnTo>
                    <a:pt x="117" y="494"/>
                  </a:lnTo>
                  <a:lnTo>
                    <a:pt x="117" y="455"/>
                  </a:lnTo>
                  <a:lnTo>
                    <a:pt x="78" y="455"/>
                  </a:lnTo>
                  <a:lnTo>
                    <a:pt x="78" y="494"/>
                  </a:lnTo>
                  <a:close/>
                  <a:moveTo>
                    <a:pt x="195" y="182"/>
                  </a:moveTo>
                  <a:lnTo>
                    <a:pt x="195" y="221"/>
                  </a:lnTo>
                  <a:lnTo>
                    <a:pt x="234" y="221"/>
                  </a:lnTo>
                  <a:lnTo>
                    <a:pt x="234" y="182"/>
                  </a:lnTo>
                  <a:lnTo>
                    <a:pt x="195" y="182"/>
                  </a:lnTo>
                  <a:close/>
                  <a:moveTo>
                    <a:pt x="312" y="299"/>
                  </a:moveTo>
                  <a:lnTo>
                    <a:pt x="312" y="338"/>
                  </a:lnTo>
                  <a:lnTo>
                    <a:pt x="350" y="338"/>
                  </a:lnTo>
                  <a:lnTo>
                    <a:pt x="350" y="299"/>
                  </a:lnTo>
                  <a:lnTo>
                    <a:pt x="312" y="299"/>
                  </a:lnTo>
                  <a:close/>
                  <a:moveTo>
                    <a:pt x="350" y="338"/>
                  </a:moveTo>
                  <a:lnTo>
                    <a:pt x="350" y="377"/>
                  </a:lnTo>
                  <a:lnTo>
                    <a:pt x="273" y="377"/>
                  </a:lnTo>
                  <a:lnTo>
                    <a:pt x="234" y="377"/>
                  </a:lnTo>
                  <a:lnTo>
                    <a:pt x="234" y="416"/>
                  </a:lnTo>
                  <a:lnTo>
                    <a:pt x="234" y="455"/>
                  </a:lnTo>
                  <a:lnTo>
                    <a:pt x="273" y="455"/>
                  </a:lnTo>
                  <a:lnTo>
                    <a:pt x="273" y="416"/>
                  </a:lnTo>
                  <a:lnTo>
                    <a:pt x="389" y="416"/>
                  </a:lnTo>
                  <a:lnTo>
                    <a:pt x="389" y="377"/>
                  </a:lnTo>
                  <a:lnTo>
                    <a:pt x="389" y="338"/>
                  </a:lnTo>
                  <a:lnTo>
                    <a:pt x="350" y="338"/>
                  </a:lnTo>
                  <a:close/>
                  <a:moveTo>
                    <a:pt x="312" y="611"/>
                  </a:moveTo>
                  <a:lnTo>
                    <a:pt x="350" y="611"/>
                  </a:lnTo>
                  <a:lnTo>
                    <a:pt x="350" y="572"/>
                  </a:lnTo>
                  <a:lnTo>
                    <a:pt x="350" y="533"/>
                  </a:lnTo>
                  <a:lnTo>
                    <a:pt x="312" y="533"/>
                  </a:lnTo>
                  <a:lnTo>
                    <a:pt x="312" y="572"/>
                  </a:lnTo>
                  <a:lnTo>
                    <a:pt x="312" y="611"/>
                  </a:lnTo>
                  <a:close/>
                  <a:moveTo>
                    <a:pt x="273" y="260"/>
                  </a:moveTo>
                  <a:lnTo>
                    <a:pt x="273" y="299"/>
                  </a:lnTo>
                  <a:lnTo>
                    <a:pt x="312" y="299"/>
                  </a:lnTo>
                  <a:lnTo>
                    <a:pt x="312" y="260"/>
                  </a:lnTo>
                  <a:lnTo>
                    <a:pt x="273" y="260"/>
                  </a:lnTo>
                  <a:close/>
                  <a:moveTo>
                    <a:pt x="273" y="533"/>
                  </a:moveTo>
                  <a:lnTo>
                    <a:pt x="312" y="533"/>
                  </a:lnTo>
                  <a:lnTo>
                    <a:pt x="312" y="494"/>
                  </a:lnTo>
                  <a:lnTo>
                    <a:pt x="312" y="455"/>
                  </a:lnTo>
                  <a:lnTo>
                    <a:pt x="273" y="455"/>
                  </a:lnTo>
                  <a:lnTo>
                    <a:pt x="273" y="494"/>
                  </a:lnTo>
                  <a:lnTo>
                    <a:pt x="273" y="533"/>
                  </a:lnTo>
                  <a:close/>
                  <a:moveTo>
                    <a:pt x="234" y="221"/>
                  </a:moveTo>
                  <a:lnTo>
                    <a:pt x="234" y="260"/>
                  </a:lnTo>
                  <a:lnTo>
                    <a:pt x="273" y="260"/>
                  </a:lnTo>
                  <a:lnTo>
                    <a:pt x="273" y="221"/>
                  </a:lnTo>
                  <a:lnTo>
                    <a:pt x="234" y="221"/>
                  </a:lnTo>
                  <a:close/>
                  <a:moveTo>
                    <a:pt x="156" y="143"/>
                  </a:moveTo>
                  <a:lnTo>
                    <a:pt x="156" y="182"/>
                  </a:lnTo>
                  <a:lnTo>
                    <a:pt x="195" y="182"/>
                  </a:lnTo>
                  <a:lnTo>
                    <a:pt x="195" y="143"/>
                  </a:lnTo>
                  <a:lnTo>
                    <a:pt x="156" y="1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9"/>
            <p:cNvSpPr>
              <a:spLocks noEditPoints="1"/>
            </p:cNvSpPr>
            <p:nvPr/>
          </p:nvSpPr>
          <p:spPr bwMode="auto">
            <a:xfrm>
              <a:off x="9722837" y="2458309"/>
              <a:ext cx="465140" cy="506434"/>
            </a:xfrm>
            <a:custGeom>
              <a:avLst/>
              <a:gdLst>
                <a:gd name="T0" fmla="*/ 132 w 184"/>
                <a:gd name="T1" fmla="*/ 24 h 200"/>
                <a:gd name="T2" fmla="*/ 52 w 184"/>
                <a:gd name="T3" fmla="*/ 24 h 200"/>
                <a:gd name="T4" fmla="*/ 52 w 184"/>
                <a:gd name="T5" fmla="*/ 44 h 200"/>
                <a:gd name="T6" fmla="*/ 132 w 184"/>
                <a:gd name="T7" fmla="*/ 44 h 200"/>
                <a:gd name="T8" fmla="*/ 132 w 184"/>
                <a:gd name="T9" fmla="*/ 24 h 200"/>
                <a:gd name="T10" fmla="*/ 132 w 184"/>
                <a:gd name="T11" fmla="*/ 0 h 200"/>
                <a:gd name="T12" fmla="*/ 52 w 184"/>
                <a:gd name="T13" fmla="*/ 0 h 200"/>
                <a:gd name="T14" fmla="*/ 52 w 184"/>
                <a:gd name="T15" fmla="*/ 16 h 200"/>
                <a:gd name="T16" fmla="*/ 132 w 184"/>
                <a:gd name="T17" fmla="*/ 16 h 200"/>
                <a:gd name="T18" fmla="*/ 132 w 184"/>
                <a:gd name="T19" fmla="*/ 0 h 200"/>
                <a:gd name="T20" fmla="*/ 184 w 184"/>
                <a:gd name="T21" fmla="*/ 84 h 200"/>
                <a:gd name="T22" fmla="*/ 132 w 184"/>
                <a:gd name="T23" fmla="*/ 84 h 200"/>
                <a:gd name="T24" fmla="*/ 132 w 184"/>
                <a:gd name="T25" fmla="*/ 52 h 200"/>
                <a:gd name="T26" fmla="*/ 52 w 184"/>
                <a:gd name="T27" fmla="*/ 52 h 200"/>
                <a:gd name="T28" fmla="*/ 52 w 184"/>
                <a:gd name="T29" fmla="*/ 84 h 200"/>
                <a:gd name="T30" fmla="*/ 0 w 184"/>
                <a:gd name="T31" fmla="*/ 84 h 200"/>
                <a:gd name="T32" fmla="*/ 92 w 184"/>
                <a:gd name="T33" fmla="*/ 162 h 200"/>
                <a:gd name="T34" fmla="*/ 184 w 184"/>
                <a:gd name="T35" fmla="*/ 84 h 200"/>
                <a:gd name="T36" fmla="*/ 175 w 184"/>
                <a:gd name="T37" fmla="*/ 168 h 200"/>
                <a:gd name="T38" fmla="*/ 9 w 184"/>
                <a:gd name="T39" fmla="*/ 168 h 200"/>
                <a:gd name="T40" fmla="*/ 0 w 184"/>
                <a:gd name="T41" fmla="*/ 177 h 200"/>
                <a:gd name="T42" fmla="*/ 0 w 184"/>
                <a:gd name="T43" fmla="*/ 191 h 200"/>
                <a:gd name="T44" fmla="*/ 9 w 184"/>
                <a:gd name="T45" fmla="*/ 200 h 200"/>
                <a:gd name="T46" fmla="*/ 175 w 184"/>
                <a:gd name="T47" fmla="*/ 200 h 200"/>
                <a:gd name="T48" fmla="*/ 184 w 184"/>
                <a:gd name="T49" fmla="*/ 191 h 200"/>
                <a:gd name="T50" fmla="*/ 184 w 184"/>
                <a:gd name="T51" fmla="*/ 177 h 200"/>
                <a:gd name="T52" fmla="*/ 175 w 184"/>
                <a:gd name="T53" fmla="*/ 16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4" h="200">
                  <a:moveTo>
                    <a:pt x="132" y="24"/>
                  </a:moveTo>
                  <a:cubicBezTo>
                    <a:pt x="52" y="24"/>
                    <a:pt x="52" y="24"/>
                    <a:pt x="52" y="2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132" y="44"/>
                    <a:pt x="132" y="44"/>
                    <a:pt x="132" y="44"/>
                  </a:cubicBezTo>
                  <a:lnTo>
                    <a:pt x="132" y="24"/>
                  </a:lnTo>
                  <a:close/>
                  <a:moveTo>
                    <a:pt x="132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132" y="16"/>
                    <a:pt x="132" y="16"/>
                    <a:pt x="132" y="16"/>
                  </a:cubicBezTo>
                  <a:lnTo>
                    <a:pt x="132" y="0"/>
                  </a:lnTo>
                  <a:close/>
                  <a:moveTo>
                    <a:pt x="184" y="84"/>
                  </a:moveTo>
                  <a:cubicBezTo>
                    <a:pt x="132" y="84"/>
                    <a:pt x="132" y="84"/>
                    <a:pt x="132" y="84"/>
                  </a:cubicBezTo>
                  <a:cubicBezTo>
                    <a:pt x="132" y="52"/>
                    <a:pt x="132" y="52"/>
                    <a:pt x="132" y="52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2" y="84"/>
                    <a:pt x="52" y="84"/>
                    <a:pt x="52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92" y="162"/>
                    <a:pt x="92" y="162"/>
                    <a:pt x="92" y="162"/>
                  </a:cubicBezTo>
                  <a:lnTo>
                    <a:pt x="184" y="84"/>
                  </a:lnTo>
                  <a:close/>
                  <a:moveTo>
                    <a:pt x="175" y="168"/>
                  </a:moveTo>
                  <a:cubicBezTo>
                    <a:pt x="9" y="168"/>
                    <a:pt x="9" y="168"/>
                    <a:pt x="9" y="168"/>
                  </a:cubicBezTo>
                  <a:cubicBezTo>
                    <a:pt x="4" y="168"/>
                    <a:pt x="0" y="172"/>
                    <a:pt x="0" y="177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6"/>
                    <a:pt x="4" y="200"/>
                    <a:pt x="9" y="200"/>
                  </a:cubicBezTo>
                  <a:cubicBezTo>
                    <a:pt x="175" y="200"/>
                    <a:pt x="175" y="200"/>
                    <a:pt x="175" y="200"/>
                  </a:cubicBezTo>
                  <a:cubicBezTo>
                    <a:pt x="180" y="200"/>
                    <a:pt x="184" y="196"/>
                    <a:pt x="184" y="191"/>
                  </a:cubicBezTo>
                  <a:cubicBezTo>
                    <a:pt x="184" y="177"/>
                    <a:pt x="184" y="177"/>
                    <a:pt x="184" y="177"/>
                  </a:cubicBezTo>
                  <a:cubicBezTo>
                    <a:pt x="184" y="172"/>
                    <a:pt x="180" y="168"/>
                    <a:pt x="175" y="1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8450013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" y="0"/>
            <a:ext cx="12184708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18153" y="319343"/>
            <a:ext cx="2746266" cy="83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28600">
              <a:lnSpc>
                <a:spcPct val="150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4.2 </a:t>
            </a:r>
            <a:r>
              <a:rPr lang="zh-CN" altLang="en-US" sz="3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投资回报</a:t>
            </a:r>
            <a:endParaRPr lang="en-US" altLang="zh-CN" sz="3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1849465" y="1937289"/>
            <a:ext cx="8493071" cy="4090045"/>
            <a:chOff x="1828800" y="1968285"/>
            <a:chExt cx="8493071" cy="4090045"/>
          </a:xfrm>
        </p:grpSpPr>
        <p:sp>
          <p:nvSpPr>
            <p:cNvPr id="60" name="矩形 59"/>
            <p:cNvSpPr/>
            <p:nvPr/>
          </p:nvSpPr>
          <p:spPr>
            <a:xfrm>
              <a:off x="1828800" y="1968285"/>
              <a:ext cx="8493071" cy="2107769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t="-11000" b="-66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996304" y="4482754"/>
              <a:ext cx="8175469" cy="1575576"/>
              <a:chOff x="1476105" y="4248182"/>
              <a:chExt cx="9392633" cy="1810148"/>
            </a:xfrm>
          </p:grpSpPr>
          <p:sp>
            <p:nvSpPr>
              <p:cNvPr id="11" name="Oval 4"/>
              <p:cNvSpPr/>
              <p:nvPr/>
            </p:nvSpPr>
            <p:spPr>
              <a:xfrm>
                <a:off x="2148571" y="4256998"/>
                <a:ext cx="626458" cy="629230"/>
              </a:xfrm>
              <a:prstGeom prst="ellipse">
                <a:avLst/>
              </a:pr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2" name="Oval 12"/>
              <p:cNvSpPr/>
              <p:nvPr/>
            </p:nvSpPr>
            <p:spPr>
              <a:xfrm>
                <a:off x="4672230" y="4248182"/>
                <a:ext cx="635234" cy="638046"/>
              </a:xfrm>
              <a:prstGeom prst="ellipse">
                <a:avLst/>
              </a:pr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3" name="Oval 14"/>
              <p:cNvSpPr/>
              <p:nvPr/>
            </p:nvSpPr>
            <p:spPr>
              <a:xfrm>
                <a:off x="7076725" y="4256998"/>
                <a:ext cx="625072" cy="629230"/>
              </a:xfrm>
              <a:prstGeom prst="ellipse">
                <a:avLst/>
              </a:pr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4" name="Oval 16"/>
              <p:cNvSpPr/>
              <p:nvPr/>
            </p:nvSpPr>
            <p:spPr>
              <a:xfrm>
                <a:off x="9573643" y="4257747"/>
                <a:ext cx="624328" cy="628481"/>
              </a:xfrm>
              <a:prstGeom prst="ellipse">
                <a:avLst/>
              </a:prstGeom>
              <a:solidFill>
                <a:schemeClr val="bg1"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grpSp>
            <p:nvGrpSpPr>
              <p:cNvPr id="15" name="Group 20"/>
              <p:cNvGrpSpPr/>
              <p:nvPr/>
            </p:nvGrpSpPr>
            <p:grpSpPr>
              <a:xfrm>
                <a:off x="2291095" y="4396301"/>
                <a:ext cx="350811" cy="352989"/>
                <a:chOff x="7971783" y="2080670"/>
                <a:chExt cx="401822" cy="404317"/>
              </a:xfrm>
              <a:solidFill>
                <a:schemeClr val="bg1"/>
              </a:solidFill>
            </p:grpSpPr>
            <p:sp>
              <p:nvSpPr>
                <p:cNvPr id="16" name="Freeform 42"/>
                <p:cNvSpPr>
                  <a:spLocks noEditPoints="1"/>
                </p:cNvSpPr>
                <p:nvPr/>
              </p:nvSpPr>
              <p:spPr bwMode="auto">
                <a:xfrm>
                  <a:off x="7971783" y="2080670"/>
                  <a:ext cx="401822" cy="404317"/>
                </a:xfrm>
                <a:custGeom>
                  <a:avLst/>
                  <a:gdLst>
                    <a:gd name="T0" fmla="*/ 60 w 121"/>
                    <a:gd name="T1" fmla="*/ 0 h 121"/>
                    <a:gd name="T2" fmla="*/ 0 w 121"/>
                    <a:gd name="T3" fmla="*/ 61 h 121"/>
                    <a:gd name="T4" fmla="*/ 60 w 121"/>
                    <a:gd name="T5" fmla="*/ 121 h 121"/>
                    <a:gd name="T6" fmla="*/ 121 w 121"/>
                    <a:gd name="T7" fmla="*/ 61 h 121"/>
                    <a:gd name="T8" fmla="*/ 60 w 121"/>
                    <a:gd name="T9" fmla="*/ 0 h 121"/>
                    <a:gd name="T10" fmla="*/ 60 w 121"/>
                    <a:gd name="T11" fmla="*/ 111 h 121"/>
                    <a:gd name="T12" fmla="*/ 10 w 121"/>
                    <a:gd name="T13" fmla="*/ 61 h 121"/>
                    <a:gd name="T14" fmla="*/ 60 w 121"/>
                    <a:gd name="T15" fmla="*/ 10 h 121"/>
                    <a:gd name="T16" fmla="*/ 111 w 121"/>
                    <a:gd name="T17" fmla="*/ 61 h 121"/>
                    <a:gd name="T18" fmla="*/ 60 w 121"/>
                    <a:gd name="T19" fmla="*/ 11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1" h="121">
                      <a:moveTo>
                        <a:pt x="60" y="0"/>
                      </a:moveTo>
                      <a:cubicBezTo>
                        <a:pt x="27" y="0"/>
                        <a:pt x="0" y="27"/>
                        <a:pt x="0" y="61"/>
                      </a:cubicBezTo>
                      <a:cubicBezTo>
                        <a:pt x="0" y="94"/>
                        <a:pt x="27" y="121"/>
                        <a:pt x="60" y="121"/>
                      </a:cubicBezTo>
                      <a:cubicBezTo>
                        <a:pt x="94" y="121"/>
                        <a:pt x="121" y="94"/>
                        <a:pt x="121" y="61"/>
                      </a:cubicBezTo>
                      <a:cubicBezTo>
                        <a:pt x="121" y="27"/>
                        <a:pt x="94" y="0"/>
                        <a:pt x="60" y="0"/>
                      </a:cubicBezTo>
                      <a:close/>
                      <a:moveTo>
                        <a:pt x="60" y="111"/>
                      </a:moveTo>
                      <a:cubicBezTo>
                        <a:pt x="32" y="111"/>
                        <a:pt x="10" y="89"/>
                        <a:pt x="10" y="61"/>
                      </a:cubicBezTo>
                      <a:cubicBezTo>
                        <a:pt x="10" y="33"/>
                        <a:pt x="32" y="10"/>
                        <a:pt x="60" y="10"/>
                      </a:cubicBezTo>
                      <a:cubicBezTo>
                        <a:pt x="88" y="10"/>
                        <a:pt x="111" y="33"/>
                        <a:pt x="111" y="61"/>
                      </a:cubicBezTo>
                      <a:cubicBezTo>
                        <a:pt x="111" y="89"/>
                        <a:pt x="88" y="111"/>
                        <a:pt x="60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7" name="Freeform 43"/>
                <p:cNvSpPr>
                  <a:spLocks/>
                </p:cNvSpPr>
                <p:nvPr/>
              </p:nvSpPr>
              <p:spPr bwMode="auto">
                <a:xfrm>
                  <a:off x="8079103" y="2178006"/>
                  <a:ext cx="139764" cy="199662"/>
                </a:xfrm>
                <a:custGeom>
                  <a:avLst/>
                  <a:gdLst>
                    <a:gd name="T0" fmla="*/ 42 w 42"/>
                    <a:gd name="T1" fmla="*/ 60 h 60"/>
                    <a:gd name="T2" fmla="*/ 42 w 42"/>
                    <a:gd name="T3" fmla="*/ 0 h 60"/>
                    <a:gd name="T4" fmla="*/ 0 w 42"/>
                    <a:gd name="T5" fmla="*/ 42 h 60"/>
                    <a:gd name="T6" fmla="*/ 42 w 42"/>
                    <a:gd name="T7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2" h="60">
                      <a:moveTo>
                        <a:pt x="42" y="60"/>
                      </a:move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29" y="42"/>
                        <a:pt x="42" y="60"/>
                        <a:pt x="42" y="6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18" name="Group 23"/>
              <p:cNvGrpSpPr/>
              <p:nvPr/>
            </p:nvGrpSpPr>
            <p:grpSpPr>
              <a:xfrm>
                <a:off x="4849337" y="4398756"/>
                <a:ext cx="344678" cy="300488"/>
                <a:chOff x="7540014" y="4306907"/>
                <a:chExt cx="389342" cy="339426"/>
              </a:xfrm>
              <a:solidFill>
                <a:schemeClr val="bg1"/>
              </a:solidFill>
            </p:grpSpPr>
            <p:sp>
              <p:nvSpPr>
                <p:cNvPr id="19" name="Freeform 110"/>
                <p:cNvSpPr>
                  <a:spLocks/>
                </p:cNvSpPr>
                <p:nvPr/>
              </p:nvSpPr>
              <p:spPr bwMode="auto">
                <a:xfrm>
                  <a:off x="7799575" y="4409234"/>
                  <a:ext cx="102328" cy="102328"/>
                </a:xfrm>
                <a:custGeom>
                  <a:avLst/>
                  <a:gdLst>
                    <a:gd name="T0" fmla="*/ 0 w 41"/>
                    <a:gd name="T1" fmla="*/ 39 h 41"/>
                    <a:gd name="T2" fmla="*/ 3 w 41"/>
                    <a:gd name="T3" fmla="*/ 41 h 41"/>
                    <a:gd name="T4" fmla="*/ 41 w 41"/>
                    <a:gd name="T5" fmla="*/ 3 h 41"/>
                    <a:gd name="T6" fmla="*/ 39 w 41"/>
                    <a:gd name="T7" fmla="*/ 0 h 41"/>
                    <a:gd name="T8" fmla="*/ 0 w 41"/>
                    <a:gd name="T9" fmla="*/ 39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41">
                      <a:moveTo>
                        <a:pt x="0" y="39"/>
                      </a:moveTo>
                      <a:lnTo>
                        <a:pt x="3" y="41"/>
                      </a:lnTo>
                      <a:lnTo>
                        <a:pt x="41" y="3"/>
                      </a:lnTo>
                      <a:lnTo>
                        <a:pt x="39" y="0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20" name="Freeform 111"/>
                <p:cNvSpPr>
                  <a:spLocks/>
                </p:cNvSpPr>
                <p:nvPr/>
              </p:nvSpPr>
              <p:spPr bwMode="auto">
                <a:xfrm>
                  <a:off x="7777112" y="4381780"/>
                  <a:ext cx="109814" cy="114806"/>
                </a:xfrm>
                <a:custGeom>
                  <a:avLst/>
                  <a:gdLst>
                    <a:gd name="T0" fmla="*/ 37 w 44"/>
                    <a:gd name="T1" fmla="*/ 0 h 46"/>
                    <a:gd name="T2" fmla="*/ 0 w 44"/>
                    <a:gd name="T3" fmla="*/ 39 h 46"/>
                    <a:gd name="T4" fmla="*/ 6 w 44"/>
                    <a:gd name="T5" fmla="*/ 46 h 46"/>
                    <a:gd name="T6" fmla="*/ 44 w 44"/>
                    <a:gd name="T7" fmla="*/ 8 h 46"/>
                    <a:gd name="T8" fmla="*/ 37 w 44"/>
                    <a:gd name="T9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46">
                      <a:moveTo>
                        <a:pt x="37" y="0"/>
                      </a:moveTo>
                      <a:lnTo>
                        <a:pt x="0" y="39"/>
                      </a:lnTo>
                      <a:lnTo>
                        <a:pt x="6" y="46"/>
                      </a:lnTo>
                      <a:lnTo>
                        <a:pt x="44" y="8"/>
                      </a:lnTo>
                      <a:lnTo>
                        <a:pt x="3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21" name="Freeform 112"/>
                <p:cNvSpPr>
                  <a:spLocks/>
                </p:cNvSpPr>
                <p:nvPr/>
              </p:nvSpPr>
              <p:spPr bwMode="auto">
                <a:xfrm>
                  <a:off x="7757146" y="4366805"/>
                  <a:ext cx="104823" cy="104823"/>
                </a:xfrm>
                <a:custGeom>
                  <a:avLst/>
                  <a:gdLst>
                    <a:gd name="T0" fmla="*/ 0 w 42"/>
                    <a:gd name="T1" fmla="*/ 38 h 42"/>
                    <a:gd name="T2" fmla="*/ 4 w 42"/>
                    <a:gd name="T3" fmla="*/ 42 h 42"/>
                    <a:gd name="T4" fmla="*/ 42 w 42"/>
                    <a:gd name="T5" fmla="*/ 4 h 42"/>
                    <a:gd name="T6" fmla="*/ 38 w 42"/>
                    <a:gd name="T7" fmla="*/ 0 h 42"/>
                    <a:gd name="T8" fmla="*/ 0 w 42"/>
                    <a:gd name="T9" fmla="*/ 38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42">
                      <a:moveTo>
                        <a:pt x="0" y="38"/>
                      </a:moveTo>
                      <a:lnTo>
                        <a:pt x="4" y="42"/>
                      </a:lnTo>
                      <a:lnTo>
                        <a:pt x="42" y="4"/>
                      </a:lnTo>
                      <a:lnTo>
                        <a:pt x="38" y="0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22" name="Freeform 113"/>
                <p:cNvSpPr>
                  <a:spLocks/>
                </p:cNvSpPr>
                <p:nvPr/>
              </p:nvSpPr>
              <p:spPr bwMode="auto">
                <a:xfrm>
                  <a:off x="7729693" y="4469133"/>
                  <a:ext cx="69882" cy="69882"/>
                </a:xfrm>
                <a:custGeom>
                  <a:avLst/>
                  <a:gdLst>
                    <a:gd name="T0" fmla="*/ 28 w 28"/>
                    <a:gd name="T1" fmla="*/ 20 h 28"/>
                    <a:gd name="T2" fmla="*/ 8 w 28"/>
                    <a:gd name="T3" fmla="*/ 0 h 28"/>
                    <a:gd name="T4" fmla="*/ 0 w 28"/>
                    <a:gd name="T5" fmla="*/ 20 h 28"/>
                    <a:gd name="T6" fmla="*/ 9 w 28"/>
                    <a:gd name="T7" fmla="*/ 28 h 28"/>
                    <a:gd name="T8" fmla="*/ 28 w 28"/>
                    <a:gd name="T9" fmla="*/ 2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28">
                      <a:moveTo>
                        <a:pt x="28" y="20"/>
                      </a:moveTo>
                      <a:lnTo>
                        <a:pt x="8" y="0"/>
                      </a:lnTo>
                      <a:lnTo>
                        <a:pt x="0" y="20"/>
                      </a:lnTo>
                      <a:lnTo>
                        <a:pt x="9" y="28"/>
                      </a:lnTo>
                      <a:lnTo>
                        <a:pt x="28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23" name="Freeform 114"/>
                <p:cNvSpPr>
                  <a:spLocks/>
                </p:cNvSpPr>
                <p:nvPr/>
              </p:nvSpPr>
              <p:spPr bwMode="auto">
                <a:xfrm>
                  <a:off x="7712222" y="4526535"/>
                  <a:ext cx="34941" cy="32446"/>
                </a:xfrm>
                <a:custGeom>
                  <a:avLst/>
                  <a:gdLst>
                    <a:gd name="T0" fmla="*/ 0 w 14"/>
                    <a:gd name="T1" fmla="*/ 13 h 13"/>
                    <a:gd name="T2" fmla="*/ 14 w 14"/>
                    <a:gd name="T3" fmla="*/ 6 h 13"/>
                    <a:gd name="T4" fmla="*/ 6 w 14"/>
                    <a:gd name="T5" fmla="*/ 0 h 13"/>
                    <a:gd name="T6" fmla="*/ 0 w 14"/>
                    <a:gd name="T7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" h="13">
                      <a:moveTo>
                        <a:pt x="0" y="13"/>
                      </a:moveTo>
                      <a:lnTo>
                        <a:pt x="14" y="6"/>
                      </a:lnTo>
                      <a:lnTo>
                        <a:pt x="6" y="0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24" name="Freeform 115"/>
                <p:cNvSpPr>
                  <a:spLocks/>
                </p:cNvSpPr>
                <p:nvPr/>
              </p:nvSpPr>
              <p:spPr bwMode="auto">
                <a:xfrm>
                  <a:off x="7859474" y="4341848"/>
                  <a:ext cx="69882" cy="69882"/>
                </a:xfrm>
                <a:custGeom>
                  <a:avLst/>
                  <a:gdLst>
                    <a:gd name="T0" fmla="*/ 7 w 28"/>
                    <a:gd name="T1" fmla="*/ 0 h 28"/>
                    <a:gd name="T2" fmla="*/ 0 w 28"/>
                    <a:gd name="T3" fmla="*/ 8 h 28"/>
                    <a:gd name="T4" fmla="*/ 20 w 28"/>
                    <a:gd name="T5" fmla="*/ 28 h 28"/>
                    <a:gd name="T6" fmla="*/ 28 w 28"/>
                    <a:gd name="T7" fmla="*/ 20 h 28"/>
                    <a:gd name="T8" fmla="*/ 7 w 28"/>
                    <a:gd name="T9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28">
                      <a:moveTo>
                        <a:pt x="7" y="0"/>
                      </a:moveTo>
                      <a:lnTo>
                        <a:pt x="0" y="8"/>
                      </a:lnTo>
                      <a:lnTo>
                        <a:pt x="20" y="28"/>
                      </a:lnTo>
                      <a:lnTo>
                        <a:pt x="28" y="2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25" name="Freeform 116"/>
                <p:cNvSpPr>
                  <a:spLocks/>
                </p:cNvSpPr>
                <p:nvPr/>
              </p:nvSpPr>
              <p:spPr bwMode="auto">
                <a:xfrm>
                  <a:off x="7540014" y="4306907"/>
                  <a:ext cx="279527" cy="339426"/>
                </a:xfrm>
                <a:custGeom>
                  <a:avLst/>
                  <a:gdLst>
                    <a:gd name="T0" fmla="*/ 104 w 112"/>
                    <a:gd name="T1" fmla="*/ 101 h 136"/>
                    <a:gd name="T2" fmla="*/ 83 w 112"/>
                    <a:gd name="T3" fmla="*/ 101 h 136"/>
                    <a:gd name="T4" fmla="*/ 83 w 112"/>
                    <a:gd name="T5" fmla="*/ 129 h 136"/>
                    <a:gd name="T6" fmla="*/ 7 w 112"/>
                    <a:gd name="T7" fmla="*/ 129 h 136"/>
                    <a:gd name="T8" fmla="*/ 7 w 112"/>
                    <a:gd name="T9" fmla="*/ 32 h 136"/>
                    <a:gd name="T10" fmla="*/ 104 w 112"/>
                    <a:gd name="T11" fmla="*/ 32 h 136"/>
                    <a:gd name="T12" fmla="*/ 104 w 112"/>
                    <a:gd name="T13" fmla="*/ 40 h 136"/>
                    <a:gd name="T14" fmla="*/ 112 w 112"/>
                    <a:gd name="T15" fmla="*/ 32 h 136"/>
                    <a:gd name="T16" fmla="*/ 112 w 112"/>
                    <a:gd name="T17" fmla="*/ 6 h 136"/>
                    <a:gd name="T18" fmla="*/ 97 w 112"/>
                    <a:gd name="T19" fmla="*/ 6 h 136"/>
                    <a:gd name="T20" fmla="*/ 97 w 112"/>
                    <a:gd name="T21" fmla="*/ 20 h 136"/>
                    <a:gd name="T22" fmla="*/ 95 w 112"/>
                    <a:gd name="T23" fmla="*/ 20 h 136"/>
                    <a:gd name="T24" fmla="*/ 95 w 112"/>
                    <a:gd name="T25" fmla="*/ 0 h 136"/>
                    <a:gd name="T26" fmla="*/ 89 w 112"/>
                    <a:gd name="T27" fmla="*/ 0 h 136"/>
                    <a:gd name="T28" fmla="*/ 89 w 112"/>
                    <a:gd name="T29" fmla="*/ 20 h 136"/>
                    <a:gd name="T30" fmla="*/ 87 w 112"/>
                    <a:gd name="T31" fmla="*/ 20 h 136"/>
                    <a:gd name="T32" fmla="*/ 87 w 112"/>
                    <a:gd name="T33" fmla="*/ 6 h 136"/>
                    <a:gd name="T34" fmla="*/ 79 w 112"/>
                    <a:gd name="T35" fmla="*/ 6 h 136"/>
                    <a:gd name="T36" fmla="*/ 79 w 112"/>
                    <a:gd name="T37" fmla="*/ 20 h 136"/>
                    <a:gd name="T38" fmla="*/ 76 w 112"/>
                    <a:gd name="T39" fmla="*/ 20 h 136"/>
                    <a:gd name="T40" fmla="*/ 76 w 112"/>
                    <a:gd name="T41" fmla="*/ 0 h 136"/>
                    <a:gd name="T42" fmla="*/ 72 w 112"/>
                    <a:gd name="T43" fmla="*/ 0 h 136"/>
                    <a:gd name="T44" fmla="*/ 72 w 112"/>
                    <a:gd name="T45" fmla="*/ 20 h 136"/>
                    <a:gd name="T46" fmla="*/ 68 w 112"/>
                    <a:gd name="T47" fmla="*/ 20 h 136"/>
                    <a:gd name="T48" fmla="*/ 68 w 112"/>
                    <a:gd name="T49" fmla="*/ 6 h 136"/>
                    <a:gd name="T50" fmla="*/ 60 w 112"/>
                    <a:gd name="T51" fmla="*/ 6 h 136"/>
                    <a:gd name="T52" fmla="*/ 60 w 112"/>
                    <a:gd name="T53" fmla="*/ 20 h 136"/>
                    <a:gd name="T54" fmla="*/ 57 w 112"/>
                    <a:gd name="T55" fmla="*/ 20 h 136"/>
                    <a:gd name="T56" fmla="*/ 57 w 112"/>
                    <a:gd name="T57" fmla="*/ 0 h 136"/>
                    <a:gd name="T58" fmla="*/ 53 w 112"/>
                    <a:gd name="T59" fmla="*/ 0 h 136"/>
                    <a:gd name="T60" fmla="*/ 53 w 112"/>
                    <a:gd name="T61" fmla="*/ 20 h 136"/>
                    <a:gd name="T62" fmla="*/ 51 w 112"/>
                    <a:gd name="T63" fmla="*/ 20 h 136"/>
                    <a:gd name="T64" fmla="*/ 51 w 112"/>
                    <a:gd name="T65" fmla="*/ 6 h 136"/>
                    <a:gd name="T66" fmla="*/ 43 w 112"/>
                    <a:gd name="T67" fmla="*/ 6 h 136"/>
                    <a:gd name="T68" fmla="*/ 43 w 112"/>
                    <a:gd name="T69" fmla="*/ 20 h 136"/>
                    <a:gd name="T70" fmla="*/ 40 w 112"/>
                    <a:gd name="T71" fmla="*/ 20 h 136"/>
                    <a:gd name="T72" fmla="*/ 40 w 112"/>
                    <a:gd name="T73" fmla="*/ 0 h 136"/>
                    <a:gd name="T74" fmla="*/ 35 w 112"/>
                    <a:gd name="T75" fmla="*/ 0 h 136"/>
                    <a:gd name="T76" fmla="*/ 35 w 112"/>
                    <a:gd name="T77" fmla="*/ 20 h 136"/>
                    <a:gd name="T78" fmla="*/ 32 w 112"/>
                    <a:gd name="T79" fmla="*/ 20 h 136"/>
                    <a:gd name="T80" fmla="*/ 32 w 112"/>
                    <a:gd name="T81" fmla="*/ 6 h 136"/>
                    <a:gd name="T82" fmla="*/ 25 w 112"/>
                    <a:gd name="T83" fmla="*/ 6 h 136"/>
                    <a:gd name="T84" fmla="*/ 25 w 112"/>
                    <a:gd name="T85" fmla="*/ 20 h 136"/>
                    <a:gd name="T86" fmla="*/ 23 w 112"/>
                    <a:gd name="T87" fmla="*/ 20 h 136"/>
                    <a:gd name="T88" fmla="*/ 23 w 112"/>
                    <a:gd name="T89" fmla="*/ 0 h 136"/>
                    <a:gd name="T90" fmla="*/ 17 w 112"/>
                    <a:gd name="T91" fmla="*/ 0 h 136"/>
                    <a:gd name="T92" fmla="*/ 17 w 112"/>
                    <a:gd name="T93" fmla="*/ 20 h 136"/>
                    <a:gd name="T94" fmla="*/ 15 w 112"/>
                    <a:gd name="T95" fmla="*/ 20 h 136"/>
                    <a:gd name="T96" fmla="*/ 15 w 112"/>
                    <a:gd name="T97" fmla="*/ 6 h 136"/>
                    <a:gd name="T98" fmla="*/ 0 w 112"/>
                    <a:gd name="T99" fmla="*/ 6 h 136"/>
                    <a:gd name="T100" fmla="*/ 0 w 112"/>
                    <a:gd name="T101" fmla="*/ 24 h 136"/>
                    <a:gd name="T102" fmla="*/ 0 w 112"/>
                    <a:gd name="T103" fmla="*/ 28 h 136"/>
                    <a:gd name="T104" fmla="*/ 0 w 112"/>
                    <a:gd name="T105" fmla="*/ 136 h 136"/>
                    <a:gd name="T106" fmla="*/ 89 w 112"/>
                    <a:gd name="T107" fmla="*/ 136 h 136"/>
                    <a:gd name="T108" fmla="*/ 112 w 112"/>
                    <a:gd name="T109" fmla="*/ 110 h 136"/>
                    <a:gd name="T110" fmla="*/ 112 w 112"/>
                    <a:gd name="T111" fmla="*/ 84 h 136"/>
                    <a:gd name="T112" fmla="*/ 104 w 112"/>
                    <a:gd name="T113" fmla="*/ 92 h 136"/>
                    <a:gd name="T114" fmla="*/ 104 w 112"/>
                    <a:gd name="T115" fmla="*/ 101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12" h="136">
                      <a:moveTo>
                        <a:pt x="104" y="101"/>
                      </a:moveTo>
                      <a:lnTo>
                        <a:pt x="83" y="101"/>
                      </a:lnTo>
                      <a:lnTo>
                        <a:pt x="83" y="129"/>
                      </a:lnTo>
                      <a:lnTo>
                        <a:pt x="7" y="129"/>
                      </a:lnTo>
                      <a:lnTo>
                        <a:pt x="7" y="32"/>
                      </a:lnTo>
                      <a:lnTo>
                        <a:pt x="104" y="32"/>
                      </a:lnTo>
                      <a:lnTo>
                        <a:pt x="104" y="40"/>
                      </a:lnTo>
                      <a:lnTo>
                        <a:pt x="112" y="32"/>
                      </a:lnTo>
                      <a:lnTo>
                        <a:pt x="112" y="6"/>
                      </a:lnTo>
                      <a:lnTo>
                        <a:pt x="97" y="6"/>
                      </a:lnTo>
                      <a:lnTo>
                        <a:pt x="97" y="20"/>
                      </a:lnTo>
                      <a:lnTo>
                        <a:pt x="95" y="20"/>
                      </a:lnTo>
                      <a:lnTo>
                        <a:pt x="95" y="0"/>
                      </a:lnTo>
                      <a:lnTo>
                        <a:pt x="89" y="0"/>
                      </a:lnTo>
                      <a:lnTo>
                        <a:pt x="89" y="20"/>
                      </a:lnTo>
                      <a:lnTo>
                        <a:pt x="87" y="20"/>
                      </a:lnTo>
                      <a:lnTo>
                        <a:pt x="87" y="6"/>
                      </a:lnTo>
                      <a:lnTo>
                        <a:pt x="79" y="6"/>
                      </a:lnTo>
                      <a:lnTo>
                        <a:pt x="79" y="20"/>
                      </a:lnTo>
                      <a:lnTo>
                        <a:pt x="76" y="20"/>
                      </a:lnTo>
                      <a:lnTo>
                        <a:pt x="76" y="0"/>
                      </a:lnTo>
                      <a:lnTo>
                        <a:pt x="72" y="0"/>
                      </a:lnTo>
                      <a:lnTo>
                        <a:pt x="72" y="20"/>
                      </a:lnTo>
                      <a:lnTo>
                        <a:pt x="68" y="20"/>
                      </a:lnTo>
                      <a:lnTo>
                        <a:pt x="68" y="6"/>
                      </a:lnTo>
                      <a:lnTo>
                        <a:pt x="60" y="6"/>
                      </a:lnTo>
                      <a:lnTo>
                        <a:pt x="60" y="20"/>
                      </a:lnTo>
                      <a:lnTo>
                        <a:pt x="57" y="20"/>
                      </a:lnTo>
                      <a:lnTo>
                        <a:pt x="57" y="0"/>
                      </a:lnTo>
                      <a:lnTo>
                        <a:pt x="53" y="0"/>
                      </a:lnTo>
                      <a:lnTo>
                        <a:pt x="53" y="20"/>
                      </a:lnTo>
                      <a:lnTo>
                        <a:pt x="51" y="20"/>
                      </a:lnTo>
                      <a:lnTo>
                        <a:pt x="51" y="6"/>
                      </a:lnTo>
                      <a:lnTo>
                        <a:pt x="43" y="6"/>
                      </a:lnTo>
                      <a:lnTo>
                        <a:pt x="43" y="20"/>
                      </a:lnTo>
                      <a:lnTo>
                        <a:pt x="40" y="20"/>
                      </a:lnTo>
                      <a:lnTo>
                        <a:pt x="40" y="0"/>
                      </a:lnTo>
                      <a:lnTo>
                        <a:pt x="35" y="0"/>
                      </a:lnTo>
                      <a:lnTo>
                        <a:pt x="35" y="20"/>
                      </a:lnTo>
                      <a:lnTo>
                        <a:pt x="32" y="20"/>
                      </a:lnTo>
                      <a:lnTo>
                        <a:pt x="32" y="6"/>
                      </a:lnTo>
                      <a:lnTo>
                        <a:pt x="25" y="6"/>
                      </a:lnTo>
                      <a:lnTo>
                        <a:pt x="25" y="20"/>
                      </a:lnTo>
                      <a:lnTo>
                        <a:pt x="23" y="20"/>
                      </a:lnTo>
                      <a:lnTo>
                        <a:pt x="23" y="0"/>
                      </a:lnTo>
                      <a:lnTo>
                        <a:pt x="17" y="0"/>
                      </a:lnTo>
                      <a:lnTo>
                        <a:pt x="17" y="20"/>
                      </a:lnTo>
                      <a:lnTo>
                        <a:pt x="15" y="20"/>
                      </a:lnTo>
                      <a:lnTo>
                        <a:pt x="15" y="6"/>
                      </a:lnTo>
                      <a:lnTo>
                        <a:pt x="0" y="6"/>
                      </a:lnTo>
                      <a:lnTo>
                        <a:pt x="0" y="24"/>
                      </a:lnTo>
                      <a:lnTo>
                        <a:pt x="0" y="28"/>
                      </a:lnTo>
                      <a:lnTo>
                        <a:pt x="0" y="136"/>
                      </a:lnTo>
                      <a:lnTo>
                        <a:pt x="89" y="136"/>
                      </a:lnTo>
                      <a:lnTo>
                        <a:pt x="112" y="110"/>
                      </a:lnTo>
                      <a:lnTo>
                        <a:pt x="112" y="84"/>
                      </a:lnTo>
                      <a:lnTo>
                        <a:pt x="104" y="92"/>
                      </a:lnTo>
                      <a:lnTo>
                        <a:pt x="104" y="10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26" name="Rectangle 117"/>
                <p:cNvSpPr>
                  <a:spLocks noChangeArrowheads="1"/>
                </p:cNvSpPr>
                <p:nvPr/>
              </p:nvSpPr>
              <p:spPr bwMode="auto">
                <a:xfrm>
                  <a:off x="7589930" y="4421713"/>
                  <a:ext cx="109814" cy="1747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27" name="Rectangle 118"/>
                <p:cNvSpPr>
                  <a:spLocks noChangeArrowheads="1"/>
                </p:cNvSpPr>
                <p:nvPr/>
              </p:nvSpPr>
              <p:spPr bwMode="auto">
                <a:xfrm>
                  <a:off x="7589930" y="4461645"/>
                  <a:ext cx="109814" cy="1747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28" name="Rectangle 119"/>
                <p:cNvSpPr>
                  <a:spLocks noChangeArrowheads="1"/>
                </p:cNvSpPr>
                <p:nvPr/>
              </p:nvSpPr>
              <p:spPr bwMode="auto">
                <a:xfrm>
                  <a:off x="7589930" y="4506569"/>
                  <a:ext cx="109814" cy="149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29" name="Rectangle 120"/>
                <p:cNvSpPr>
                  <a:spLocks noChangeArrowheads="1"/>
                </p:cNvSpPr>
                <p:nvPr/>
              </p:nvSpPr>
              <p:spPr bwMode="auto">
                <a:xfrm>
                  <a:off x="7589930" y="4548998"/>
                  <a:ext cx="109814" cy="1747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30" name="Group 35"/>
              <p:cNvGrpSpPr/>
              <p:nvPr/>
            </p:nvGrpSpPr>
            <p:grpSpPr>
              <a:xfrm>
                <a:off x="9708936" y="4396301"/>
                <a:ext cx="330806" cy="328630"/>
                <a:chOff x="6853673" y="3715407"/>
                <a:chExt cx="379359" cy="376864"/>
              </a:xfrm>
              <a:solidFill>
                <a:schemeClr val="bg1"/>
              </a:solidFill>
            </p:grpSpPr>
            <p:sp>
              <p:nvSpPr>
                <p:cNvPr id="31" name="Freeform 150"/>
                <p:cNvSpPr>
                  <a:spLocks noEditPoints="1"/>
                </p:cNvSpPr>
                <p:nvPr/>
              </p:nvSpPr>
              <p:spPr bwMode="auto">
                <a:xfrm>
                  <a:off x="6853673" y="3715407"/>
                  <a:ext cx="379359" cy="376864"/>
                </a:xfrm>
                <a:custGeom>
                  <a:avLst/>
                  <a:gdLst>
                    <a:gd name="T0" fmla="*/ 57 w 114"/>
                    <a:gd name="T1" fmla="*/ 0 h 114"/>
                    <a:gd name="T2" fmla="*/ 0 w 114"/>
                    <a:gd name="T3" fmla="*/ 57 h 114"/>
                    <a:gd name="T4" fmla="*/ 57 w 114"/>
                    <a:gd name="T5" fmla="*/ 114 h 114"/>
                    <a:gd name="T6" fmla="*/ 114 w 114"/>
                    <a:gd name="T7" fmla="*/ 57 h 114"/>
                    <a:gd name="T8" fmla="*/ 57 w 114"/>
                    <a:gd name="T9" fmla="*/ 0 h 114"/>
                    <a:gd name="T10" fmla="*/ 57 w 114"/>
                    <a:gd name="T11" fmla="*/ 108 h 114"/>
                    <a:gd name="T12" fmla="*/ 6 w 114"/>
                    <a:gd name="T13" fmla="*/ 57 h 114"/>
                    <a:gd name="T14" fmla="*/ 57 w 114"/>
                    <a:gd name="T15" fmla="*/ 6 h 114"/>
                    <a:gd name="T16" fmla="*/ 108 w 114"/>
                    <a:gd name="T17" fmla="*/ 57 h 114"/>
                    <a:gd name="T18" fmla="*/ 57 w 114"/>
                    <a:gd name="T19" fmla="*/ 108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4" h="114">
                      <a:moveTo>
                        <a:pt x="57" y="0"/>
                      </a:moveTo>
                      <a:cubicBezTo>
                        <a:pt x="25" y="0"/>
                        <a:pt x="0" y="25"/>
                        <a:pt x="0" y="57"/>
                      </a:cubicBezTo>
                      <a:cubicBezTo>
                        <a:pt x="0" y="89"/>
                        <a:pt x="25" y="114"/>
                        <a:pt x="57" y="114"/>
                      </a:cubicBezTo>
                      <a:cubicBezTo>
                        <a:pt x="89" y="114"/>
                        <a:pt x="114" y="89"/>
                        <a:pt x="114" y="57"/>
                      </a:cubicBezTo>
                      <a:cubicBezTo>
                        <a:pt x="114" y="25"/>
                        <a:pt x="89" y="0"/>
                        <a:pt x="57" y="0"/>
                      </a:cubicBezTo>
                      <a:close/>
                      <a:moveTo>
                        <a:pt x="57" y="108"/>
                      </a:moveTo>
                      <a:cubicBezTo>
                        <a:pt x="29" y="108"/>
                        <a:pt x="6" y="85"/>
                        <a:pt x="6" y="57"/>
                      </a:cubicBezTo>
                      <a:cubicBezTo>
                        <a:pt x="6" y="29"/>
                        <a:pt x="29" y="6"/>
                        <a:pt x="57" y="6"/>
                      </a:cubicBezTo>
                      <a:cubicBezTo>
                        <a:pt x="85" y="6"/>
                        <a:pt x="108" y="29"/>
                        <a:pt x="108" y="57"/>
                      </a:cubicBezTo>
                      <a:cubicBezTo>
                        <a:pt x="108" y="85"/>
                        <a:pt x="85" y="108"/>
                        <a:pt x="57" y="10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32" name="Rectangle 151"/>
                <p:cNvSpPr>
                  <a:spLocks noChangeArrowheads="1"/>
                </p:cNvSpPr>
                <p:nvPr/>
              </p:nvSpPr>
              <p:spPr bwMode="auto">
                <a:xfrm>
                  <a:off x="6998429" y="3987447"/>
                  <a:ext cx="22463" cy="42429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33" name="Rectangle 152"/>
                <p:cNvSpPr>
                  <a:spLocks noChangeArrowheads="1"/>
                </p:cNvSpPr>
                <p:nvPr/>
              </p:nvSpPr>
              <p:spPr bwMode="auto">
                <a:xfrm>
                  <a:off x="7033370" y="3987447"/>
                  <a:ext cx="19966" cy="42429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34" name="Rectangle 153"/>
                <p:cNvSpPr>
                  <a:spLocks noChangeArrowheads="1"/>
                </p:cNvSpPr>
                <p:nvPr/>
              </p:nvSpPr>
              <p:spPr bwMode="auto">
                <a:xfrm>
                  <a:off x="7068311" y="3987447"/>
                  <a:ext cx="19966" cy="42429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35" name="Freeform 154"/>
                <p:cNvSpPr>
                  <a:spLocks/>
                </p:cNvSpPr>
                <p:nvPr/>
              </p:nvSpPr>
              <p:spPr bwMode="auto">
                <a:xfrm>
                  <a:off x="6970976" y="3822725"/>
                  <a:ext cx="82362" cy="84857"/>
                </a:xfrm>
                <a:custGeom>
                  <a:avLst/>
                  <a:gdLst>
                    <a:gd name="T0" fmla="*/ 19 w 25"/>
                    <a:gd name="T1" fmla="*/ 22 h 25"/>
                    <a:gd name="T2" fmla="*/ 22 w 25"/>
                    <a:gd name="T3" fmla="*/ 25 h 25"/>
                    <a:gd name="T4" fmla="*/ 25 w 25"/>
                    <a:gd name="T5" fmla="*/ 22 h 25"/>
                    <a:gd name="T6" fmla="*/ 22 w 25"/>
                    <a:gd name="T7" fmla="*/ 19 h 25"/>
                    <a:gd name="T8" fmla="*/ 21 w 25"/>
                    <a:gd name="T9" fmla="*/ 19 h 25"/>
                    <a:gd name="T10" fmla="*/ 0 w 25"/>
                    <a:gd name="T11" fmla="*/ 0 h 25"/>
                    <a:gd name="T12" fmla="*/ 19 w 25"/>
                    <a:gd name="T13" fmla="*/ 22 h 25"/>
                    <a:gd name="T14" fmla="*/ 19 w 25"/>
                    <a:gd name="T15" fmla="*/ 22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25">
                      <a:moveTo>
                        <a:pt x="19" y="22"/>
                      </a:moveTo>
                      <a:cubicBezTo>
                        <a:pt x="19" y="24"/>
                        <a:pt x="20" y="25"/>
                        <a:pt x="22" y="25"/>
                      </a:cubicBezTo>
                      <a:cubicBezTo>
                        <a:pt x="24" y="25"/>
                        <a:pt x="25" y="24"/>
                        <a:pt x="25" y="22"/>
                      </a:cubicBezTo>
                      <a:cubicBezTo>
                        <a:pt x="25" y="21"/>
                        <a:pt x="24" y="19"/>
                        <a:pt x="22" y="19"/>
                      </a:cubicBezTo>
                      <a:cubicBezTo>
                        <a:pt x="22" y="19"/>
                        <a:pt x="22" y="19"/>
                        <a:pt x="21" y="1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36" name="Freeform 155"/>
                <p:cNvSpPr>
                  <a:spLocks/>
                </p:cNvSpPr>
                <p:nvPr/>
              </p:nvSpPr>
              <p:spPr bwMode="auto">
                <a:xfrm>
                  <a:off x="6921060" y="3987447"/>
                  <a:ext cx="22463" cy="19966"/>
                </a:xfrm>
                <a:custGeom>
                  <a:avLst/>
                  <a:gdLst>
                    <a:gd name="T0" fmla="*/ 0 w 9"/>
                    <a:gd name="T1" fmla="*/ 6 h 8"/>
                    <a:gd name="T2" fmla="*/ 3 w 9"/>
                    <a:gd name="T3" fmla="*/ 8 h 8"/>
                    <a:gd name="T4" fmla="*/ 9 w 9"/>
                    <a:gd name="T5" fmla="*/ 1 h 8"/>
                    <a:gd name="T6" fmla="*/ 7 w 9"/>
                    <a:gd name="T7" fmla="*/ 0 h 8"/>
                    <a:gd name="T8" fmla="*/ 0 w 9"/>
                    <a:gd name="T9" fmla="*/ 6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8">
                      <a:moveTo>
                        <a:pt x="0" y="6"/>
                      </a:moveTo>
                      <a:lnTo>
                        <a:pt x="3" y="8"/>
                      </a:lnTo>
                      <a:lnTo>
                        <a:pt x="9" y="1"/>
                      </a:lnTo>
                      <a:lnTo>
                        <a:pt x="7" y="0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37" name="Freeform 156"/>
                <p:cNvSpPr>
                  <a:spLocks/>
                </p:cNvSpPr>
                <p:nvPr/>
              </p:nvSpPr>
              <p:spPr bwMode="auto">
                <a:xfrm>
                  <a:off x="6901094" y="3942523"/>
                  <a:ext cx="27454" cy="14975"/>
                </a:xfrm>
                <a:custGeom>
                  <a:avLst/>
                  <a:gdLst>
                    <a:gd name="T0" fmla="*/ 9 w 11"/>
                    <a:gd name="T1" fmla="*/ 0 h 6"/>
                    <a:gd name="T2" fmla="*/ 0 w 11"/>
                    <a:gd name="T3" fmla="*/ 3 h 6"/>
                    <a:gd name="T4" fmla="*/ 1 w 11"/>
                    <a:gd name="T5" fmla="*/ 6 h 6"/>
                    <a:gd name="T6" fmla="*/ 11 w 11"/>
                    <a:gd name="T7" fmla="*/ 3 h 6"/>
                    <a:gd name="T8" fmla="*/ 9 w 1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6">
                      <a:moveTo>
                        <a:pt x="9" y="0"/>
                      </a:moveTo>
                      <a:lnTo>
                        <a:pt x="0" y="3"/>
                      </a:lnTo>
                      <a:lnTo>
                        <a:pt x="1" y="6"/>
                      </a:lnTo>
                      <a:lnTo>
                        <a:pt x="11" y="3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38" name="Freeform 157"/>
                <p:cNvSpPr>
                  <a:spLocks/>
                </p:cNvSpPr>
                <p:nvPr/>
              </p:nvSpPr>
              <p:spPr bwMode="auto">
                <a:xfrm>
                  <a:off x="6933538" y="3790281"/>
                  <a:ext cx="19966" cy="22463"/>
                </a:xfrm>
                <a:custGeom>
                  <a:avLst/>
                  <a:gdLst>
                    <a:gd name="T0" fmla="*/ 0 w 8"/>
                    <a:gd name="T1" fmla="*/ 3 h 9"/>
                    <a:gd name="T2" fmla="*/ 7 w 8"/>
                    <a:gd name="T3" fmla="*/ 9 h 9"/>
                    <a:gd name="T4" fmla="*/ 8 w 8"/>
                    <a:gd name="T5" fmla="*/ 7 h 9"/>
                    <a:gd name="T6" fmla="*/ 2 w 8"/>
                    <a:gd name="T7" fmla="*/ 0 h 9"/>
                    <a:gd name="T8" fmla="*/ 0 w 8"/>
                    <a:gd name="T9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9">
                      <a:moveTo>
                        <a:pt x="0" y="3"/>
                      </a:moveTo>
                      <a:lnTo>
                        <a:pt x="7" y="9"/>
                      </a:lnTo>
                      <a:lnTo>
                        <a:pt x="8" y="7"/>
                      </a:lnTo>
                      <a:lnTo>
                        <a:pt x="2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39" name="Freeform 158"/>
                <p:cNvSpPr>
                  <a:spLocks/>
                </p:cNvSpPr>
                <p:nvPr/>
              </p:nvSpPr>
              <p:spPr bwMode="auto">
                <a:xfrm>
                  <a:off x="6903589" y="3840196"/>
                  <a:ext cx="27454" cy="12480"/>
                </a:xfrm>
                <a:custGeom>
                  <a:avLst/>
                  <a:gdLst>
                    <a:gd name="T0" fmla="*/ 11 w 11"/>
                    <a:gd name="T1" fmla="*/ 3 h 5"/>
                    <a:gd name="T2" fmla="*/ 2 w 11"/>
                    <a:gd name="T3" fmla="*/ 0 h 5"/>
                    <a:gd name="T4" fmla="*/ 0 w 11"/>
                    <a:gd name="T5" fmla="*/ 3 h 5"/>
                    <a:gd name="T6" fmla="*/ 10 w 11"/>
                    <a:gd name="T7" fmla="*/ 5 h 5"/>
                    <a:gd name="T8" fmla="*/ 11 w 11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5">
                      <a:moveTo>
                        <a:pt x="11" y="3"/>
                      </a:moveTo>
                      <a:lnTo>
                        <a:pt x="2" y="0"/>
                      </a:lnTo>
                      <a:lnTo>
                        <a:pt x="0" y="3"/>
                      </a:lnTo>
                      <a:lnTo>
                        <a:pt x="10" y="5"/>
                      </a:lnTo>
                      <a:lnTo>
                        <a:pt x="11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40" name="Rectangle 159"/>
                <p:cNvSpPr>
                  <a:spLocks noChangeArrowheads="1"/>
                </p:cNvSpPr>
                <p:nvPr/>
              </p:nvSpPr>
              <p:spPr bwMode="auto">
                <a:xfrm>
                  <a:off x="7040858" y="3750348"/>
                  <a:ext cx="7488" cy="224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41" name="Freeform 160"/>
                <p:cNvSpPr>
                  <a:spLocks/>
                </p:cNvSpPr>
                <p:nvPr/>
              </p:nvSpPr>
              <p:spPr bwMode="auto">
                <a:xfrm>
                  <a:off x="6973471" y="3760331"/>
                  <a:ext cx="17471" cy="22463"/>
                </a:xfrm>
                <a:custGeom>
                  <a:avLst/>
                  <a:gdLst>
                    <a:gd name="T0" fmla="*/ 7 w 7"/>
                    <a:gd name="T1" fmla="*/ 8 h 9"/>
                    <a:gd name="T2" fmla="*/ 3 w 7"/>
                    <a:gd name="T3" fmla="*/ 0 h 9"/>
                    <a:gd name="T4" fmla="*/ 0 w 7"/>
                    <a:gd name="T5" fmla="*/ 2 h 9"/>
                    <a:gd name="T6" fmla="*/ 4 w 7"/>
                    <a:gd name="T7" fmla="*/ 9 h 9"/>
                    <a:gd name="T8" fmla="*/ 7 w 7"/>
                    <a:gd name="T9" fmla="*/ 8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9">
                      <a:moveTo>
                        <a:pt x="7" y="8"/>
                      </a:move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4" y="9"/>
                      </a:lnTo>
                      <a:lnTo>
                        <a:pt x="7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42" name="Freeform 161"/>
                <p:cNvSpPr>
                  <a:spLocks/>
                </p:cNvSpPr>
                <p:nvPr/>
              </p:nvSpPr>
              <p:spPr bwMode="auto">
                <a:xfrm>
                  <a:off x="7088277" y="3760331"/>
                  <a:ext cx="12480" cy="27454"/>
                </a:xfrm>
                <a:custGeom>
                  <a:avLst/>
                  <a:gdLst>
                    <a:gd name="T0" fmla="*/ 0 w 5"/>
                    <a:gd name="T1" fmla="*/ 9 h 11"/>
                    <a:gd name="T2" fmla="*/ 2 w 5"/>
                    <a:gd name="T3" fmla="*/ 11 h 11"/>
                    <a:gd name="T4" fmla="*/ 5 w 5"/>
                    <a:gd name="T5" fmla="*/ 2 h 11"/>
                    <a:gd name="T6" fmla="*/ 2 w 5"/>
                    <a:gd name="T7" fmla="*/ 0 h 11"/>
                    <a:gd name="T8" fmla="*/ 0 w 5"/>
                    <a:gd name="T9" fmla="*/ 9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1">
                      <a:moveTo>
                        <a:pt x="0" y="9"/>
                      </a:moveTo>
                      <a:lnTo>
                        <a:pt x="2" y="11"/>
                      </a:lnTo>
                      <a:lnTo>
                        <a:pt x="5" y="2"/>
                      </a:lnTo>
                      <a:lnTo>
                        <a:pt x="2" y="0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43" name="Freeform 162"/>
                <p:cNvSpPr>
                  <a:spLocks/>
                </p:cNvSpPr>
                <p:nvPr/>
              </p:nvSpPr>
              <p:spPr bwMode="auto">
                <a:xfrm>
                  <a:off x="7130706" y="3987447"/>
                  <a:ext cx="22463" cy="19966"/>
                </a:xfrm>
                <a:custGeom>
                  <a:avLst/>
                  <a:gdLst>
                    <a:gd name="T0" fmla="*/ 0 w 9"/>
                    <a:gd name="T1" fmla="*/ 1 h 8"/>
                    <a:gd name="T2" fmla="*/ 8 w 9"/>
                    <a:gd name="T3" fmla="*/ 8 h 8"/>
                    <a:gd name="T4" fmla="*/ 9 w 9"/>
                    <a:gd name="T5" fmla="*/ 6 h 8"/>
                    <a:gd name="T6" fmla="*/ 3 w 9"/>
                    <a:gd name="T7" fmla="*/ 0 h 8"/>
                    <a:gd name="T8" fmla="*/ 0 w 9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8">
                      <a:moveTo>
                        <a:pt x="0" y="1"/>
                      </a:moveTo>
                      <a:lnTo>
                        <a:pt x="8" y="8"/>
                      </a:lnTo>
                      <a:lnTo>
                        <a:pt x="9" y="6"/>
                      </a:lnTo>
                      <a:lnTo>
                        <a:pt x="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44" name="Freeform 163"/>
                <p:cNvSpPr>
                  <a:spLocks/>
                </p:cNvSpPr>
                <p:nvPr/>
              </p:nvSpPr>
              <p:spPr bwMode="auto">
                <a:xfrm>
                  <a:off x="7158159" y="3942523"/>
                  <a:ext cx="24958" cy="14975"/>
                </a:xfrm>
                <a:custGeom>
                  <a:avLst/>
                  <a:gdLst>
                    <a:gd name="T0" fmla="*/ 0 w 10"/>
                    <a:gd name="T1" fmla="*/ 3 h 6"/>
                    <a:gd name="T2" fmla="*/ 9 w 10"/>
                    <a:gd name="T3" fmla="*/ 6 h 6"/>
                    <a:gd name="T4" fmla="*/ 10 w 10"/>
                    <a:gd name="T5" fmla="*/ 3 h 6"/>
                    <a:gd name="T6" fmla="*/ 1 w 10"/>
                    <a:gd name="T7" fmla="*/ 0 h 6"/>
                    <a:gd name="T8" fmla="*/ 0 w 10"/>
                    <a:gd name="T9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6">
                      <a:moveTo>
                        <a:pt x="0" y="3"/>
                      </a:moveTo>
                      <a:lnTo>
                        <a:pt x="9" y="6"/>
                      </a:lnTo>
                      <a:lnTo>
                        <a:pt x="10" y="3"/>
                      </a:lnTo>
                      <a:lnTo>
                        <a:pt x="1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45" name="Freeform 164"/>
                <p:cNvSpPr>
                  <a:spLocks/>
                </p:cNvSpPr>
                <p:nvPr/>
              </p:nvSpPr>
              <p:spPr bwMode="auto">
                <a:xfrm>
                  <a:off x="7128209" y="3790281"/>
                  <a:ext cx="22463" cy="22463"/>
                </a:xfrm>
                <a:custGeom>
                  <a:avLst/>
                  <a:gdLst>
                    <a:gd name="T0" fmla="*/ 9 w 9"/>
                    <a:gd name="T1" fmla="*/ 3 h 9"/>
                    <a:gd name="T2" fmla="*/ 8 w 9"/>
                    <a:gd name="T3" fmla="*/ 0 h 9"/>
                    <a:gd name="T4" fmla="*/ 0 w 9"/>
                    <a:gd name="T5" fmla="*/ 7 h 9"/>
                    <a:gd name="T6" fmla="*/ 2 w 9"/>
                    <a:gd name="T7" fmla="*/ 9 h 9"/>
                    <a:gd name="T8" fmla="*/ 9 w 9"/>
                    <a:gd name="T9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9">
                      <a:moveTo>
                        <a:pt x="9" y="3"/>
                      </a:moveTo>
                      <a:lnTo>
                        <a:pt x="8" y="0"/>
                      </a:lnTo>
                      <a:lnTo>
                        <a:pt x="0" y="7"/>
                      </a:lnTo>
                      <a:lnTo>
                        <a:pt x="2" y="9"/>
                      </a:lnTo>
                      <a:lnTo>
                        <a:pt x="9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46" name="Freeform 165"/>
                <p:cNvSpPr>
                  <a:spLocks/>
                </p:cNvSpPr>
                <p:nvPr/>
              </p:nvSpPr>
              <p:spPr bwMode="auto">
                <a:xfrm>
                  <a:off x="7153167" y="3840196"/>
                  <a:ext cx="27454" cy="12480"/>
                </a:xfrm>
                <a:custGeom>
                  <a:avLst/>
                  <a:gdLst>
                    <a:gd name="T0" fmla="*/ 10 w 11"/>
                    <a:gd name="T1" fmla="*/ 0 h 5"/>
                    <a:gd name="T2" fmla="*/ 0 w 11"/>
                    <a:gd name="T3" fmla="*/ 3 h 5"/>
                    <a:gd name="T4" fmla="*/ 2 w 11"/>
                    <a:gd name="T5" fmla="*/ 5 h 5"/>
                    <a:gd name="T6" fmla="*/ 11 w 11"/>
                    <a:gd name="T7" fmla="*/ 3 h 5"/>
                    <a:gd name="T8" fmla="*/ 10 w 11"/>
                    <a:gd name="T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5">
                      <a:moveTo>
                        <a:pt x="10" y="0"/>
                      </a:moveTo>
                      <a:lnTo>
                        <a:pt x="0" y="3"/>
                      </a:lnTo>
                      <a:lnTo>
                        <a:pt x="2" y="5"/>
                      </a:lnTo>
                      <a:lnTo>
                        <a:pt x="11" y="3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47" name="Rectangle 166"/>
                <p:cNvSpPr>
                  <a:spLocks noChangeArrowheads="1"/>
                </p:cNvSpPr>
                <p:nvPr/>
              </p:nvSpPr>
              <p:spPr bwMode="auto">
                <a:xfrm>
                  <a:off x="6893606" y="3890112"/>
                  <a:ext cx="24958" cy="74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48" name="Rectangle 167"/>
                <p:cNvSpPr>
                  <a:spLocks noChangeArrowheads="1"/>
                </p:cNvSpPr>
                <p:nvPr/>
              </p:nvSpPr>
              <p:spPr bwMode="auto">
                <a:xfrm>
                  <a:off x="7170638" y="3892607"/>
                  <a:ext cx="27454" cy="74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49" name="Group 54"/>
              <p:cNvGrpSpPr/>
              <p:nvPr/>
            </p:nvGrpSpPr>
            <p:grpSpPr>
              <a:xfrm>
                <a:off x="7258524" y="4439006"/>
                <a:ext cx="261474" cy="339916"/>
                <a:chOff x="6421904" y="4798576"/>
                <a:chExt cx="299494" cy="389342"/>
              </a:xfrm>
              <a:solidFill>
                <a:schemeClr val="bg1"/>
              </a:solidFill>
            </p:grpSpPr>
            <p:sp>
              <p:nvSpPr>
                <p:cNvPr id="50" name="Freeform 170"/>
                <p:cNvSpPr>
                  <a:spLocks/>
                </p:cNvSpPr>
                <p:nvPr/>
              </p:nvSpPr>
              <p:spPr bwMode="auto">
                <a:xfrm>
                  <a:off x="6421904" y="4910886"/>
                  <a:ext cx="299494" cy="277032"/>
                </a:xfrm>
                <a:custGeom>
                  <a:avLst/>
                  <a:gdLst>
                    <a:gd name="T0" fmla="*/ 45 w 90"/>
                    <a:gd name="T1" fmla="*/ 83 h 83"/>
                    <a:gd name="T2" fmla="*/ 90 w 90"/>
                    <a:gd name="T3" fmla="*/ 0 h 83"/>
                    <a:gd name="T4" fmla="*/ 0 w 90"/>
                    <a:gd name="T5" fmla="*/ 0 h 83"/>
                    <a:gd name="T6" fmla="*/ 45 w 90"/>
                    <a:gd name="T7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0" h="83">
                      <a:moveTo>
                        <a:pt x="45" y="83"/>
                      </a:moveTo>
                      <a:cubicBezTo>
                        <a:pt x="90" y="59"/>
                        <a:pt x="90" y="0"/>
                        <a:pt x="9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59"/>
                        <a:pt x="45" y="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51" name="Freeform 171"/>
                <p:cNvSpPr>
                  <a:spLocks/>
                </p:cNvSpPr>
                <p:nvPr/>
              </p:nvSpPr>
              <p:spPr bwMode="auto">
                <a:xfrm>
                  <a:off x="6421904" y="4798576"/>
                  <a:ext cx="299494" cy="94840"/>
                </a:xfrm>
                <a:custGeom>
                  <a:avLst/>
                  <a:gdLst>
                    <a:gd name="T0" fmla="*/ 84 w 90"/>
                    <a:gd name="T1" fmla="*/ 0 h 29"/>
                    <a:gd name="T2" fmla="*/ 68 w 90"/>
                    <a:gd name="T3" fmla="*/ 16 h 29"/>
                    <a:gd name="T4" fmla="*/ 52 w 90"/>
                    <a:gd name="T5" fmla="*/ 0 h 29"/>
                    <a:gd name="T6" fmla="*/ 39 w 90"/>
                    <a:gd name="T7" fmla="*/ 0 h 29"/>
                    <a:gd name="T8" fmla="*/ 23 w 90"/>
                    <a:gd name="T9" fmla="*/ 16 h 29"/>
                    <a:gd name="T10" fmla="*/ 7 w 90"/>
                    <a:gd name="T11" fmla="*/ 0 h 29"/>
                    <a:gd name="T12" fmla="*/ 0 w 90"/>
                    <a:gd name="T13" fmla="*/ 0 h 29"/>
                    <a:gd name="T14" fmla="*/ 0 w 90"/>
                    <a:gd name="T15" fmla="*/ 29 h 29"/>
                    <a:gd name="T16" fmla="*/ 90 w 90"/>
                    <a:gd name="T17" fmla="*/ 29 h 29"/>
                    <a:gd name="T18" fmla="*/ 90 w 90"/>
                    <a:gd name="T19" fmla="*/ 0 h 29"/>
                    <a:gd name="T20" fmla="*/ 84 w 90"/>
                    <a:gd name="T21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0" h="29">
                      <a:moveTo>
                        <a:pt x="84" y="0"/>
                      </a:moveTo>
                      <a:cubicBezTo>
                        <a:pt x="84" y="9"/>
                        <a:pt x="77" y="16"/>
                        <a:pt x="68" y="16"/>
                      </a:cubicBezTo>
                      <a:cubicBezTo>
                        <a:pt x="59" y="16"/>
                        <a:pt x="52" y="9"/>
                        <a:pt x="52" y="0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39" y="9"/>
                        <a:pt x="32" y="16"/>
                        <a:pt x="23" y="16"/>
                      </a:cubicBezTo>
                      <a:cubicBezTo>
                        <a:pt x="14" y="16"/>
                        <a:pt x="7" y="9"/>
                        <a:pt x="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90" y="29"/>
                        <a:pt x="90" y="29"/>
                        <a:pt x="90" y="29"/>
                      </a:cubicBezTo>
                      <a:cubicBezTo>
                        <a:pt x="90" y="0"/>
                        <a:pt x="90" y="0"/>
                        <a:pt x="90" y="0"/>
                      </a:cubicBezTo>
                      <a:lnTo>
                        <a:pt x="8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schemeClr val="tx2">
                        <a:lumMod val="50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</p:grpSp>
          <p:sp>
            <p:nvSpPr>
              <p:cNvPr id="52" name="矩形 51"/>
              <p:cNvSpPr/>
              <p:nvPr/>
            </p:nvSpPr>
            <p:spPr>
              <a:xfrm>
                <a:off x="1670736" y="4999967"/>
                <a:ext cx="1551767" cy="388949"/>
              </a:xfrm>
              <a:prstGeom prst="rect">
                <a:avLst/>
              </a:prstGeom>
            </p:spPr>
            <p:txBody>
              <a:bodyPr wrap="square" lIns="91431" tIns="45716" rIns="91431" bIns="45716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</a:rPr>
                  <a:t>投资回报</a:t>
                </a:r>
                <a:endParaRPr lang="en-US" altLang="zh-CN" sz="16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3" name="矩形 47"/>
              <p:cNvSpPr>
                <a:spLocks noChangeArrowheads="1"/>
              </p:cNvSpPr>
              <p:nvPr/>
            </p:nvSpPr>
            <p:spPr bwMode="auto">
              <a:xfrm>
                <a:off x="1476105" y="5301208"/>
                <a:ext cx="1971389" cy="757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31" tIns="45716" rIns="91431" bIns="45716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Lorem ipsum dolor sit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amet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,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consectetuer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.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Fusce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posuere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, </a:t>
                </a:r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4193337" y="4999967"/>
                <a:ext cx="1551767" cy="400101"/>
              </a:xfrm>
              <a:prstGeom prst="rect">
                <a:avLst/>
              </a:prstGeom>
            </p:spPr>
            <p:txBody>
              <a:bodyPr wrap="square" lIns="91431" tIns="45716" rIns="91431" bIns="45716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</a:rPr>
                  <a:t>投资回报</a:t>
                </a:r>
                <a:endParaRPr lang="en-US" altLang="zh-CN" sz="16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5" name="矩形 47"/>
              <p:cNvSpPr>
                <a:spLocks noChangeArrowheads="1"/>
              </p:cNvSpPr>
              <p:nvPr/>
            </p:nvSpPr>
            <p:spPr bwMode="auto">
              <a:xfrm>
                <a:off x="4004152" y="5301208"/>
                <a:ext cx="1971389" cy="757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31" tIns="45716" rIns="91431" bIns="45716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Lorem ipsum dolor sit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amet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,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consectetuer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.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Fusce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posuere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, </a:t>
                </a: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9094750" y="4999967"/>
                <a:ext cx="1551767" cy="400101"/>
              </a:xfrm>
              <a:prstGeom prst="rect">
                <a:avLst/>
              </a:prstGeom>
            </p:spPr>
            <p:txBody>
              <a:bodyPr wrap="square" lIns="91431" tIns="45716" rIns="91431" bIns="45716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</a:rPr>
                  <a:t>投资回报</a:t>
                </a:r>
                <a:endParaRPr lang="en-US" altLang="zh-CN" sz="16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7" name="矩形 47"/>
              <p:cNvSpPr>
                <a:spLocks noChangeArrowheads="1"/>
              </p:cNvSpPr>
              <p:nvPr/>
            </p:nvSpPr>
            <p:spPr bwMode="auto">
              <a:xfrm>
                <a:off x="8897349" y="5301208"/>
                <a:ext cx="1971389" cy="757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31" tIns="45716" rIns="91431" bIns="45716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Lorem ipsum dolor sit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amet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,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consectetuer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.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Fusce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posuere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, </a:t>
                </a: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6596774" y="4999967"/>
                <a:ext cx="1551767" cy="400101"/>
              </a:xfrm>
              <a:prstGeom prst="rect">
                <a:avLst/>
              </a:prstGeom>
            </p:spPr>
            <p:txBody>
              <a:bodyPr wrap="square" lIns="91431" tIns="45716" rIns="91431" bIns="45716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</a:rPr>
                  <a:t>投资回报</a:t>
                </a:r>
                <a:endParaRPr lang="en-US" altLang="zh-CN" sz="16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9" name="矩形 47"/>
              <p:cNvSpPr>
                <a:spLocks noChangeArrowheads="1"/>
              </p:cNvSpPr>
              <p:nvPr/>
            </p:nvSpPr>
            <p:spPr bwMode="auto">
              <a:xfrm>
                <a:off x="6403566" y="5301208"/>
                <a:ext cx="1971389" cy="757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31" tIns="45716" rIns="91431" bIns="45716">
                <a:spAutoFit/>
              </a:bodyPr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Lorem ipsum dolor sit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amet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,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consectetuer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.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Fusce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posuere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+mn-ea"/>
                    <a:cs typeface="Segoe UI" panose="020B0502040204020203" pitchFamily="34" charset="0"/>
                    <a:sym typeface="Lato Regular" charset="0"/>
                  </a:rPr>
                  <a:t>,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01657570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03"/>
            <a:ext cx="12192000" cy="6862103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504951" y="1954518"/>
            <a:ext cx="9182100" cy="2948964"/>
          </a:xfrm>
          <a:prstGeom prst="rect">
            <a:avLst/>
          </a:prstGeom>
          <a:solidFill>
            <a:schemeClr val="tx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1749607" y="2158489"/>
            <a:ext cx="8692785" cy="2541023"/>
            <a:chOff x="3055408" y="2279732"/>
            <a:chExt cx="6337300" cy="1852481"/>
          </a:xfrm>
        </p:grpSpPr>
        <p:sp>
          <p:nvSpPr>
            <p:cNvPr id="9" name="Text Placeholder 19"/>
            <p:cNvSpPr txBox="1">
              <a:spLocks/>
            </p:cNvSpPr>
            <p:nvPr/>
          </p:nvSpPr>
          <p:spPr>
            <a:xfrm>
              <a:off x="3055408" y="2279732"/>
              <a:ext cx="6337300" cy="673135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marL="0" indent="0" algn="dist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40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6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感谢您的观看</a:t>
              </a:r>
              <a:endParaRPr lang="en-US" altLang="ko-K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 Placeholder 19"/>
            <p:cNvSpPr txBox="1">
              <a:spLocks/>
            </p:cNvSpPr>
            <p:nvPr/>
          </p:nvSpPr>
          <p:spPr>
            <a:xfrm>
              <a:off x="3113142" y="3080278"/>
              <a:ext cx="6221833" cy="55197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 algn="dist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36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4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zuka Gothic Pro EL" panose="020B0200000000000000" pitchFamily="34" charset="-128"/>
                  <a:ea typeface="Kozuka Gothic Pro EL" panose="020B0200000000000000" pitchFamily="34" charset="-128"/>
                </a:rPr>
                <a:t>PROPOSAL</a:t>
              </a:r>
              <a:endParaRPr lang="ko-KR" alt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zuka Gothic Pro EL" panose="020B0200000000000000" pitchFamily="34" charset="-128"/>
              </a:endParaRPr>
            </a:p>
          </p:txBody>
        </p:sp>
        <p:sp>
          <p:nvSpPr>
            <p:cNvPr id="11" name="Text Placeholder 19"/>
            <p:cNvSpPr txBox="1">
              <a:spLocks/>
            </p:cNvSpPr>
            <p:nvPr/>
          </p:nvSpPr>
          <p:spPr>
            <a:xfrm>
              <a:off x="3113142" y="3840521"/>
              <a:ext cx="6221833" cy="29169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0" indent="0" algn="dist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Tx/>
                <a:buNone/>
                <a:defRPr sz="12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Kozuka Gothic Pro EL" panose="020B0200000000000000" pitchFamily="34" charset="-128"/>
                  <a:cs typeface="Arial" panose="020B0604020202020204" pitchFamily="34" charset="0"/>
                </a:rPr>
                <a:t>PRESENTAIONSUBTITLE</a:t>
              </a:r>
              <a:endParaRPr lang="ko-KR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3658746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09290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0836"/>
  <p:tag name="MH_LIBRARY" val="GRAPHIC"/>
  <p:tag name="MH_TYPE" val="SubTitle"/>
  <p:tag name="MH_ORDER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0836"/>
  <p:tag name="MH_LIBRARY" val="GRAPHIC"/>
  <p:tag name="MH_TYPE" val="Picture"/>
  <p:tag name="MH_ORDER" val="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0836"/>
  <p:tag name="MH_LIBRARY" val="GRAPHIC"/>
  <p:tag name="MH_TYPE" val="SubTitle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0836"/>
  <p:tag name="MH_LIBRARY" val="GRAPHIC"/>
  <p:tag name="MH_TYPE" val="Picture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0836"/>
  <p:tag name="MH_LIBRARY" val="GRAPHIC"/>
  <p:tag name="MH_TYPE" val="SubTitle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0836"/>
  <p:tag name="MH_LIBRARY" val="GRAPHIC"/>
  <p:tag name="MH_TYPE" val="Picture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0836"/>
  <p:tag name="MH_LIBRARY" val="GRAPHIC"/>
  <p:tag name="MH_TYPE" val="SubTitle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0836"/>
  <p:tag name="MH_LIBRARY" val="GRAPHIC"/>
  <p:tag name="MH_TYPE" val="Picture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2010302"/>
  <p:tag name="MH_LIBRARY" val="GRAPHIC"/>
  <p:tag name="MH_TYPE" val="Other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2010302"/>
  <p:tag name="MH_LIBRARY" val="GRAPHIC"/>
  <p:tag name="MH_TYPE" val="Other"/>
  <p:tag name="MH_ORDER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2010302"/>
  <p:tag name="MH_LIBRARY" val="GRAPHIC"/>
  <p:tag name="MH_TYPE" val="Other"/>
  <p:tag name="MH_ORDER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2010302"/>
  <p:tag name="MH_LIBRARY" val="GRAPHIC"/>
  <p:tag name="MH_TYPE" val="Other"/>
  <p:tag name="MH_ORDER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2010302"/>
  <p:tag name="MH_LIBRARY" val="GRAPHIC"/>
  <p:tag name="MH_TYPE" val="Other"/>
  <p:tag name="MH_ORDER" val="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2010302"/>
  <p:tag name="MH_LIBRARY" val="GRAPHIC"/>
  <p:tag name="MH_TYPE" val="Other"/>
  <p:tag name="MH_ORDER" val="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2010302"/>
  <p:tag name="MH_LIBRARY" val="GRAPHIC"/>
  <p:tag name="MH_TYPE" val="Other"/>
  <p:tag name="MH_ORDER" val="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2010302"/>
  <p:tag name="MH_LIBRARY" val="GRAPHIC"/>
  <p:tag name="MH_TYPE" val="Other"/>
  <p:tag name="MH_ORDER" val="9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1159</Words>
  <Application>Microsoft Office PowerPoint</Application>
  <PresentationFormat>宽屏</PresentationFormat>
  <Paragraphs>227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1" baseType="lpstr">
      <vt:lpstr>HY견고딕</vt:lpstr>
      <vt:lpstr>Impact MT Std</vt:lpstr>
      <vt:lpstr>Kozuka Gothic Pro EL</vt:lpstr>
      <vt:lpstr>Lato Regular</vt:lpstr>
      <vt:lpstr>맑은 고딕</vt:lpstr>
      <vt:lpstr>Roboto Light</vt:lpstr>
      <vt:lpstr>等线</vt:lpstr>
      <vt:lpstr>等线 Light</vt:lpstr>
      <vt:lpstr>华文黑体</vt:lpstr>
      <vt:lpstr>宋体</vt:lpstr>
      <vt:lpstr>微软雅黑</vt:lpstr>
      <vt:lpstr>Agency FB</vt:lpstr>
      <vt:lpstr>Arial</vt:lpstr>
      <vt:lpstr>Calibri</vt:lpstr>
      <vt:lpstr>Segoe UI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092906</dc:title>
  <dc:creator>龙时富</dc:creator>
  <cp:lastModifiedBy>Administrator</cp:lastModifiedBy>
  <cp:revision>21</cp:revision>
  <dcterms:created xsi:type="dcterms:W3CDTF">2017-09-28T03:54:09Z</dcterms:created>
  <dcterms:modified xsi:type="dcterms:W3CDTF">2017-10-06T08:27:48Z</dcterms:modified>
</cp:coreProperties>
</file>