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76" r:id="rId9"/>
    <p:sldId id="263" r:id="rId10"/>
    <p:sldId id="265" r:id="rId11"/>
    <p:sldId id="261" r:id="rId12"/>
    <p:sldId id="266" r:id="rId13"/>
    <p:sldId id="268" r:id="rId14"/>
    <p:sldId id="270" r:id="rId15"/>
    <p:sldId id="271" r:id="rId16"/>
    <p:sldId id="273" r:id="rId17"/>
    <p:sldId id="272" r:id="rId18"/>
    <p:sldId id="274" r:id="rId19"/>
    <p:sldId id="269" r:id="rId20"/>
    <p:sldId id="267" r:id="rId21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DEB74"/>
    <a:srgbClr val="FDEB73"/>
    <a:srgbClr val="A36601"/>
    <a:srgbClr val="DDD423"/>
    <a:srgbClr val="BC9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77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56DCB-65D1-4D83-98A1-F907E43C097C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A400B-F34E-4474-A071-118993F7BD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33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92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405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415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529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241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101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5274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45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104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067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820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154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027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969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888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779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367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733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3352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A400B-F34E-4474-A071-118993F7BD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04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L\Desktop\新建文件夹\17_0005_素材中国-sccnn.com-5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5" y="0"/>
            <a:ext cx="91477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LL\Desktop\新建文件夹\17_0003_素材中国-sccnn.com-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2"/>
            <a:ext cx="9144000" cy="513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LL\Desktop\新建文件夹\17_0004_素材中国-sccnn.com-4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6" y="7792"/>
            <a:ext cx="9147735" cy="513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LL\Desktop\新建文件夹\17_0002_素材中国-sccnn.com-2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164554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87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LL\Desktop\新建文件夹\17_0005_素材中国-sccnn.com-5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5" y="0"/>
            <a:ext cx="914773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LL\Desktop\新建文件夹\17_0003_素材中国-sccnn.com-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2"/>
            <a:ext cx="9144000" cy="513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LL\Desktop\新建文件夹\17_0004_素材中国-sccnn.com-4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6" y="7792"/>
            <a:ext cx="9147735" cy="513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LL\Desktop\新建文件夹\17_0002_素材中国-sccnn.com-2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164554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椭圆 5"/>
          <p:cNvSpPr/>
          <p:nvPr userDrawn="1"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2" descr="PPECLOGO-eff-0-1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PPECLOGO-eff-0-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 descr="PPECLOGO-eff-0-3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5" descr="PPECLOGO-eff-0-1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PPECLOGO-eff-0-1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7" descr="PPECLOGO-eff-0-1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8" descr="PPECLOGO-eff-0-2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9" descr="PPECLOGO-eff-5-4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0" descr="PPECLOGO-eff-5-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649664" y="1144765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1" descr="PPECLOGO-eff-5-4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2" descr="PPECLOGO-eff-0-1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3" descr="PPECLOGO-eff-0-1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4" descr="PPECLOGO-eff2-1-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6" descr="PPECLOGO-eff2-1-4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7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8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等腰三角形 3"/>
          <p:cNvSpPr/>
          <p:nvPr userDrawn="1"/>
        </p:nvSpPr>
        <p:spPr bwMode="auto">
          <a:xfrm flipH="1">
            <a:off x="-1624013" y="590903"/>
            <a:ext cx="8113713" cy="2862791"/>
          </a:xfrm>
          <a:custGeom>
            <a:avLst/>
            <a:gdLst>
              <a:gd name="connsiteX0" fmla="*/ 0 w 3600445"/>
              <a:gd name="connsiteY0" fmla="*/ 2160267 h 2160267"/>
              <a:gd name="connsiteX1" fmla="*/ 3600445 w 3600445"/>
              <a:gd name="connsiteY1" fmla="*/ 0 h 2160267"/>
              <a:gd name="connsiteX2" fmla="*/ 3600445 w 3600445"/>
              <a:gd name="connsiteY2" fmla="*/ 2160267 h 2160267"/>
              <a:gd name="connsiteX3" fmla="*/ 0 w 3600445"/>
              <a:gd name="connsiteY3" fmla="*/ 2160267 h 2160267"/>
              <a:gd name="connsiteX0" fmla="*/ 0 w 3600445"/>
              <a:gd name="connsiteY0" fmla="*/ 2160267 h 2934967"/>
              <a:gd name="connsiteX1" fmla="*/ 3600445 w 3600445"/>
              <a:gd name="connsiteY1" fmla="*/ 0 h 2934967"/>
              <a:gd name="connsiteX2" fmla="*/ 742945 w 3600445"/>
              <a:gd name="connsiteY2" fmla="*/ 2934967 h 2934967"/>
              <a:gd name="connsiteX3" fmla="*/ 0 w 3600445"/>
              <a:gd name="connsiteY3" fmla="*/ 2160267 h 2934967"/>
              <a:gd name="connsiteX0" fmla="*/ 0 w 7956545"/>
              <a:gd name="connsiteY0" fmla="*/ 2236467 h 3011167"/>
              <a:gd name="connsiteX1" fmla="*/ 7956545 w 7956545"/>
              <a:gd name="connsiteY1" fmla="*/ 0 h 3011167"/>
              <a:gd name="connsiteX2" fmla="*/ 742945 w 7956545"/>
              <a:gd name="connsiteY2" fmla="*/ 3011167 h 3011167"/>
              <a:gd name="connsiteX3" fmla="*/ 0 w 7956545"/>
              <a:gd name="connsiteY3" fmla="*/ 2236467 h 3011167"/>
              <a:gd name="connsiteX0" fmla="*/ 0 w 8032745"/>
              <a:gd name="connsiteY0" fmla="*/ 1804667 h 3011167"/>
              <a:gd name="connsiteX1" fmla="*/ 8032745 w 8032745"/>
              <a:gd name="connsiteY1" fmla="*/ 0 h 3011167"/>
              <a:gd name="connsiteX2" fmla="*/ 819145 w 8032745"/>
              <a:gd name="connsiteY2" fmla="*/ 3011167 h 3011167"/>
              <a:gd name="connsiteX3" fmla="*/ 0 w 8032745"/>
              <a:gd name="connsiteY3" fmla="*/ 1804667 h 3011167"/>
              <a:gd name="connsiteX0" fmla="*/ 146055 w 8178800"/>
              <a:gd name="connsiteY0" fmla="*/ 1804667 h 3442967"/>
              <a:gd name="connsiteX1" fmla="*/ 8178800 w 8178800"/>
              <a:gd name="connsiteY1" fmla="*/ 0 h 3442967"/>
              <a:gd name="connsiteX2" fmla="*/ 0 w 8178800"/>
              <a:gd name="connsiteY2" fmla="*/ 3442967 h 3442967"/>
              <a:gd name="connsiteX3" fmla="*/ 146055 w 8178800"/>
              <a:gd name="connsiteY3" fmla="*/ 1804667 h 3442967"/>
              <a:gd name="connsiteX0" fmla="*/ 0 w 8032745"/>
              <a:gd name="connsiteY0" fmla="*/ 1804667 h 3341367"/>
              <a:gd name="connsiteX1" fmla="*/ 8032745 w 8032745"/>
              <a:gd name="connsiteY1" fmla="*/ 0 h 3341367"/>
              <a:gd name="connsiteX2" fmla="*/ 2017652 w 8032745"/>
              <a:gd name="connsiteY2" fmla="*/ 3341367 h 3341367"/>
              <a:gd name="connsiteX3" fmla="*/ 0 w 8032745"/>
              <a:gd name="connsiteY3" fmla="*/ 1804667 h 3341367"/>
              <a:gd name="connsiteX0" fmla="*/ 0 w 7825390"/>
              <a:gd name="connsiteY0" fmla="*/ 1347467 h 3341367"/>
              <a:gd name="connsiteX1" fmla="*/ 7825390 w 7825390"/>
              <a:gd name="connsiteY1" fmla="*/ 0 h 3341367"/>
              <a:gd name="connsiteX2" fmla="*/ 1810297 w 7825390"/>
              <a:gd name="connsiteY2" fmla="*/ 3341367 h 3341367"/>
              <a:gd name="connsiteX3" fmla="*/ 0 w 7825390"/>
              <a:gd name="connsiteY3" fmla="*/ 1347467 h 3341367"/>
              <a:gd name="connsiteX0" fmla="*/ 0 w 7595496"/>
              <a:gd name="connsiteY0" fmla="*/ 356867 h 3341367"/>
              <a:gd name="connsiteX1" fmla="*/ 7595496 w 7595496"/>
              <a:gd name="connsiteY1" fmla="*/ 0 h 3341367"/>
              <a:gd name="connsiteX2" fmla="*/ 1580403 w 7595496"/>
              <a:gd name="connsiteY2" fmla="*/ 3341367 h 3341367"/>
              <a:gd name="connsiteX3" fmla="*/ 0 w 7595496"/>
              <a:gd name="connsiteY3" fmla="*/ 356867 h 3341367"/>
              <a:gd name="connsiteX0" fmla="*/ 0 w 7595496"/>
              <a:gd name="connsiteY0" fmla="*/ 356867 h 3398517"/>
              <a:gd name="connsiteX1" fmla="*/ 7595496 w 7595496"/>
              <a:gd name="connsiteY1" fmla="*/ 0 h 3398517"/>
              <a:gd name="connsiteX2" fmla="*/ 2527025 w 7595496"/>
              <a:gd name="connsiteY2" fmla="*/ 3398517 h 3398517"/>
              <a:gd name="connsiteX3" fmla="*/ 0 w 7595496"/>
              <a:gd name="connsiteY3" fmla="*/ 356867 h 339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5496" h="3398517">
                <a:moveTo>
                  <a:pt x="0" y="356867"/>
                </a:moveTo>
                <a:lnTo>
                  <a:pt x="7595496" y="0"/>
                </a:lnTo>
                <a:lnTo>
                  <a:pt x="2527025" y="3398517"/>
                </a:lnTo>
                <a:lnTo>
                  <a:pt x="0" y="356867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45000">
                <a:srgbClr val="FF7A00">
                  <a:lumMod val="98000"/>
                  <a:lumOff val="2000"/>
                  <a:alpha val="0"/>
                </a:srgbClr>
              </a:gs>
              <a:gs pos="100000">
                <a:srgbClr val="FF9900">
                  <a:alpha val="36000"/>
                </a:srgb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40" name="等腰三角形 3"/>
          <p:cNvSpPr/>
          <p:nvPr userDrawn="1"/>
        </p:nvSpPr>
        <p:spPr bwMode="auto">
          <a:xfrm>
            <a:off x="2738956" y="-29842"/>
            <a:ext cx="5978135" cy="2910509"/>
          </a:xfrm>
          <a:custGeom>
            <a:avLst/>
            <a:gdLst>
              <a:gd name="connsiteX0" fmla="*/ 0 w 3600445"/>
              <a:gd name="connsiteY0" fmla="*/ 2160267 h 2160267"/>
              <a:gd name="connsiteX1" fmla="*/ 3600445 w 3600445"/>
              <a:gd name="connsiteY1" fmla="*/ 0 h 2160267"/>
              <a:gd name="connsiteX2" fmla="*/ 3600445 w 3600445"/>
              <a:gd name="connsiteY2" fmla="*/ 2160267 h 2160267"/>
              <a:gd name="connsiteX3" fmla="*/ 0 w 3600445"/>
              <a:gd name="connsiteY3" fmla="*/ 2160267 h 2160267"/>
              <a:gd name="connsiteX0" fmla="*/ 0 w 3600445"/>
              <a:gd name="connsiteY0" fmla="*/ 2160267 h 2934967"/>
              <a:gd name="connsiteX1" fmla="*/ 3600445 w 3600445"/>
              <a:gd name="connsiteY1" fmla="*/ 0 h 2934967"/>
              <a:gd name="connsiteX2" fmla="*/ 742945 w 3600445"/>
              <a:gd name="connsiteY2" fmla="*/ 2934967 h 2934967"/>
              <a:gd name="connsiteX3" fmla="*/ 0 w 3600445"/>
              <a:gd name="connsiteY3" fmla="*/ 2160267 h 2934967"/>
              <a:gd name="connsiteX0" fmla="*/ 0 w 7956545"/>
              <a:gd name="connsiteY0" fmla="*/ 2236467 h 3011167"/>
              <a:gd name="connsiteX1" fmla="*/ 7956545 w 7956545"/>
              <a:gd name="connsiteY1" fmla="*/ 0 h 3011167"/>
              <a:gd name="connsiteX2" fmla="*/ 742945 w 7956545"/>
              <a:gd name="connsiteY2" fmla="*/ 3011167 h 3011167"/>
              <a:gd name="connsiteX3" fmla="*/ 0 w 7956545"/>
              <a:gd name="connsiteY3" fmla="*/ 2236467 h 3011167"/>
              <a:gd name="connsiteX0" fmla="*/ 0 w 8032745"/>
              <a:gd name="connsiteY0" fmla="*/ 1804667 h 3011167"/>
              <a:gd name="connsiteX1" fmla="*/ 8032745 w 8032745"/>
              <a:gd name="connsiteY1" fmla="*/ 0 h 3011167"/>
              <a:gd name="connsiteX2" fmla="*/ 819145 w 8032745"/>
              <a:gd name="connsiteY2" fmla="*/ 3011167 h 3011167"/>
              <a:gd name="connsiteX3" fmla="*/ 0 w 8032745"/>
              <a:gd name="connsiteY3" fmla="*/ 1804667 h 3011167"/>
              <a:gd name="connsiteX0" fmla="*/ 146055 w 8178800"/>
              <a:gd name="connsiteY0" fmla="*/ 1804667 h 3442967"/>
              <a:gd name="connsiteX1" fmla="*/ 8178800 w 8178800"/>
              <a:gd name="connsiteY1" fmla="*/ 0 h 3442967"/>
              <a:gd name="connsiteX2" fmla="*/ 0 w 8178800"/>
              <a:gd name="connsiteY2" fmla="*/ 3442967 h 3442967"/>
              <a:gd name="connsiteX3" fmla="*/ 146055 w 8178800"/>
              <a:gd name="connsiteY3" fmla="*/ 1804667 h 3442967"/>
              <a:gd name="connsiteX0" fmla="*/ 158755 w 8178800"/>
              <a:gd name="connsiteY0" fmla="*/ 864867 h 3442967"/>
              <a:gd name="connsiteX1" fmla="*/ 8178800 w 8178800"/>
              <a:gd name="connsiteY1" fmla="*/ 0 h 3442967"/>
              <a:gd name="connsiteX2" fmla="*/ 0 w 8178800"/>
              <a:gd name="connsiteY2" fmla="*/ 3442967 h 3442967"/>
              <a:gd name="connsiteX3" fmla="*/ 158755 w 8178800"/>
              <a:gd name="connsiteY3" fmla="*/ 864867 h 3442967"/>
              <a:gd name="connsiteX0" fmla="*/ 158755 w 6959600"/>
              <a:gd name="connsiteY0" fmla="*/ 0 h 2578100"/>
              <a:gd name="connsiteX1" fmla="*/ 6959600 w 6959600"/>
              <a:gd name="connsiteY1" fmla="*/ 494033 h 2578100"/>
              <a:gd name="connsiteX2" fmla="*/ 0 w 6959600"/>
              <a:gd name="connsiteY2" fmla="*/ 2578100 h 2578100"/>
              <a:gd name="connsiteX3" fmla="*/ 158755 w 6959600"/>
              <a:gd name="connsiteY3" fmla="*/ 0 h 2578100"/>
              <a:gd name="connsiteX0" fmla="*/ 0 w 6800845"/>
              <a:gd name="connsiteY0" fmla="*/ 0 h 1295400"/>
              <a:gd name="connsiteX1" fmla="*/ 6800845 w 6800845"/>
              <a:gd name="connsiteY1" fmla="*/ 494033 h 1295400"/>
              <a:gd name="connsiteX2" fmla="*/ 463545 w 6800845"/>
              <a:gd name="connsiteY2" fmla="*/ 1295400 h 1295400"/>
              <a:gd name="connsiteX3" fmla="*/ 0 w 6800845"/>
              <a:gd name="connsiteY3" fmla="*/ 0 h 1295400"/>
              <a:gd name="connsiteX0" fmla="*/ 0 w 6800845"/>
              <a:gd name="connsiteY0" fmla="*/ 0 h 1905000"/>
              <a:gd name="connsiteX1" fmla="*/ 6800845 w 6800845"/>
              <a:gd name="connsiteY1" fmla="*/ 494033 h 1905000"/>
              <a:gd name="connsiteX2" fmla="*/ 1009645 w 6800845"/>
              <a:gd name="connsiteY2" fmla="*/ 1905000 h 1905000"/>
              <a:gd name="connsiteX3" fmla="*/ 0 w 6800845"/>
              <a:gd name="connsiteY3" fmla="*/ 0 h 1905000"/>
              <a:gd name="connsiteX0" fmla="*/ 0 w 6089645"/>
              <a:gd name="connsiteY0" fmla="*/ 0 h 4648200"/>
              <a:gd name="connsiteX1" fmla="*/ 6089645 w 6089645"/>
              <a:gd name="connsiteY1" fmla="*/ 3237233 h 4648200"/>
              <a:gd name="connsiteX2" fmla="*/ 298445 w 6089645"/>
              <a:gd name="connsiteY2" fmla="*/ 4648200 h 4648200"/>
              <a:gd name="connsiteX3" fmla="*/ 0 w 6089645"/>
              <a:gd name="connsiteY3" fmla="*/ 0 h 4648200"/>
              <a:gd name="connsiteX0" fmla="*/ 806455 w 6896100"/>
              <a:gd name="connsiteY0" fmla="*/ 0 h 4749800"/>
              <a:gd name="connsiteX1" fmla="*/ 6896100 w 6896100"/>
              <a:gd name="connsiteY1" fmla="*/ 3237233 h 4749800"/>
              <a:gd name="connsiteX2" fmla="*/ 0 w 6896100"/>
              <a:gd name="connsiteY2" fmla="*/ 4749800 h 4749800"/>
              <a:gd name="connsiteX3" fmla="*/ 806455 w 6896100"/>
              <a:gd name="connsiteY3" fmla="*/ 0 h 4749800"/>
              <a:gd name="connsiteX0" fmla="*/ 806455 w 6896100"/>
              <a:gd name="connsiteY0" fmla="*/ 0 h 4749800"/>
              <a:gd name="connsiteX1" fmla="*/ 2199269 w 6896100"/>
              <a:gd name="connsiteY1" fmla="*/ 771345 h 4749800"/>
              <a:gd name="connsiteX2" fmla="*/ 6896100 w 6896100"/>
              <a:gd name="connsiteY2" fmla="*/ 3237233 h 4749800"/>
              <a:gd name="connsiteX3" fmla="*/ 0 w 6896100"/>
              <a:gd name="connsiteY3" fmla="*/ 4749800 h 4749800"/>
              <a:gd name="connsiteX4" fmla="*/ 806455 w 6896100"/>
              <a:gd name="connsiteY4" fmla="*/ 0 h 4749800"/>
              <a:gd name="connsiteX0" fmla="*/ 806455 w 6896100"/>
              <a:gd name="connsiteY0" fmla="*/ 0 h 4749800"/>
              <a:gd name="connsiteX1" fmla="*/ 6785783 w 6896100"/>
              <a:gd name="connsiteY1" fmla="*/ 1743802 h 4749800"/>
              <a:gd name="connsiteX2" fmla="*/ 6896100 w 6896100"/>
              <a:gd name="connsiteY2" fmla="*/ 3237233 h 4749800"/>
              <a:gd name="connsiteX3" fmla="*/ 0 w 6896100"/>
              <a:gd name="connsiteY3" fmla="*/ 4749800 h 4749800"/>
              <a:gd name="connsiteX4" fmla="*/ 806455 w 6896100"/>
              <a:gd name="connsiteY4" fmla="*/ 0 h 4749800"/>
              <a:gd name="connsiteX0" fmla="*/ 806455 w 6896100"/>
              <a:gd name="connsiteY0" fmla="*/ 0 h 4749800"/>
              <a:gd name="connsiteX1" fmla="*/ 6655154 w 6896100"/>
              <a:gd name="connsiteY1" fmla="*/ 1569630 h 4749800"/>
              <a:gd name="connsiteX2" fmla="*/ 6896100 w 6896100"/>
              <a:gd name="connsiteY2" fmla="*/ 3237233 h 4749800"/>
              <a:gd name="connsiteX3" fmla="*/ 0 w 6896100"/>
              <a:gd name="connsiteY3" fmla="*/ 4749800 h 4749800"/>
              <a:gd name="connsiteX4" fmla="*/ 806455 w 6896100"/>
              <a:gd name="connsiteY4" fmla="*/ 0 h 4749800"/>
              <a:gd name="connsiteX0" fmla="*/ 690341 w 6896100"/>
              <a:gd name="connsiteY0" fmla="*/ 0 h 4546600"/>
              <a:gd name="connsiteX1" fmla="*/ 6655154 w 6896100"/>
              <a:gd name="connsiteY1" fmla="*/ 1366430 h 4546600"/>
              <a:gd name="connsiteX2" fmla="*/ 6896100 w 6896100"/>
              <a:gd name="connsiteY2" fmla="*/ 3034033 h 4546600"/>
              <a:gd name="connsiteX3" fmla="*/ 0 w 6896100"/>
              <a:gd name="connsiteY3" fmla="*/ 4546600 h 4546600"/>
              <a:gd name="connsiteX4" fmla="*/ 690341 w 6896100"/>
              <a:gd name="connsiteY4" fmla="*/ 0 h 4546600"/>
              <a:gd name="connsiteX0" fmla="*/ 2235142 w 6896100"/>
              <a:gd name="connsiteY0" fmla="*/ 0 h 4697312"/>
              <a:gd name="connsiteX1" fmla="*/ 6655154 w 6896100"/>
              <a:gd name="connsiteY1" fmla="*/ 1517142 h 4697312"/>
              <a:gd name="connsiteX2" fmla="*/ 6896100 w 6896100"/>
              <a:gd name="connsiteY2" fmla="*/ 3184745 h 4697312"/>
              <a:gd name="connsiteX3" fmla="*/ 0 w 6896100"/>
              <a:gd name="connsiteY3" fmla="*/ 4697312 h 4697312"/>
              <a:gd name="connsiteX4" fmla="*/ 2235142 w 6896100"/>
              <a:gd name="connsiteY4" fmla="*/ 0 h 4697312"/>
              <a:gd name="connsiteX0" fmla="*/ 2235142 w 6896100"/>
              <a:gd name="connsiteY0" fmla="*/ 0 h 4697312"/>
              <a:gd name="connsiteX1" fmla="*/ 6165339 w 6896100"/>
              <a:gd name="connsiteY1" fmla="*/ 1630177 h 4697312"/>
              <a:gd name="connsiteX2" fmla="*/ 6896100 w 6896100"/>
              <a:gd name="connsiteY2" fmla="*/ 3184745 h 4697312"/>
              <a:gd name="connsiteX3" fmla="*/ 0 w 6896100"/>
              <a:gd name="connsiteY3" fmla="*/ 4697312 h 4697312"/>
              <a:gd name="connsiteX4" fmla="*/ 2235142 w 6896100"/>
              <a:gd name="connsiteY4" fmla="*/ 0 h 4697312"/>
              <a:gd name="connsiteX0" fmla="*/ 1481580 w 6896100"/>
              <a:gd name="connsiteY0" fmla="*/ 0 h 4546600"/>
              <a:gd name="connsiteX1" fmla="*/ 6165339 w 6896100"/>
              <a:gd name="connsiteY1" fmla="*/ 1479465 h 4546600"/>
              <a:gd name="connsiteX2" fmla="*/ 6896100 w 6896100"/>
              <a:gd name="connsiteY2" fmla="*/ 3034033 h 4546600"/>
              <a:gd name="connsiteX3" fmla="*/ 0 w 6896100"/>
              <a:gd name="connsiteY3" fmla="*/ 4546600 h 4546600"/>
              <a:gd name="connsiteX4" fmla="*/ 1481580 w 6896100"/>
              <a:gd name="connsiteY4" fmla="*/ 0 h 4546600"/>
              <a:gd name="connsiteX0" fmla="*/ 1481580 w 6165339"/>
              <a:gd name="connsiteY0" fmla="*/ 0 h 4546600"/>
              <a:gd name="connsiteX1" fmla="*/ 6165339 w 6165339"/>
              <a:gd name="connsiteY1" fmla="*/ 1479465 h 4546600"/>
              <a:gd name="connsiteX2" fmla="*/ 5991826 w 6165339"/>
              <a:gd name="connsiteY2" fmla="*/ 4164376 h 4546600"/>
              <a:gd name="connsiteX3" fmla="*/ 0 w 6165339"/>
              <a:gd name="connsiteY3" fmla="*/ 4546600 h 4546600"/>
              <a:gd name="connsiteX4" fmla="*/ 1481580 w 6165339"/>
              <a:gd name="connsiteY4" fmla="*/ 0 h 4546600"/>
              <a:gd name="connsiteX0" fmla="*/ 1481580 w 5991826"/>
              <a:gd name="connsiteY0" fmla="*/ 0 h 4546600"/>
              <a:gd name="connsiteX1" fmla="*/ 4658215 w 5991826"/>
              <a:gd name="connsiteY1" fmla="*/ 1517144 h 4546600"/>
              <a:gd name="connsiteX2" fmla="*/ 5991826 w 5991826"/>
              <a:gd name="connsiteY2" fmla="*/ 4164376 h 4546600"/>
              <a:gd name="connsiteX3" fmla="*/ 0 w 5991826"/>
              <a:gd name="connsiteY3" fmla="*/ 4546600 h 4546600"/>
              <a:gd name="connsiteX4" fmla="*/ 1481580 w 5991826"/>
              <a:gd name="connsiteY4" fmla="*/ 0 h 4546600"/>
              <a:gd name="connsiteX0" fmla="*/ 954087 w 5991826"/>
              <a:gd name="connsiteY0" fmla="*/ 0 h 3680004"/>
              <a:gd name="connsiteX1" fmla="*/ 4658215 w 5991826"/>
              <a:gd name="connsiteY1" fmla="*/ 650548 h 3680004"/>
              <a:gd name="connsiteX2" fmla="*/ 5991826 w 5991826"/>
              <a:gd name="connsiteY2" fmla="*/ 3297780 h 3680004"/>
              <a:gd name="connsiteX3" fmla="*/ 0 w 5991826"/>
              <a:gd name="connsiteY3" fmla="*/ 3680004 h 3680004"/>
              <a:gd name="connsiteX4" fmla="*/ 954087 w 5991826"/>
              <a:gd name="connsiteY4" fmla="*/ 0 h 3680004"/>
              <a:gd name="connsiteX0" fmla="*/ 539628 w 5991826"/>
              <a:gd name="connsiteY0" fmla="*/ 0 h 3453935"/>
              <a:gd name="connsiteX1" fmla="*/ 4658215 w 5991826"/>
              <a:gd name="connsiteY1" fmla="*/ 424479 h 3453935"/>
              <a:gd name="connsiteX2" fmla="*/ 5991826 w 5991826"/>
              <a:gd name="connsiteY2" fmla="*/ 3071711 h 3453935"/>
              <a:gd name="connsiteX3" fmla="*/ 0 w 5991826"/>
              <a:gd name="connsiteY3" fmla="*/ 3453935 h 3453935"/>
              <a:gd name="connsiteX4" fmla="*/ 539628 w 5991826"/>
              <a:gd name="connsiteY4" fmla="*/ 0 h 3453935"/>
              <a:gd name="connsiteX0" fmla="*/ 539628 w 5991826"/>
              <a:gd name="connsiteY0" fmla="*/ 0 h 3453935"/>
              <a:gd name="connsiteX1" fmla="*/ 5713202 w 5991826"/>
              <a:gd name="connsiteY1" fmla="*/ 1441787 h 3453935"/>
              <a:gd name="connsiteX2" fmla="*/ 5991826 w 5991826"/>
              <a:gd name="connsiteY2" fmla="*/ 3071711 h 3453935"/>
              <a:gd name="connsiteX3" fmla="*/ 0 w 5991826"/>
              <a:gd name="connsiteY3" fmla="*/ 3453935 h 3453935"/>
              <a:gd name="connsiteX4" fmla="*/ 539628 w 5991826"/>
              <a:gd name="connsiteY4" fmla="*/ 0 h 3453935"/>
              <a:gd name="connsiteX0" fmla="*/ 539628 w 7882581"/>
              <a:gd name="connsiteY0" fmla="*/ 0 h 3453935"/>
              <a:gd name="connsiteX1" fmla="*/ 5713202 w 7882581"/>
              <a:gd name="connsiteY1" fmla="*/ 1441787 h 3453935"/>
              <a:gd name="connsiteX2" fmla="*/ 7882581 w 7882581"/>
              <a:gd name="connsiteY2" fmla="*/ 3386837 h 3453935"/>
              <a:gd name="connsiteX3" fmla="*/ 0 w 7882581"/>
              <a:gd name="connsiteY3" fmla="*/ 3453935 h 3453935"/>
              <a:gd name="connsiteX4" fmla="*/ 539628 w 7882581"/>
              <a:gd name="connsiteY4" fmla="*/ 0 h 3453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82581" h="3453935">
                <a:moveTo>
                  <a:pt x="539628" y="0"/>
                </a:moveTo>
                <a:lnTo>
                  <a:pt x="5713202" y="1441787"/>
                </a:lnTo>
                <a:lnTo>
                  <a:pt x="7882581" y="3386837"/>
                </a:lnTo>
                <a:lnTo>
                  <a:pt x="0" y="3453935"/>
                </a:lnTo>
                <a:lnTo>
                  <a:pt x="539628" y="0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45000">
                <a:srgbClr val="FF7A00">
                  <a:lumMod val="98000"/>
                  <a:lumOff val="2000"/>
                  <a:alpha val="0"/>
                </a:srgbClr>
              </a:gs>
              <a:gs pos="100000">
                <a:srgbClr val="FF9900">
                  <a:alpha val="36000"/>
                </a:srgb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41" name="等腰三角形 3"/>
          <p:cNvSpPr/>
          <p:nvPr userDrawn="1"/>
        </p:nvSpPr>
        <p:spPr bwMode="auto">
          <a:xfrm flipH="1">
            <a:off x="5403851" y="619126"/>
            <a:ext cx="3408363" cy="4019902"/>
          </a:xfrm>
          <a:custGeom>
            <a:avLst/>
            <a:gdLst>
              <a:gd name="connsiteX0" fmla="*/ 0 w 3600445"/>
              <a:gd name="connsiteY0" fmla="*/ 2160267 h 2160267"/>
              <a:gd name="connsiteX1" fmla="*/ 3600445 w 3600445"/>
              <a:gd name="connsiteY1" fmla="*/ 0 h 2160267"/>
              <a:gd name="connsiteX2" fmla="*/ 3600445 w 3600445"/>
              <a:gd name="connsiteY2" fmla="*/ 2160267 h 2160267"/>
              <a:gd name="connsiteX3" fmla="*/ 0 w 3600445"/>
              <a:gd name="connsiteY3" fmla="*/ 2160267 h 2160267"/>
              <a:gd name="connsiteX0" fmla="*/ 0 w 3600445"/>
              <a:gd name="connsiteY0" fmla="*/ 2160267 h 2934967"/>
              <a:gd name="connsiteX1" fmla="*/ 3600445 w 3600445"/>
              <a:gd name="connsiteY1" fmla="*/ 0 h 2934967"/>
              <a:gd name="connsiteX2" fmla="*/ 742945 w 3600445"/>
              <a:gd name="connsiteY2" fmla="*/ 2934967 h 2934967"/>
              <a:gd name="connsiteX3" fmla="*/ 0 w 3600445"/>
              <a:gd name="connsiteY3" fmla="*/ 2160267 h 2934967"/>
              <a:gd name="connsiteX0" fmla="*/ 0 w 7956545"/>
              <a:gd name="connsiteY0" fmla="*/ 2236467 h 3011167"/>
              <a:gd name="connsiteX1" fmla="*/ 7956545 w 7956545"/>
              <a:gd name="connsiteY1" fmla="*/ 0 h 3011167"/>
              <a:gd name="connsiteX2" fmla="*/ 742945 w 7956545"/>
              <a:gd name="connsiteY2" fmla="*/ 3011167 h 3011167"/>
              <a:gd name="connsiteX3" fmla="*/ 0 w 7956545"/>
              <a:gd name="connsiteY3" fmla="*/ 2236467 h 3011167"/>
              <a:gd name="connsiteX0" fmla="*/ 0 w 8032745"/>
              <a:gd name="connsiteY0" fmla="*/ 1804667 h 3011167"/>
              <a:gd name="connsiteX1" fmla="*/ 8032745 w 8032745"/>
              <a:gd name="connsiteY1" fmla="*/ 0 h 3011167"/>
              <a:gd name="connsiteX2" fmla="*/ 819145 w 8032745"/>
              <a:gd name="connsiteY2" fmla="*/ 3011167 h 3011167"/>
              <a:gd name="connsiteX3" fmla="*/ 0 w 8032745"/>
              <a:gd name="connsiteY3" fmla="*/ 1804667 h 3011167"/>
              <a:gd name="connsiteX0" fmla="*/ 146055 w 8178800"/>
              <a:gd name="connsiteY0" fmla="*/ 1804667 h 3442967"/>
              <a:gd name="connsiteX1" fmla="*/ 8178800 w 8178800"/>
              <a:gd name="connsiteY1" fmla="*/ 0 h 3442967"/>
              <a:gd name="connsiteX2" fmla="*/ 0 w 8178800"/>
              <a:gd name="connsiteY2" fmla="*/ 3442967 h 3442967"/>
              <a:gd name="connsiteX3" fmla="*/ 146055 w 8178800"/>
              <a:gd name="connsiteY3" fmla="*/ 1804667 h 3442967"/>
              <a:gd name="connsiteX0" fmla="*/ 0 w 8032745"/>
              <a:gd name="connsiteY0" fmla="*/ 1804667 h 3341367"/>
              <a:gd name="connsiteX1" fmla="*/ 8032745 w 8032745"/>
              <a:gd name="connsiteY1" fmla="*/ 0 h 3341367"/>
              <a:gd name="connsiteX2" fmla="*/ 2017652 w 8032745"/>
              <a:gd name="connsiteY2" fmla="*/ 3341367 h 3341367"/>
              <a:gd name="connsiteX3" fmla="*/ 0 w 8032745"/>
              <a:gd name="connsiteY3" fmla="*/ 1804667 h 3341367"/>
              <a:gd name="connsiteX0" fmla="*/ 0 w 7825390"/>
              <a:gd name="connsiteY0" fmla="*/ 1347467 h 3341367"/>
              <a:gd name="connsiteX1" fmla="*/ 7825390 w 7825390"/>
              <a:gd name="connsiteY1" fmla="*/ 0 h 3341367"/>
              <a:gd name="connsiteX2" fmla="*/ 1810297 w 7825390"/>
              <a:gd name="connsiteY2" fmla="*/ 3341367 h 3341367"/>
              <a:gd name="connsiteX3" fmla="*/ 0 w 7825390"/>
              <a:gd name="connsiteY3" fmla="*/ 1347467 h 3341367"/>
              <a:gd name="connsiteX0" fmla="*/ 0 w 7825390"/>
              <a:gd name="connsiteY0" fmla="*/ 1347467 h 2998467"/>
              <a:gd name="connsiteX1" fmla="*/ 7825390 w 7825390"/>
              <a:gd name="connsiteY1" fmla="*/ 0 h 2998467"/>
              <a:gd name="connsiteX2" fmla="*/ 3690017 w 7825390"/>
              <a:gd name="connsiteY2" fmla="*/ 2998467 h 2998467"/>
              <a:gd name="connsiteX3" fmla="*/ 0 w 7825390"/>
              <a:gd name="connsiteY3" fmla="*/ 1347467 h 2998467"/>
              <a:gd name="connsiteX0" fmla="*/ 0 w 3690017"/>
              <a:gd name="connsiteY0" fmla="*/ 3023867 h 4674867"/>
              <a:gd name="connsiteX1" fmla="*/ 2321461 w 3690017"/>
              <a:gd name="connsiteY1" fmla="*/ 0 h 4674867"/>
              <a:gd name="connsiteX2" fmla="*/ 3690017 w 3690017"/>
              <a:gd name="connsiteY2" fmla="*/ 4674867 h 4674867"/>
              <a:gd name="connsiteX3" fmla="*/ 0 w 3690017"/>
              <a:gd name="connsiteY3" fmla="*/ 3023867 h 4674867"/>
              <a:gd name="connsiteX0" fmla="*/ 0 w 4460838"/>
              <a:gd name="connsiteY0" fmla="*/ 3023867 h 4160517"/>
              <a:gd name="connsiteX1" fmla="*/ 2321461 w 4460838"/>
              <a:gd name="connsiteY1" fmla="*/ 0 h 4160517"/>
              <a:gd name="connsiteX2" fmla="*/ 4460838 w 4460838"/>
              <a:gd name="connsiteY2" fmla="*/ 4160517 h 4160517"/>
              <a:gd name="connsiteX3" fmla="*/ 0 w 4460838"/>
              <a:gd name="connsiteY3" fmla="*/ 3023867 h 4160517"/>
              <a:gd name="connsiteX0" fmla="*/ 0 w 4460838"/>
              <a:gd name="connsiteY0" fmla="*/ 2833367 h 3970017"/>
              <a:gd name="connsiteX1" fmla="*/ 2727157 w 4460838"/>
              <a:gd name="connsiteY1" fmla="*/ 0 h 3970017"/>
              <a:gd name="connsiteX2" fmla="*/ 4460838 w 4460838"/>
              <a:gd name="connsiteY2" fmla="*/ 3970017 h 3970017"/>
              <a:gd name="connsiteX3" fmla="*/ 0 w 4460838"/>
              <a:gd name="connsiteY3" fmla="*/ 2833367 h 3970017"/>
              <a:gd name="connsiteX0" fmla="*/ 0 w 4366177"/>
              <a:gd name="connsiteY0" fmla="*/ 2833367 h 4331967"/>
              <a:gd name="connsiteX1" fmla="*/ 2727157 w 4366177"/>
              <a:gd name="connsiteY1" fmla="*/ 0 h 4331967"/>
              <a:gd name="connsiteX2" fmla="*/ 4366177 w 4366177"/>
              <a:gd name="connsiteY2" fmla="*/ 4331967 h 4331967"/>
              <a:gd name="connsiteX3" fmla="*/ 0 w 4366177"/>
              <a:gd name="connsiteY3" fmla="*/ 2833367 h 4331967"/>
              <a:gd name="connsiteX0" fmla="*/ 0 w 3189661"/>
              <a:gd name="connsiteY0" fmla="*/ 1042667 h 4331967"/>
              <a:gd name="connsiteX1" fmla="*/ 1550641 w 3189661"/>
              <a:gd name="connsiteY1" fmla="*/ 0 h 4331967"/>
              <a:gd name="connsiteX2" fmla="*/ 3189661 w 3189661"/>
              <a:gd name="connsiteY2" fmla="*/ 4331967 h 4331967"/>
              <a:gd name="connsiteX3" fmla="*/ 0 w 3189661"/>
              <a:gd name="connsiteY3" fmla="*/ 1042667 h 4331967"/>
              <a:gd name="connsiteX0" fmla="*/ 0 w 3189661"/>
              <a:gd name="connsiteY0" fmla="*/ 1480817 h 4770117"/>
              <a:gd name="connsiteX1" fmla="*/ 2186230 w 3189661"/>
              <a:gd name="connsiteY1" fmla="*/ 0 h 4770117"/>
              <a:gd name="connsiteX2" fmla="*/ 3189661 w 3189661"/>
              <a:gd name="connsiteY2" fmla="*/ 4770117 h 4770117"/>
              <a:gd name="connsiteX3" fmla="*/ 0 w 3189661"/>
              <a:gd name="connsiteY3" fmla="*/ 1480817 h 477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9661" h="4770117">
                <a:moveTo>
                  <a:pt x="0" y="1480817"/>
                </a:moveTo>
                <a:lnTo>
                  <a:pt x="2186230" y="0"/>
                </a:lnTo>
                <a:lnTo>
                  <a:pt x="3189661" y="4770117"/>
                </a:lnTo>
                <a:lnTo>
                  <a:pt x="0" y="1480817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45000">
                <a:srgbClr val="FF7A00">
                  <a:lumMod val="98000"/>
                  <a:lumOff val="2000"/>
                  <a:alpha val="0"/>
                </a:srgbClr>
              </a:gs>
              <a:gs pos="100000">
                <a:srgbClr val="FF9900">
                  <a:alpha val="36000"/>
                </a:srgb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effectLst/>
              <a:latin typeface="Arial" pitchFamily="34" charset="0"/>
              <a:ea typeface="宋体" pitchFamily="2" charset="-122"/>
            </a:endParaRPr>
          </a:p>
        </p:txBody>
      </p:sp>
      <p:sp>
        <p:nvSpPr>
          <p:cNvPr id="42" name="等腰三角形 3"/>
          <p:cNvSpPr/>
          <p:nvPr userDrawn="1"/>
        </p:nvSpPr>
        <p:spPr bwMode="auto">
          <a:xfrm rot="10412591" flipH="1">
            <a:off x="1411232" y="1091976"/>
            <a:ext cx="4183122" cy="2827312"/>
          </a:xfrm>
          <a:custGeom>
            <a:avLst/>
            <a:gdLst>
              <a:gd name="connsiteX0" fmla="*/ 0 w 3600445"/>
              <a:gd name="connsiteY0" fmla="*/ 2160267 h 2160267"/>
              <a:gd name="connsiteX1" fmla="*/ 3600445 w 3600445"/>
              <a:gd name="connsiteY1" fmla="*/ 0 h 2160267"/>
              <a:gd name="connsiteX2" fmla="*/ 3600445 w 3600445"/>
              <a:gd name="connsiteY2" fmla="*/ 2160267 h 2160267"/>
              <a:gd name="connsiteX3" fmla="*/ 0 w 3600445"/>
              <a:gd name="connsiteY3" fmla="*/ 2160267 h 2160267"/>
              <a:gd name="connsiteX0" fmla="*/ 0 w 3600445"/>
              <a:gd name="connsiteY0" fmla="*/ 2160267 h 2934967"/>
              <a:gd name="connsiteX1" fmla="*/ 3600445 w 3600445"/>
              <a:gd name="connsiteY1" fmla="*/ 0 h 2934967"/>
              <a:gd name="connsiteX2" fmla="*/ 742945 w 3600445"/>
              <a:gd name="connsiteY2" fmla="*/ 2934967 h 2934967"/>
              <a:gd name="connsiteX3" fmla="*/ 0 w 3600445"/>
              <a:gd name="connsiteY3" fmla="*/ 2160267 h 2934967"/>
              <a:gd name="connsiteX0" fmla="*/ 0 w 7956545"/>
              <a:gd name="connsiteY0" fmla="*/ 2236467 h 3011167"/>
              <a:gd name="connsiteX1" fmla="*/ 7956545 w 7956545"/>
              <a:gd name="connsiteY1" fmla="*/ 0 h 3011167"/>
              <a:gd name="connsiteX2" fmla="*/ 742945 w 7956545"/>
              <a:gd name="connsiteY2" fmla="*/ 3011167 h 3011167"/>
              <a:gd name="connsiteX3" fmla="*/ 0 w 7956545"/>
              <a:gd name="connsiteY3" fmla="*/ 2236467 h 3011167"/>
              <a:gd name="connsiteX0" fmla="*/ 0 w 8032745"/>
              <a:gd name="connsiteY0" fmla="*/ 1804667 h 3011167"/>
              <a:gd name="connsiteX1" fmla="*/ 8032745 w 8032745"/>
              <a:gd name="connsiteY1" fmla="*/ 0 h 3011167"/>
              <a:gd name="connsiteX2" fmla="*/ 819145 w 8032745"/>
              <a:gd name="connsiteY2" fmla="*/ 3011167 h 3011167"/>
              <a:gd name="connsiteX3" fmla="*/ 0 w 8032745"/>
              <a:gd name="connsiteY3" fmla="*/ 1804667 h 3011167"/>
              <a:gd name="connsiteX0" fmla="*/ 146055 w 8178800"/>
              <a:gd name="connsiteY0" fmla="*/ 1804667 h 3442967"/>
              <a:gd name="connsiteX1" fmla="*/ 8178800 w 8178800"/>
              <a:gd name="connsiteY1" fmla="*/ 0 h 3442967"/>
              <a:gd name="connsiteX2" fmla="*/ 0 w 8178800"/>
              <a:gd name="connsiteY2" fmla="*/ 3442967 h 3442967"/>
              <a:gd name="connsiteX3" fmla="*/ 146055 w 8178800"/>
              <a:gd name="connsiteY3" fmla="*/ 1804667 h 3442967"/>
              <a:gd name="connsiteX0" fmla="*/ 0 w 8032745"/>
              <a:gd name="connsiteY0" fmla="*/ 1804667 h 3341367"/>
              <a:gd name="connsiteX1" fmla="*/ 8032745 w 8032745"/>
              <a:gd name="connsiteY1" fmla="*/ 0 h 3341367"/>
              <a:gd name="connsiteX2" fmla="*/ 2017652 w 8032745"/>
              <a:gd name="connsiteY2" fmla="*/ 3341367 h 3341367"/>
              <a:gd name="connsiteX3" fmla="*/ 0 w 8032745"/>
              <a:gd name="connsiteY3" fmla="*/ 1804667 h 3341367"/>
              <a:gd name="connsiteX0" fmla="*/ 0 w 7825390"/>
              <a:gd name="connsiteY0" fmla="*/ 1347467 h 3341367"/>
              <a:gd name="connsiteX1" fmla="*/ 7825390 w 7825390"/>
              <a:gd name="connsiteY1" fmla="*/ 0 h 3341367"/>
              <a:gd name="connsiteX2" fmla="*/ 1810297 w 7825390"/>
              <a:gd name="connsiteY2" fmla="*/ 3341367 h 3341367"/>
              <a:gd name="connsiteX3" fmla="*/ 0 w 7825390"/>
              <a:gd name="connsiteY3" fmla="*/ 1347467 h 3341367"/>
              <a:gd name="connsiteX0" fmla="*/ 0 w 7825390"/>
              <a:gd name="connsiteY0" fmla="*/ 1347467 h 2998467"/>
              <a:gd name="connsiteX1" fmla="*/ 7825390 w 7825390"/>
              <a:gd name="connsiteY1" fmla="*/ 0 h 2998467"/>
              <a:gd name="connsiteX2" fmla="*/ 3690017 w 7825390"/>
              <a:gd name="connsiteY2" fmla="*/ 2998467 h 2998467"/>
              <a:gd name="connsiteX3" fmla="*/ 0 w 7825390"/>
              <a:gd name="connsiteY3" fmla="*/ 1347467 h 2998467"/>
              <a:gd name="connsiteX0" fmla="*/ 0 w 3690017"/>
              <a:gd name="connsiteY0" fmla="*/ 3023867 h 4674867"/>
              <a:gd name="connsiteX1" fmla="*/ 2321461 w 3690017"/>
              <a:gd name="connsiteY1" fmla="*/ 0 h 4674867"/>
              <a:gd name="connsiteX2" fmla="*/ 3690017 w 3690017"/>
              <a:gd name="connsiteY2" fmla="*/ 4674867 h 4674867"/>
              <a:gd name="connsiteX3" fmla="*/ 0 w 3690017"/>
              <a:gd name="connsiteY3" fmla="*/ 3023867 h 4674867"/>
              <a:gd name="connsiteX0" fmla="*/ 0 w 4460838"/>
              <a:gd name="connsiteY0" fmla="*/ 3023867 h 4160517"/>
              <a:gd name="connsiteX1" fmla="*/ 2321461 w 4460838"/>
              <a:gd name="connsiteY1" fmla="*/ 0 h 4160517"/>
              <a:gd name="connsiteX2" fmla="*/ 4460838 w 4460838"/>
              <a:gd name="connsiteY2" fmla="*/ 4160517 h 4160517"/>
              <a:gd name="connsiteX3" fmla="*/ 0 w 4460838"/>
              <a:gd name="connsiteY3" fmla="*/ 3023867 h 4160517"/>
              <a:gd name="connsiteX0" fmla="*/ 0 w 4460838"/>
              <a:gd name="connsiteY0" fmla="*/ 2833367 h 3970017"/>
              <a:gd name="connsiteX1" fmla="*/ 2727157 w 4460838"/>
              <a:gd name="connsiteY1" fmla="*/ 0 h 3970017"/>
              <a:gd name="connsiteX2" fmla="*/ 4460838 w 4460838"/>
              <a:gd name="connsiteY2" fmla="*/ 3970017 h 3970017"/>
              <a:gd name="connsiteX3" fmla="*/ 0 w 4460838"/>
              <a:gd name="connsiteY3" fmla="*/ 2833367 h 3970017"/>
              <a:gd name="connsiteX0" fmla="*/ 0 w 4366177"/>
              <a:gd name="connsiteY0" fmla="*/ 2833367 h 4331967"/>
              <a:gd name="connsiteX1" fmla="*/ 2727157 w 4366177"/>
              <a:gd name="connsiteY1" fmla="*/ 0 h 4331967"/>
              <a:gd name="connsiteX2" fmla="*/ 4366177 w 4366177"/>
              <a:gd name="connsiteY2" fmla="*/ 4331967 h 4331967"/>
              <a:gd name="connsiteX3" fmla="*/ 0 w 4366177"/>
              <a:gd name="connsiteY3" fmla="*/ 2833367 h 4331967"/>
              <a:gd name="connsiteX0" fmla="*/ 0 w 3189661"/>
              <a:gd name="connsiteY0" fmla="*/ 1042667 h 4331967"/>
              <a:gd name="connsiteX1" fmla="*/ 1550641 w 3189661"/>
              <a:gd name="connsiteY1" fmla="*/ 0 h 4331967"/>
              <a:gd name="connsiteX2" fmla="*/ 3189661 w 3189661"/>
              <a:gd name="connsiteY2" fmla="*/ 4331967 h 4331967"/>
              <a:gd name="connsiteX3" fmla="*/ 0 w 3189661"/>
              <a:gd name="connsiteY3" fmla="*/ 1042667 h 4331967"/>
              <a:gd name="connsiteX0" fmla="*/ 0 w 3189661"/>
              <a:gd name="connsiteY0" fmla="*/ 1480817 h 4770117"/>
              <a:gd name="connsiteX1" fmla="*/ 2186230 w 3189661"/>
              <a:gd name="connsiteY1" fmla="*/ 0 h 4770117"/>
              <a:gd name="connsiteX2" fmla="*/ 3189661 w 3189661"/>
              <a:gd name="connsiteY2" fmla="*/ 4770117 h 4770117"/>
              <a:gd name="connsiteX3" fmla="*/ 0 w 3189661"/>
              <a:gd name="connsiteY3" fmla="*/ 1480817 h 4770117"/>
              <a:gd name="connsiteX0" fmla="*/ 0 w 3465684"/>
              <a:gd name="connsiteY0" fmla="*/ 2275556 h 4770117"/>
              <a:gd name="connsiteX1" fmla="*/ 2462253 w 3465684"/>
              <a:gd name="connsiteY1" fmla="*/ 0 h 4770117"/>
              <a:gd name="connsiteX2" fmla="*/ 3465684 w 3465684"/>
              <a:gd name="connsiteY2" fmla="*/ 4770117 h 4770117"/>
              <a:gd name="connsiteX3" fmla="*/ 0 w 3465684"/>
              <a:gd name="connsiteY3" fmla="*/ 2275556 h 4770117"/>
              <a:gd name="connsiteX0" fmla="*/ 0 w 3465684"/>
              <a:gd name="connsiteY0" fmla="*/ 3335258 h 5829819"/>
              <a:gd name="connsiteX1" fmla="*/ 2211489 w 3465684"/>
              <a:gd name="connsiteY1" fmla="*/ 0 h 5829819"/>
              <a:gd name="connsiteX2" fmla="*/ 3465684 w 3465684"/>
              <a:gd name="connsiteY2" fmla="*/ 5829819 h 5829819"/>
              <a:gd name="connsiteX3" fmla="*/ 0 w 3465684"/>
              <a:gd name="connsiteY3" fmla="*/ 3335258 h 5829819"/>
              <a:gd name="connsiteX0" fmla="*/ 0 w 3364993"/>
              <a:gd name="connsiteY0" fmla="*/ 4192888 h 5829819"/>
              <a:gd name="connsiteX1" fmla="*/ 2110798 w 3364993"/>
              <a:gd name="connsiteY1" fmla="*/ 0 h 5829819"/>
              <a:gd name="connsiteX2" fmla="*/ 3364993 w 3364993"/>
              <a:gd name="connsiteY2" fmla="*/ 5829819 h 5829819"/>
              <a:gd name="connsiteX3" fmla="*/ 0 w 3364993"/>
              <a:gd name="connsiteY3" fmla="*/ 4192888 h 5829819"/>
              <a:gd name="connsiteX0" fmla="*/ 0 w 3364993"/>
              <a:gd name="connsiteY0" fmla="*/ 4192888 h 5829819"/>
              <a:gd name="connsiteX1" fmla="*/ 2110798 w 3364993"/>
              <a:gd name="connsiteY1" fmla="*/ 0 h 5829819"/>
              <a:gd name="connsiteX2" fmla="*/ 2940591 w 3364993"/>
              <a:gd name="connsiteY2" fmla="*/ 3840272 h 5829819"/>
              <a:gd name="connsiteX3" fmla="*/ 3364993 w 3364993"/>
              <a:gd name="connsiteY3" fmla="*/ 5829819 h 5829819"/>
              <a:gd name="connsiteX4" fmla="*/ 0 w 3364993"/>
              <a:gd name="connsiteY4" fmla="*/ 4192888 h 5829819"/>
              <a:gd name="connsiteX0" fmla="*/ 0 w 3364993"/>
              <a:gd name="connsiteY0" fmla="*/ 4192888 h 5829819"/>
              <a:gd name="connsiteX1" fmla="*/ 2110798 w 3364993"/>
              <a:gd name="connsiteY1" fmla="*/ 0 h 5829819"/>
              <a:gd name="connsiteX2" fmla="*/ 3359030 w 3364993"/>
              <a:gd name="connsiteY2" fmla="*/ 3486796 h 5829819"/>
              <a:gd name="connsiteX3" fmla="*/ 3364993 w 3364993"/>
              <a:gd name="connsiteY3" fmla="*/ 5829819 h 5829819"/>
              <a:gd name="connsiteX4" fmla="*/ 0 w 3364993"/>
              <a:gd name="connsiteY4" fmla="*/ 4192888 h 5829819"/>
              <a:gd name="connsiteX0" fmla="*/ 0 w 3359040"/>
              <a:gd name="connsiteY0" fmla="*/ 4192888 h 5719182"/>
              <a:gd name="connsiteX1" fmla="*/ 2110798 w 3359040"/>
              <a:gd name="connsiteY1" fmla="*/ 0 h 5719182"/>
              <a:gd name="connsiteX2" fmla="*/ 3359030 w 3359040"/>
              <a:gd name="connsiteY2" fmla="*/ 3486796 h 5719182"/>
              <a:gd name="connsiteX3" fmla="*/ 3083774 w 3359040"/>
              <a:gd name="connsiteY3" fmla="*/ 5719182 h 5719182"/>
              <a:gd name="connsiteX4" fmla="*/ 0 w 3359040"/>
              <a:gd name="connsiteY4" fmla="*/ 4192888 h 5719182"/>
              <a:gd name="connsiteX0" fmla="*/ 0 w 3359040"/>
              <a:gd name="connsiteY0" fmla="*/ 3160600 h 4686894"/>
              <a:gd name="connsiteX1" fmla="*/ 649496 w 3359040"/>
              <a:gd name="connsiteY1" fmla="*/ 0 h 4686894"/>
              <a:gd name="connsiteX2" fmla="*/ 3359030 w 3359040"/>
              <a:gd name="connsiteY2" fmla="*/ 2454508 h 4686894"/>
              <a:gd name="connsiteX3" fmla="*/ 3083774 w 3359040"/>
              <a:gd name="connsiteY3" fmla="*/ 4686894 h 4686894"/>
              <a:gd name="connsiteX4" fmla="*/ 0 w 3359040"/>
              <a:gd name="connsiteY4" fmla="*/ 3160600 h 4686894"/>
              <a:gd name="connsiteX0" fmla="*/ 0 w 3359045"/>
              <a:gd name="connsiteY0" fmla="*/ 3160600 h 4686894"/>
              <a:gd name="connsiteX1" fmla="*/ 649496 w 3359045"/>
              <a:gd name="connsiteY1" fmla="*/ 0 h 4686894"/>
              <a:gd name="connsiteX2" fmla="*/ 3359030 w 3359045"/>
              <a:gd name="connsiteY2" fmla="*/ 2454508 h 4686894"/>
              <a:gd name="connsiteX3" fmla="*/ 3083774 w 3359045"/>
              <a:gd name="connsiteY3" fmla="*/ 4686894 h 4686894"/>
              <a:gd name="connsiteX4" fmla="*/ 0 w 3359045"/>
              <a:gd name="connsiteY4" fmla="*/ 3160600 h 4686894"/>
              <a:gd name="connsiteX0" fmla="*/ 0 w 3359030"/>
              <a:gd name="connsiteY0" fmla="*/ 3160600 h 4686894"/>
              <a:gd name="connsiteX1" fmla="*/ 649496 w 3359030"/>
              <a:gd name="connsiteY1" fmla="*/ 0 h 4686894"/>
              <a:gd name="connsiteX2" fmla="*/ 3359030 w 3359030"/>
              <a:gd name="connsiteY2" fmla="*/ 2454508 h 4686894"/>
              <a:gd name="connsiteX3" fmla="*/ 3083774 w 3359030"/>
              <a:gd name="connsiteY3" fmla="*/ 4686894 h 4686894"/>
              <a:gd name="connsiteX4" fmla="*/ 0 w 3359030"/>
              <a:gd name="connsiteY4" fmla="*/ 3160600 h 4686894"/>
              <a:gd name="connsiteX0" fmla="*/ 0 w 3359030"/>
              <a:gd name="connsiteY0" fmla="*/ 3160600 h 4686894"/>
              <a:gd name="connsiteX1" fmla="*/ 649496 w 3359030"/>
              <a:gd name="connsiteY1" fmla="*/ 0 h 4686894"/>
              <a:gd name="connsiteX2" fmla="*/ 3359030 w 3359030"/>
              <a:gd name="connsiteY2" fmla="*/ 2454508 h 4686894"/>
              <a:gd name="connsiteX3" fmla="*/ 3083774 w 3359030"/>
              <a:gd name="connsiteY3" fmla="*/ 4686894 h 4686894"/>
              <a:gd name="connsiteX4" fmla="*/ 0 w 3359030"/>
              <a:gd name="connsiteY4" fmla="*/ 3160600 h 468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030" h="4686894">
                <a:moveTo>
                  <a:pt x="0" y="3160600"/>
                </a:moveTo>
                <a:lnTo>
                  <a:pt x="649496" y="0"/>
                </a:lnTo>
                <a:lnTo>
                  <a:pt x="3359030" y="2454508"/>
                </a:lnTo>
                <a:cubicBezTo>
                  <a:pt x="3188829" y="3892352"/>
                  <a:pt x="3364521" y="2424580"/>
                  <a:pt x="3083774" y="4686894"/>
                </a:cubicBezTo>
                <a:lnTo>
                  <a:pt x="0" y="3160600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45000">
                <a:srgbClr val="FF7A00">
                  <a:lumMod val="98000"/>
                  <a:lumOff val="2000"/>
                  <a:alpha val="0"/>
                </a:srgbClr>
              </a:gs>
              <a:gs pos="100000">
                <a:srgbClr val="FF9900">
                  <a:alpha val="36000"/>
                </a:srgbClr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effectLst/>
              <a:latin typeface="Arial" pitchFamily="34" charset="0"/>
              <a:ea typeface="宋体" pitchFamily="2" charset="-122"/>
            </a:endParaRPr>
          </a:p>
        </p:txBody>
      </p:sp>
      <p:pic>
        <p:nvPicPr>
          <p:cNvPr id="43" name="Picture 14" descr="PPECLOGO-eff2-1-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 descr="PPECLOGO-eff2-1-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4" descr="PPECLOGO-eff2-1-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4" descr="PPECLOGO-eff2-1-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4" descr="PPECLOGO-eff2-1-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246314" y="3716515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五角星 61"/>
          <p:cNvSpPr/>
          <p:nvPr userDrawn="1"/>
        </p:nvSpPr>
        <p:spPr>
          <a:xfrm rot="21146867">
            <a:off x="-1257840" y="7321434"/>
            <a:ext cx="967488" cy="1074987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3" name="五角星 62"/>
          <p:cNvSpPr/>
          <p:nvPr userDrawn="1"/>
        </p:nvSpPr>
        <p:spPr>
          <a:xfrm rot="21146867">
            <a:off x="-513436" y="6684969"/>
            <a:ext cx="483744" cy="5374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4" name="五角星 63"/>
          <p:cNvSpPr/>
          <p:nvPr userDrawn="1"/>
        </p:nvSpPr>
        <p:spPr>
          <a:xfrm rot="21146867">
            <a:off x="-1302965" y="6382990"/>
            <a:ext cx="483744" cy="5374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五角星 64"/>
          <p:cNvSpPr/>
          <p:nvPr userDrawn="1"/>
        </p:nvSpPr>
        <p:spPr>
          <a:xfrm rot="21146867">
            <a:off x="-2785442" y="7161414"/>
            <a:ext cx="967488" cy="1074987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五角星 65"/>
          <p:cNvSpPr/>
          <p:nvPr userDrawn="1"/>
        </p:nvSpPr>
        <p:spPr>
          <a:xfrm rot="21146867">
            <a:off x="-1735363" y="6771705"/>
            <a:ext cx="478040" cy="531156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2000">
                <a:srgbClr val="FFC000"/>
              </a:gs>
              <a:gs pos="95000">
                <a:srgbClr val="C00000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8" name="椭圆 67"/>
          <p:cNvSpPr/>
          <p:nvPr userDrawn="1"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 userDrawn="1"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 userDrawn="1"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 userDrawn="1"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 userDrawn="1"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 userDrawn="1"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 userDrawn="1"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 userDrawn="1"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 userDrawn="1"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 userDrawn="1"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 userDrawn="1"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 userDrawn="1"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 userDrawn="1"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 userDrawn="1"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 userDrawn="1"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 userDrawn="1"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 userDrawn="1"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 userDrawn="1"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 userDrawn="1"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 userDrawn="1"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 userDrawn="1"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 userDrawn="1"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 userDrawn="1"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 userDrawn="1"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 userDrawn="1"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 userDrawn="1"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 userDrawn="1"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 userDrawn="1"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 userDrawn="1"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 userDrawn="1"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 userDrawn="1"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 userDrawn="1"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 userDrawn="1"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 userDrawn="1"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 userDrawn="1"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 userDrawn="1"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 userDrawn="1"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 userDrawn="1"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 userDrawn="1"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 userDrawn="1"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 userDrawn="1"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 userDrawn="1"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 userDrawn="1"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 userDrawn="1"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 userDrawn="1"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 userDrawn="1"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 userDrawn="1"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 userDrawn="1"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39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8" dur="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10" dur="4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12" dur="6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16" dur="5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3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8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0" dur="6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2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" dur="4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6" dur="8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8" dur="6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3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2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2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3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3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3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3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3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4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4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4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4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4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9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9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9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9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9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9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9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9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9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9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9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9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9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9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9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9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9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9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9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9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9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9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9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9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9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9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9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9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9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1" dur="9500" fill="hold"/>
                                        <p:tgtEl>
                                          <p:spTgt spid="40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3" dur="9500" fill="hold"/>
                                        <p:tgtEl>
                                          <p:spTgt spid="4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27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5" dur="9500" fill="hold"/>
                                        <p:tgtEl>
                                          <p:spTgt spid="4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7" dur="9500" fill="hold"/>
                                        <p:tgtEl>
                                          <p:spTgt spid="3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3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grpId="3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3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3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1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3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437" dur="3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8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69 0.02278 C 0.20469 0.01833 1.14375 -0.45055 1.18125 -1.26389 " pathEditMode="relative" rAng="0" ptsTypes="ss">
                                      <p:cBhvr>
                                        <p:cTn id="43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97" y="-64333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41" dur="4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2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2.22222E-6 C 0.20834 -0.005 1.16129 -0.51584 1.19948 -1.40195 " pathEditMode="relative" rAng="0" ptsTypes="ss">
                                      <p:cBhvr>
                                        <p:cTn id="44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65" y="-70111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45" dur="3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6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88889E-6 -3.58025E-6 C 0.19914 -0.00555 1.10886 -0.54876 1.14549 -1.49105 " pathEditMode="relative" rAng="0" ptsTypes="ss">
                                      <p:cBhvr>
                                        <p:cTn id="44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74" y="-74568"/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49" dur="4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0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77778E-6 4.44444E-6 C 0.19688 -0.005 1.09705 -0.51639 1.13316 -1.40306 " pathEditMode="relative" rAng="0" ptsTypes="ss">
                                      <p:cBhvr>
                                        <p:cTn id="45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9" y="-70167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8" presetClass="emp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53" dur="4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55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5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57" dur="6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59" dur="4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61" dur="6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63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65" dur="58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7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9" dur="4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1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5" dur="2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7" dur="3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97" dur="6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99" dur="6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01" dur="6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03" dur="4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05" dur="8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07" dur="6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9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1" dur="4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3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7" dur="2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9" dur="3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39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41" dur="6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43" dur="4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44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45" dur="6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47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48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49" dur="58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1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3" dur="4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5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7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9" dur="2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1" dur="3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3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6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9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81" dur="6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83" dur="6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85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87" dur="4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89" dur="8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9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91" dur="6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3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5" dur="4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7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1" dur="2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3" dur="3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1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2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24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25" dur="6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26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27" dur="4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29" dur="6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31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3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33" dur="58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5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7" dur="4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9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3" dur="2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5" dur="3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65" dur="6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6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67" dur="6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69" dur="6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71" dur="4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7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73" dur="8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7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75" dur="6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7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9" dur="4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1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3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5" dur="2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7" dur="3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9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2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707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709" dur="6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711" dur="4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712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713" dur="6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715" dur="5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71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717" dur="58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7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9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1" dur="4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3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7" dur="2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9" dur="3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2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8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1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4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49" dur="6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5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51" dur="6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52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53" dur="6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54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55" dur="4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56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57" dur="8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58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59" dur="6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1" dur="5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3" dur="4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5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7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9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1" dur="3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4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7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0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3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6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9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39" grpId="0" animBg="1"/>
      <p:bldP spid="39" grpId="1" animBg="1"/>
      <p:bldP spid="39" grpId="2" animBg="1"/>
      <p:bldP spid="39" grpId="3" animBg="1"/>
      <p:bldP spid="40" grpId="0" animBg="1"/>
      <p:bldP spid="40" grpId="1" animBg="1"/>
      <p:bldP spid="40" grpId="2" animBg="1"/>
      <p:bldP spid="40" grpId="3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2" grpId="2" animBg="1"/>
      <p:bldP spid="42" grpId="3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1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74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35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97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9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98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2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039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12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90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65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A9987-4F6C-45F7-B528-92C39907F5B3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9EAFA-C7E2-4448-8F7E-F9FC15DD94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41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12" Type="http://schemas.openxmlformats.org/officeDocument/2006/relationships/image" Target="../media/image2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8.png"/><Relationship Id="rId5" Type="http://schemas.openxmlformats.org/officeDocument/2006/relationships/image" Target="../media/image33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5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6.png"/><Relationship Id="rId7" Type="http://schemas.openxmlformats.org/officeDocument/2006/relationships/image" Target="../media/image3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audio" Target="../media/media3.m4a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microsoft.com/office/2007/relationships/media" Target="../media/media3.m4a"/><Relationship Id="rId6" Type="http://schemas.openxmlformats.org/officeDocument/2006/relationships/image" Target="../media/image25.png"/><Relationship Id="rId11" Type="http://schemas.openxmlformats.org/officeDocument/2006/relationships/image" Target="../media/image6.png"/><Relationship Id="rId5" Type="http://schemas.openxmlformats.org/officeDocument/2006/relationships/image" Target="../media/image23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37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8.png"/><Relationship Id="rId5" Type="http://schemas.openxmlformats.org/officeDocument/2006/relationships/image" Target="../media/image24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image" Target="../media/image23.png"/><Relationship Id="rId21" Type="http://schemas.openxmlformats.org/officeDocument/2006/relationships/image" Target="../media/image16.png"/><Relationship Id="rId7" Type="http://schemas.openxmlformats.org/officeDocument/2006/relationships/image" Target="../media/image39.jpe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11" Type="http://schemas.openxmlformats.org/officeDocument/2006/relationships/image" Target="../media/image6.png"/><Relationship Id="rId5" Type="http://schemas.openxmlformats.org/officeDocument/2006/relationships/image" Target="../media/image17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openxmlformats.org/officeDocument/2006/relationships/image" Target="../media/image24.pn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6.png"/><Relationship Id="rId7" Type="http://schemas.openxmlformats.org/officeDocument/2006/relationships/image" Target="../media/image3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audio" Target="../media/media4.m4a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1" Type="http://schemas.microsoft.com/office/2007/relationships/media" Target="../media/media4.m4a"/><Relationship Id="rId6" Type="http://schemas.openxmlformats.org/officeDocument/2006/relationships/image" Target="../media/image25.png"/><Relationship Id="rId11" Type="http://schemas.openxmlformats.org/officeDocument/2006/relationships/image" Target="../media/image6.png"/><Relationship Id="rId5" Type="http://schemas.openxmlformats.org/officeDocument/2006/relationships/image" Target="../media/image23.pn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11" Type="http://schemas.openxmlformats.org/officeDocument/2006/relationships/image" Target="../media/image8.png"/><Relationship Id="rId5" Type="http://schemas.openxmlformats.org/officeDocument/2006/relationships/image" Target="../media/image17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4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8.png"/><Relationship Id="rId5" Type="http://schemas.openxmlformats.org/officeDocument/2006/relationships/image" Target="../media/image33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25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12" Type="http://schemas.openxmlformats.org/officeDocument/2006/relationships/image" Target="../media/image49.jp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openxmlformats.org/officeDocument/2006/relationships/image" Target="../media/image42.jpg"/><Relationship Id="rId10" Type="http://schemas.openxmlformats.org/officeDocument/2006/relationships/image" Target="../media/image47.jp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LL\Desktop\新建文件夹\17_0002_素材中国-sccnn.com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246" y="-20538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LL\Desktop\新建文件夹\992f60e6798415839337043bdd0f30f1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L\Desktop\新建文件夹\17_0001_素材中国-sccnn.com-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59563" y="20465"/>
            <a:ext cx="6827331" cy="16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LL\Desktop\新建文件夹\17_0001_素材中国-sccnn.com-1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619" b="-41433"/>
          <a:stretch/>
        </p:blipFill>
        <p:spPr bwMode="auto">
          <a:xfrm>
            <a:off x="2123728" y="2180705"/>
            <a:ext cx="6827331" cy="350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LL\Desktop\新建文件夹\992f60e6798415839337043bdd0f30f1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58"/>
          <a:stretch/>
        </p:blipFill>
        <p:spPr bwMode="auto">
          <a:xfrm>
            <a:off x="2548611" y="1267409"/>
            <a:ext cx="5134187" cy="1374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L\Desktop\49af877c57e5b861694b72c22073d3f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611" y="3016943"/>
            <a:ext cx="542670" cy="54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4—10名颁奖音乐.mp3">
            <a:hlinkClick r:id="" action="ppaction://media"/>
            <a:extLst>
              <a:ext uri="{FF2B5EF4-FFF2-40B4-BE49-F238E27FC236}">
                <a16:creationId xmlns="" xmlns:a16="http://schemas.microsoft.com/office/drawing/2014/main" id="{EE8D2423-1CD6-447D-B940-50D0A0B79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900592" y="4970884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91281" y="2859782"/>
            <a:ext cx="3424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FFFF00"/>
                </a:solidFill>
              </a:rPr>
              <a:t>表彰大会流程</a:t>
            </a:r>
            <a:r>
              <a:rPr lang="en-US" altLang="zh-CN" sz="2400" dirty="0" err="1">
                <a:solidFill>
                  <a:srgbClr val="FFFF00"/>
                </a:solidFill>
              </a:rPr>
              <a:t>ppt</a:t>
            </a:r>
            <a:r>
              <a:rPr lang="zh-CN" altLang="en-US" sz="2400" dirty="0">
                <a:solidFill>
                  <a:srgbClr val="FFFF00"/>
                </a:solidFill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70270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2717 C 0.00122 -0.03181 0.00434 -0.03582 0.00816 -0.03706 C 0.0132 -0.04293 0.01042 -0.04169 0.01545 -0.04293 C 0.01841 -0.04663 0.02223 -0.04787 0.02518 -0.05096 C 0.0283 -0.05404 0.03091 -0.05744 0.03403 -0.06053 C 0.03855 -0.06485 0.04775 -0.06887 0.0533 -0.07196 C 0.05712 -0.07381 0.06111 -0.07875 0.06511 -0.07968 C 0.06771 -0.08029 0.07049 -0.08029 0.07327 -0.08029 C 0.09289 -0.07999 0.10938 -0.07999 0.12813 -0.0769 C 0.13542 -0.07566 0.14236 -0.07381 0.14966 -0.07257 C 0.15365 -0.07196 0.16146 -0.07072 0.16146 -0.07072 C 0.16424 -0.06887 0.16493 -0.06671 0.16806 -0.06485 C 0.17952 -0.05157 0.19254 -0.04138 0.20886 -0.03891 C 0.21459 -0.03675 0.21493 -0.03613 0.22223 -0.0352 C 0.22657 -0.0315 0.23247 -0.03057 0.23768 -0.02995 C 0.28577 -0.03088 0.27848 -0.03057 0.30521 -0.03428 C 0.31302 -0.03829 0.32275 -0.042 0.33108 -0.04385 C 0.33698 -0.04879 0.34462 -0.05219 0.35174 -0.05435 C 0.35382 -0.0559 0.35851 -0.05775 0.35851 -0.05744 C 0.36389 -0.06207 0.37136 -0.06547 0.37778 -0.06671 C 0.38351 -0.06948 0.38941 -0.07196 0.39549 -0.0735 C 0.40851 -0.07257 0.40868 -0.07443 0.41702 -0.06825 C 0.41823 -0.06362 0.42066 -0.05898 0.42223 -0.05435 C 0.42327 -0.04756 0.42466 -0.03829 0.43108 -0.03613 C 0.4408 -0.02841 0.45712 -0.02717 0.46806 -0.02717 " pathEditMode="relative" rAng="0" ptsTypes="ffffffffffffffffffffffffA">
                                      <p:cBhvr>
                                        <p:cTn id="39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03" y="-26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>
            <a:spLocks noChangeArrowheads="1"/>
          </p:cNvSpPr>
          <p:nvPr/>
        </p:nvSpPr>
        <p:spPr bwMode="auto">
          <a:xfrm>
            <a:off x="3779912" y="1702590"/>
            <a:ext cx="2546430" cy="574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才艺汇演</a:t>
            </a:r>
          </a:p>
        </p:txBody>
      </p:sp>
      <p:pic>
        <p:nvPicPr>
          <p:cNvPr id="4" name="Picture 4" descr="d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19" y="1570719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/>
          <p:cNvSpPr>
            <a:spLocks noChangeArrowheads="1"/>
          </p:cNvSpPr>
          <p:nvPr/>
        </p:nvSpPr>
        <p:spPr bwMode="auto">
          <a:xfrm>
            <a:off x="3779912" y="2545360"/>
            <a:ext cx="2546430" cy="574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颁奖典礼</a:t>
            </a:r>
            <a:endParaRPr lang="zh-CN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7" descr="d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59" y="2399659"/>
            <a:ext cx="6639464" cy="24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3779912" y="3324707"/>
            <a:ext cx="2546430" cy="57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获奖感言</a:t>
            </a:r>
            <a:endParaRPr lang="zh-CN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Picture 10" descr="d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59" y="3224347"/>
            <a:ext cx="6639464" cy="24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3807402" y="4150812"/>
            <a:ext cx="2546430" cy="57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狂欢舞会</a:t>
            </a:r>
            <a:endParaRPr lang="zh-CN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13" descr="d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659" y="4051870"/>
            <a:ext cx="6639464" cy="24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" name="TextBox 7"/>
          <p:cNvSpPr>
            <a:spLocks noChangeArrowheads="1"/>
          </p:cNvSpPr>
          <p:nvPr/>
        </p:nvSpPr>
        <p:spPr bwMode="auto">
          <a:xfrm>
            <a:off x="5780907" y="995758"/>
            <a:ext cx="1842007" cy="574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晚会流程</a:t>
            </a:r>
          </a:p>
        </p:txBody>
      </p:sp>
      <p:pic>
        <p:nvPicPr>
          <p:cNvPr id="2050" name="Picture 2" descr="C:\Users\LL\Desktop\51aa1f9675f4c434111061cba5b19f5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721" y="-79807"/>
            <a:ext cx="1458377" cy="14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LL\Desktop\新建文件夹\992f60e6798415839337043bdd0f30f1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907704" y="26749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7485C389-AF8C-47AE-88D0-22070302A27B}"/>
              </a:ext>
            </a:extLst>
          </p:cNvPr>
          <p:cNvGrpSpPr/>
          <p:nvPr/>
        </p:nvGrpSpPr>
        <p:grpSpPr>
          <a:xfrm>
            <a:off x="3289067" y="1418213"/>
            <a:ext cx="1141566" cy="1141566"/>
            <a:chOff x="3289067" y="1418213"/>
            <a:chExt cx="1141566" cy="1141566"/>
          </a:xfrm>
        </p:grpSpPr>
        <p:pic>
          <p:nvPicPr>
            <p:cNvPr id="2051" name="Picture 3" descr="C:\Users\LL\Desktop\275da400c6de95b8c03a0e79e2af0fd5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067" y="1418213"/>
              <a:ext cx="1141566" cy="11415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CC638F4A-18B7-4A60-9FB6-D4FFF63D3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720" y="1672657"/>
              <a:ext cx="604260" cy="604572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892DFBCC-C6C8-470B-8719-134F84ABACD7}"/>
                </a:ext>
              </a:extLst>
            </p:cNvPr>
            <p:cNvSpPr txBox="1"/>
            <p:nvPr/>
          </p:nvSpPr>
          <p:spPr>
            <a:xfrm>
              <a:off x="3685870" y="1718906"/>
              <a:ext cx="243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1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4A39E7B4-4F3C-49DB-9818-9D8720911FDF}"/>
              </a:ext>
            </a:extLst>
          </p:cNvPr>
          <p:cNvGrpSpPr/>
          <p:nvPr/>
        </p:nvGrpSpPr>
        <p:grpSpPr>
          <a:xfrm>
            <a:off x="3275856" y="2291239"/>
            <a:ext cx="1145883" cy="1145883"/>
            <a:chOff x="3275856" y="2291239"/>
            <a:chExt cx="1145883" cy="1145883"/>
          </a:xfrm>
        </p:grpSpPr>
        <p:pic>
          <p:nvPicPr>
            <p:cNvPr id="31" name="Picture 3" descr="C:\Users\LL\Desktop\275da400c6de95b8c03a0e79e2af0fd5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2291239"/>
              <a:ext cx="1145883" cy="1145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6A5C39F3-A473-497D-99E4-0BEF9A244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0230" y="2463912"/>
              <a:ext cx="604260" cy="604572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1B7C778C-4CB2-4FFA-8C14-37D0C1E66F1B}"/>
                </a:ext>
              </a:extLst>
            </p:cNvPr>
            <p:cNvSpPr txBox="1"/>
            <p:nvPr/>
          </p:nvSpPr>
          <p:spPr>
            <a:xfrm>
              <a:off x="3658380" y="2510161"/>
              <a:ext cx="243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2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64EC23F6-7766-4B69-8CA8-1A92CD5A4DD1}"/>
              </a:ext>
            </a:extLst>
          </p:cNvPr>
          <p:cNvGrpSpPr/>
          <p:nvPr/>
        </p:nvGrpSpPr>
        <p:grpSpPr>
          <a:xfrm>
            <a:off x="3331221" y="3130826"/>
            <a:ext cx="1108009" cy="1108009"/>
            <a:chOff x="3331221" y="3130826"/>
            <a:chExt cx="1108009" cy="1108009"/>
          </a:xfrm>
        </p:grpSpPr>
        <p:pic>
          <p:nvPicPr>
            <p:cNvPr id="32" name="Picture 3" descr="C:\Users\LL\Desktop\275da400c6de95b8c03a0e79e2af0fd5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1221" y="3130826"/>
              <a:ext cx="1108009" cy="11080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76550B97-753D-43AA-A640-CCA431A8E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720" y="3319585"/>
              <a:ext cx="604260" cy="604572"/>
            </a:xfrm>
            <a:prstGeom prst="rect">
              <a:avLst/>
            </a:prstGeom>
          </p:spPr>
        </p:pic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6D9F5017-DBF3-4598-A4B8-D838E20199A1}"/>
                </a:ext>
              </a:extLst>
            </p:cNvPr>
            <p:cNvSpPr txBox="1"/>
            <p:nvPr/>
          </p:nvSpPr>
          <p:spPr>
            <a:xfrm>
              <a:off x="3685870" y="3365834"/>
              <a:ext cx="243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3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8E711439-BD61-4CE0-86A2-C2739E885197}"/>
              </a:ext>
            </a:extLst>
          </p:cNvPr>
          <p:cNvGrpSpPr/>
          <p:nvPr/>
        </p:nvGrpSpPr>
        <p:grpSpPr>
          <a:xfrm>
            <a:off x="3347864" y="3939902"/>
            <a:ext cx="1115663" cy="1115663"/>
            <a:chOff x="3347864" y="3939902"/>
            <a:chExt cx="1115663" cy="1115663"/>
          </a:xfrm>
        </p:grpSpPr>
        <p:pic>
          <p:nvPicPr>
            <p:cNvPr id="33" name="Picture 3" descr="C:\Users\LL\Desktop\275da400c6de95b8c03a0e79e2af0fd5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3939902"/>
              <a:ext cx="1115663" cy="1115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图片 33">
              <a:extLst>
                <a:ext uri="{FF2B5EF4-FFF2-40B4-BE49-F238E27FC236}">
                  <a16:creationId xmlns="" xmlns:a16="http://schemas.microsoft.com/office/drawing/2014/main" id="{FE2C5B6F-A512-4421-A7E9-1CDF0D05A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746" y="4131238"/>
              <a:ext cx="604260" cy="604572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F46EDDD7-A7B1-42C8-AA41-BE88260D5362}"/>
                </a:ext>
              </a:extLst>
            </p:cNvPr>
            <p:cNvSpPr txBox="1"/>
            <p:nvPr/>
          </p:nvSpPr>
          <p:spPr>
            <a:xfrm>
              <a:off x="3728896" y="4177487"/>
              <a:ext cx="2430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4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群星 - Childhood Memory">
            <a:hlinkClick r:id="" action="ppaction://media"/>
            <a:extLst>
              <a:ext uri="{FF2B5EF4-FFF2-40B4-BE49-F238E27FC236}">
                <a16:creationId xmlns="" xmlns:a16="http://schemas.microsoft.com/office/drawing/2014/main" id="{8D42BBFD-DB17-4A75-9ACB-47ADB4F3C2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471017" y="54520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971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8" presetClass="entr" presetSubtype="0" ac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">
                <p:cTn id="7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3" grpId="0" bldLvl="0" autoUpdateAnimBg="0"/>
      <p:bldP spid="6" grpId="0"/>
      <p:bldP spid="9" grpId="0" bldLvl="0" autoUpdateAnimBg="0"/>
      <p:bldP spid="12" grpId="0" bldLvl="0" autoUpdateAnimBg="0"/>
      <p:bldP spid="2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49A78ED-7E73-4DD3-8979-13560FEA1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166" y="568945"/>
            <a:ext cx="6255193" cy="4235053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9B578A3-BF38-40BB-B6F6-AA5BF4C68E71}"/>
              </a:ext>
            </a:extLst>
          </p:cNvPr>
          <p:cNvGrpSpPr>
            <a:grpSpLocks/>
          </p:cNvGrpSpPr>
          <p:nvPr/>
        </p:nvGrpSpPr>
        <p:grpSpPr bwMode="auto">
          <a:xfrm>
            <a:off x="604068" y="915566"/>
            <a:ext cx="1873250" cy="3074897"/>
            <a:chOff x="774560" y="1905401"/>
            <a:chExt cx="1872208" cy="3074547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04EA30D1-FB6D-4572-ADC1-B1C573CF5F23}"/>
                </a:ext>
              </a:extLst>
            </p:cNvPr>
            <p:cNvSpPr/>
            <p:nvPr/>
          </p:nvSpPr>
          <p:spPr>
            <a:xfrm>
              <a:off x="774560" y="1905401"/>
              <a:ext cx="1872208" cy="236034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" name="TextBox 1">
              <a:extLst>
                <a:ext uri="{FF2B5EF4-FFF2-40B4-BE49-F238E27FC236}">
                  <a16:creationId xmlns="" xmlns:a16="http://schemas.microsoft.com/office/drawing/2014/main" id="{7E252D11-900A-4212-B272-21C7FE06BD28}"/>
                </a:ext>
              </a:extLst>
            </p:cNvPr>
            <p:cNvSpPr txBox="1"/>
            <p:nvPr/>
          </p:nvSpPr>
          <p:spPr>
            <a:xfrm>
              <a:off x="1011135" y="4641394"/>
              <a:ext cx="121058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/>
              <a:r>
                <a:rPr lang="zh-CN" altLang="en-US" sz="1600" b="1" noProof="1">
                  <a:gradFill flip="none" rotWithShape="1">
                    <a:gsLst>
                      <a:gs pos="39000">
                        <a:srgbClr val="FFFCB3"/>
                      </a:gs>
                      <a:gs pos="100000">
                        <a:srgbClr val="E2BD65"/>
                      </a:gs>
                      <a:gs pos="75000">
                        <a:srgbClr val="FEA412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</a:rPr>
                <a:t>企业董事长</a:t>
              </a:r>
              <a:endParaRPr lang="zh-CN" altLang="en-US" sz="2000" b="1" noProof="1">
                <a:gradFill flip="none" rotWithShape="1">
                  <a:gsLst>
                    <a:gs pos="39000">
                      <a:srgbClr val="FFFCB3"/>
                    </a:gs>
                    <a:gs pos="100000">
                      <a:srgbClr val="E2BD65"/>
                    </a:gs>
                    <a:gs pos="75000">
                      <a:srgbClr val="FEA412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</a:endParaRPr>
            </a:p>
          </p:txBody>
        </p:sp>
        <p:sp>
          <p:nvSpPr>
            <p:cNvPr id="5" name="TextBox 1">
              <a:extLst>
                <a:ext uri="{FF2B5EF4-FFF2-40B4-BE49-F238E27FC236}">
                  <a16:creationId xmlns="" xmlns:a16="http://schemas.microsoft.com/office/drawing/2014/main" id="{A5C72AA1-3768-4FB7-9047-CE564490AD0A}"/>
                </a:ext>
              </a:extLst>
            </p:cNvPr>
            <p:cNvSpPr txBox="1"/>
            <p:nvPr/>
          </p:nvSpPr>
          <p:spPr>
            <a:xfrm>
              <a:off x="1062432" y="4240670"/>
              <a:ext cx="110799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/>
              <a:r>
                <a:rPr lang="zh-CN" altLang="en-US" sz="2400" b="1" noProof="1">
                  <a:gradFill flip="none" rotWithShape="1">
                    <a:gsLst>
                      <a:gs pos="39000">
                        <a:srgbClr val="FFFCB3"/>
                      </a:gs>
                      <a:gs pos="100000">
                        <a:srgbClr val="E2BD65"/>
                      </a:gs>
                      <a:gs pos="75000">
                        <a:srgbClr val="FEA412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</a:rPr>
                <a:t>李先生</a:t>
              </a:r>
            </a:p>
          </p:txBody>
        </p:sp>
      </p:grpSp>
      <p:sp>
        <p:nvSpPr>
          <p:cNvPr id="6" name="Text Box 16">
            <a:extLst>
              <a:ext uri="{FF2B5EF4-FFF2-40B4-BE49-F238E27FC236}">
                <a16:creationId xmlns="" xmlns:a16="http://schemas.microsoft.com/office/drawing/2014/main" id="{A338212C-D24F-4139-912E-3D6479633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903345"/>
            <a:ext cx="2336239" cy="572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领导致词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="" xmlns:a16="http://schemas.microsoft.com/office/drawing/2014/main" id="{F8C1AEF2-2AF3-4B4E-9862-21E4C6989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1528883"/>
            <a:ext cx="4752528" cy="2790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just"/>
            <a:r>
              <a:rPr lang="zh-CN" altLang="en-US" sz="1600" dirty="0">
                <a:latin typeface="黑体" pitchFamily="2" charset="-122"/>
                <a:ea typeface="黑体" pitchFamily="2" charset="-122"/>
              </a:rPr>
              <a:t>    </a:t>
            </a:r>
            <a:r>
              <a:rPr lang="zh-CN" altLang="en-US" sz="1600" dirty="0">
                <a:solidFill>
                  <a:srgbClr val="FDEB74"/>
                </a:solidFill>
                <a:latin typeface="黑体" pitchFamily="2" charset="-122"/>
                <a:ea typeface="黑体" pitchFamily="2" charset="-122"/>
              </a:rPr>
              <a:t>时光流逝，不知不觉</a:t>
            </a:r>
            <a:r>
              <a:rPr lang="en-US" altLang="zh-CN" sz="1600" dirty="0">
                <a:solidFill>
                  <a:srgbClr val="FDEB74"/>
                </a:solidFill>
                <a:latin typeface="黑体" pitchFamily="2" charset="-122"/>
                <a:ea typeface="黑体" pitchFamily="2" charset="-122"/>
              </a:rPr>
              <a:t>2014</a:t>
            </a:r>
            <a:r>
              <a:rPr lang="zh-CN" altLang="en-US" sz="1600" dirty="0">
                <a:solidFill>
                  <a:srgbClr val="FDEB74"/>
                </a:solidFill>
                <a:latin typeface="黑体" pitchFamily="2" charset="-122"/>
                <a:ea typeface="黑体" pitchFamily="2" charset="-122"/>
              </a:rPr>
              <a:t>年已经逝去，我们将迎来崭新的</a:t>
            </a:r>
            <a:r>
              <a:rPr lang="en-US" altLang="zh-CN" sz="1600" dirty="0">
                <a:solidFill>
                  <a:srgbClr val="FDEB74"/>
                </a:solidFill>
                <a:latin typeface="黑体" pitchFamily="2" charset="-122"/>
                <a:ea typeface="黑体" pitchFamily="2" charset="-122"/>
              </a:rPr>
              <a:t>2015</a:t>
            </a:r>
            <a:r>
              <a:rPr lang="zh-CN" altLang="en-US" sz="1600" dirty="0">
                <a:solidFill>
                  <a:srgbClr val="FDEB74"/>
                </a:solidFill>
                <a:latin typeface="黑体" pitchFamily="2" charset="-122"/>
                <a:ea typeface="黑体" pitchFamily="2" charset="-122"/>
              </a:rPr>
              <a:t>年</a:t>
            </a:r>
            <a:endParaRPr lang="en-US" altLang="zh-CN" sz="1600" dirty="0">
              <a:solidFill>
                <a:srgbClr val="FDEB74"/>
              </a:solidFill>
              <a:latin typeface="黑体" pitchFamily="2" charset="-122"/>
              <a:ea typeface="黑体" pitchFamily="2" charset="-122"/>
            </a:endParaRPr>
          </a:p>
          <a:p>
            <a:pPr algn="just"/>
            <a:endParaRPr lang="zh-CN" altLang="en-US" sz="1600" dirty="0">
              <a:solidFill>
                <a:srgbClr val="FDEB74"/>
              </a:solidFill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zh-CN" altLang="en-US" sz="1600" dirty="0">
                <a:solidFill>
                  <a:srgbClr val="FDEB74"/>
                </a:solidFill>
                <a:latin typeface="黑体" pitchFamily="2" charset="-122"/>
                <a:ea typeface="黑体" pitchFamily="2" charset="-122"/>
              </a:rPr>
              <a:t>    过去的一年大家都很努力和怀念，因为都为了共同目标的付出了很多，为了集体的荣誉，昼夜伏笔，辛勤苦干，实地调查走访，积累了大量的资源资料，为领导的决策提供了有力的证据和材料，使得工作大获成功。</a:t>
            </a:r>
          </a:p>
          <a:p>
            <a:pPr algn="just"/>
            <a:endParaRPr lang="en-US" altLang="zh-CN" sz="1600" dirty="0">
              <a:solidFill>
                <a:srgbClr val="FDEB74"/>
              </a:solidFill>
              <a:latin typeface="黑体" pitchFamily="2" charset="-122"/>
              <a:ea typeface="黑体" pitchFamily="2" charset="-122"/>
            </a:endParaRPr>
          </a:p>
          <a:p>
            <a:pPr algn="just"/>
            <a:r>
              <a:rPr lang="zh-CN" altLang="en-US" sz="1600" dirty="0">
                <a:solidFill>
                  <a:srgbClr val="FDEB74"/>
                </a:solidFill>
                <a:latin typeface="黑体" pitchFamily="2" charset="-122"/>
                <a:ea typeface="黑体" pitchFamily="2" charset="-122"/>
              </a:rPr>
              <a:t>    最后，预祝各位在新的一年里工作顺利，家庭幸福！</a:t>
            </a:r>
            <a:endParaRPr lang="zh-CN" altLang="en-US" sz="1600" b="0" dirty="0">
              <a:solidFill>
                <a:srgbClr val="FDEB74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53A51871-FC26-4EA9-98F8-6F97F3DEC6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98" y="781996"/>
            <a:ext cx="1938590" cy="260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y">
            <a:extLst>
              <a:ext uri="{FF2B5EF4-FFF2-40B4-BE49-F238E27FC236}">
                <a16:creationId xmlns="" xmlns:a16="http://schemas.microsoft.com/office/drawing/2014/main" id="{F0FEA016-4F47-4E1D-89A8-AE8FE1192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540299" y="1593042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dy">
            <a:extLst>
              <a:ext uri="{FF2B5EF4-FFF2-40B4-BE49-F238E27FC236}">
                <a16:creationId xmlns="" xmlns:a16="http://schemas.microsoft.com/office/drawing/2014/main" id="{AB12E513-A136-413F-AB64-27D63EA2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59106"/>
            <a:ext cx="6639465" cy="24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3" descr="C:\Users\LL\Desktop\275da400c6de95b8c03a0e79e2af0fd5.png">
            <a:extLst>
              <a:ext uri="{FF2B5EF4-FFF2-40B4-BE49-F238E27FC236}">
                <a16:creationId xmlns="" xmlns:a16="http://schemas.microsoft.com/office/drawing/2014/main" id="{89256A91-43A2-4749-B605-8AA741D16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752" y="82308"/>
            <a:ext cx="2273418" cy="227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71A2A57-C10F-4A39-9192-9298356159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74" y="266839"/>
            <a:ext cx="1418888" cy="1419622"/>
          </a:xfrm>
          <a:prstGeom prst="rect">
            <a:avLst/>
          </a:prstGeom>
        </p:spPr>
      </p:pic>
      <p:pic>
        <p:nvPicPr>
          <p:cNvPr id="26" name="图片 25" descr="图片包含 物体&#10;&#10;已生成极高可信度的说明">
            <a:extLst>
              <a:ext uri="{FF2B5EF4-FFF2-40B4-BE49-F238E27FC236}">
                <a16:creationId xmlns="" xmlns:a16="http://schemas.microsoft.com/office/drawing/2014/main" id="{CD2BD2DD-7EC9-44EC-A67B-67F04E68FA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14" y="1491709"/>
            <a:ext cx="6575590" cy="2386866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395B9B1E-B350-4E1F-997C-A274CA01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383" y="624957"/>
            <a:ext cx="1196157" cy="8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Part 01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Text Box 16">
            <a:extLst>
              <a:ext uri="{FF2B5EF4-FFF2-40B4-BE49-F238E27FC236}">
                <a16:creationId xmlns="" xmlns:a16="http://schemas.microsoft.com/office/drawing/2014/main" id="{08FAF8BD-B95C-4535-93A5-B797AEB5C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077256"/>
            <a:ext cx="5443651" cy="129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7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才艺汇演</a:t>
            </a:r>
          </a:p>
        </p:txBody>
      </p:sp>
      <p:pic>
        <p:nvPicPr>
          <p:cNvPr id="30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57103B39-B5D4-4A2F-BF63-5877CB57D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14" y="-51490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5896E0EC-9B72-417C-92FA-4A047C3E409A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F8C0B569-9197-4601-818A-1B19AB483C6A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E4BA6E5A-94A5-469D-9D22-E26940294140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41CAE5FB-081E-4815-9697-1224DFD4EA3E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443828DF-7965-48BF-B549-39088D936D77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A1E3A8B2-DB97-4F9F-BC88-73F3FC76C8EF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86DE4EB8-6AC5-4DAF-BDEA-6F2F61339E26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11400038-CC6E-4A72-8E90-45282C41DBD8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E24B51B6-990E-4440-9A5C-5DF138698640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0DACAB43-7585-482F-9387-1DC3AB1E9BD5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0CDE3093-4885-40B9-9CD8-92179E6912D0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45257101-5AE8-4D0D-A7EA-16CF48C63E81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2" descr="PPECLOGO-eff-0-1">
            <a:extLst>
              <a:ext uri="{FF2B5EF4-FFF2-40B4-BE49-F238E27FC236}">
                <a16:creationId xmlns="" xmlns:a16="http://schemas.microsoft.com/office/drawing/2014/main" id="{8D29D3C7-A75C-4BF6-AA76-791D1766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 descr="PPECLOGO-eff-0-2">
            <a:extLst>
              <a:ext uri="{FF2B5EF4-FFF2-40B4-BE49-F238E27FC236}">
                <a16:creationId xmlns="" xmlns:a16="http://schemas.microsoft.com/office/drawing/2014/main" id="{DE0063B1-D236-4C45-B203-5732FD8AE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 descr="PPECLOGO-eff-0-3">
            <a:extLst>
              <a:ext uri="{FF2B5EF4-FFF2-40B4-BE49-F238E27FC236}">
                <a16:creationId xmlns="" xmlns:a16="http://schemas.microsoft.com/office/drawing/2014/main" id="{E5C36D82-8EA5-4BCE-8CF7-245FC17CF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 descr="PPECLOGO-eff-0-1">
            <a:extLst>
              <a:ext uri="{FF2B5EF4-FFF2-40B4-BE49-F238E27FC236}">
                <a16:creationId xmlns="" xmlns:a16="http://schemas.microsoft.com/office/drawing/2014/main" id="{3FA24C82-FD17-4087-90FA-0A6D05888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" descr="PPECLOGO-eff-0-1">
            <a:extLst>
              <a:ext uri="{FF2B5EF4-FFF2-40B4-BE49-F238E27FC236}">
                <a16:creationId xmlns="" xmlns:a16="http://schemas.microsoft.com/office/drawing/2014/main" id="{760DADDC-02B5-4A37-8207-34C062E13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7" descr="PPECLOGO-eff-0-1">
            <a:extLst>
              <a:ext uri="{FF2B5EF4-FFF2-40B4-BE49-F238E27FC236}">
                <a16:creationId xmlns="" xmlns:a16="http://schemas.microsoft.com/office/drawing/2014/main" id="{77E8CC8A-5752-414C-8687-846273906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8" descr="PPECLOGO-eff-0-2">
            <a:extLst>
              <a:ext uri="{FF2B5EF4-FFF2-40B4-BE49-F238E27FC236}">
                <a16:creationId xmlns="" xmlns:a16="http://schemas.microsoft.com/office/drawing/2014/main" id="{2327BC45-8CCA-4F7D-A093-7C2FBA12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9" descr="PPECLOGO-eff-5-4">
            <a:extLst>
              <a:ext uri="{FF2B5EF4-FFF2-40B4-BE49-F238E27FC236}">
                <a16:creationId xmlns="" xmlns:a16="http://schemas.microsoft.com/office/drawing/2014/main" id="{EA0CBA32-7647-48F8-8E62-2798D5756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0" descr="PPECLOGO-eff-5-2">
            <a:extLst>
              <a:ext uri="{FF2B5EF4-FFF2-40B4-BE49-F238E27FC236}">
                <a16:creationId xmlns="" xmlns:a16="http://schemas.microsoft.com/office/drawing/2014/main" id="{834EDC69-95B1-4672-BB42-7006E995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649664" y="1144765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1" descr="PPECLOGO-eff-5-4">
            <a:extLst>
              <a:ext uri="{FF2B5EF4-FFF2-40B4-BE49-F238E27FC236}">
                <a16:creationId xmlns="" xmlns:a16="http://schemas.microsoft.com/office/drawing/2014/main" id="{F220F07D-33C7-47D5-AD31-4DA396A2D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2" descr="PPECLOGO-eff-0-1">
            <a:extLst>
              <a:ext uri="{FF2B5EF4-FFF2-40B4-BE49-F238E27FC236}">
                <a16:creationId xmlns="" xmlns:a16="http://schemas.microsoft.com/office/drawing/2014/main" id="{3A476921-C9C9-4E8C-9A33-FBE92935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3" descr="PPECLOGO-eff-0-1">
            <a:extLst>
              <a:ext uri="{FF2B5EF4-FFF2-40B4-BE49-F238E27FC236}">
                <a16:creationId xmlns="" xmlns:a16="http://schemas.microsoft.com/office/drawing/2014/main" id="{F5449BED-BE44-490D-BE1F-0C8F1739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46DD1697-574C-451A-9CB6-CA80D7790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9BFB8138-AD07-4F4C-9383-6D9AA6D3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6" descr="PPECLOGO-eff2-1-4">
            <a:extLst>
              <a:ext uri="{FF2B5EF4-FFF2-40B4-BE49-F238E27FC236}">
                <a16:creationId xmlns="" xmlns:a16="http://schemas.microsoft.com/office/drawing/2014/main" id="{62FD6D89-38C0-40DF-A886-5DF97798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7" descr="PPECLOGO-eff2-1-3">
            <a:extLst>
              <a:ext uri="{FF2B5EF4-FFF2-40B4-BE49-F238E27FC236}">
                <a16:creationId xmlns="" xmlns:a16="http://schemas.microsoft.com/office/drawing/2014/main" id="{A00A0422-9F1F-4995-B61C-A03452AB0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8" descr="PPECLOGO-eff2-1-3">
            <a:extLst>
              <a:ext uri="{FF2B5EF4-FFF2-40B4-BE49-F238E27FC236}">
                <a16:creationId xmlns="" xmlns:a16="http://schemas.microsoft.com/office/drawing/2014/main" id="{495E2575-40B4-45D9-B59E-1228DDE78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4" descr="PPECLOGO-eff2-1-2">
            <a:extLst>
              <a:ext uri="{FF2B5EF4-FFF2-40B4-BE49-F238E27FC236}">
                <a16:creationId xmlns="" xmlns:a16="http://schemas.microsoft.com/office/drawing/2014/main" id="{1882FB86-42C4-43EE-BD08-7D1A7AEF3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7C097FBA-A14E-464C-96FB-152CAF6A5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4" descr="PPECLOGO-eff2-1-2">
            <a:extLst>
              <a:ext uri="{FF2B5EF4-FFF2-40B4-BE49-F238E27FC236}">
                <a16:creationId xmlns="" xmlns:a16="http://schemas.microsoft.com/office/drawing/2014/main" id="{82D47937-E25E-44B9-9790-F8ADABFC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4" descr="PPECLOGO-eff2-1-2">
            <a:extLst>
              <a:ext uri="{FF2B5EF4-FFF2-40B4-BE49-F238E27FC236}">
                <a16:creationId xmlns="" xmlns:a16="http://schemas.microsoft.com/office/drawing/2014/main" id="{454D3065-CA60-443E-9738-3C008CF6A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" descr="PPECLOGO-eff2-1-2">
            <a:extLst>
              <a:ext uri="{FF2B5EF4-FFF2-40B4-BE49-F238E27FC236}">
                <a16:creationId xmlns="" xmlns:a16="http://schemas.microsoft.com/office/drawing/2014/main" id="{D7E9198C-4F0D-48B5-A1C3-CE3530FB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CEABAA0-2C48-4625-A05A-3888CA981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4" descr="PPECLOGO-eff2-1-2">
            <a:extLst>
              <a:ext uri="{FF2B5EF4-FFF2-40B4-BE49-F238E27FC236}">
                <a16:creationId xmlns="" xmlns:a16="http://schemas.microsoft.com/office/drawing/2014/main" id="{9F5754D1-9FD6-4B5E-A742-2A47E70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5" descr="PPECLOGO-eff2-1-3">
            <a:extLst>
              <a:ext uri="{FF2B5EF4-FFF2-40B4-BE49-F238E27FC236}">
                <a16:creationId xmlns="" xmlns:a16="http://schemas.microsoft.com/office/drawing/2014/main" id="{3CBC5F2A-5B5B-425C-8B44-C231503AF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5" descr="PPECLOGO-eff2-1-3">
            <a:extLst>
              <a:ext uri="{FF2B5EF4-FFF2-40B4-BE49-F238E27FC236}">
                <a16:creationId xmlns="" xmlns:a16="http://schemas.microsoft.com/office/drawing/2014/main" id="{A3084717-64BE-41D9-A1BC-5280DFC41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15" descr="PPECLOGO-eff2-1-3">
            <a:extLst>
              <a:ext uri="{FF2B5EF4-FFF2-40B4-BE49-F238E27FC236}">
                <a16:creationId xmlns="" xmlns:a16="http://schemas.microsoft.com/office/drawing/2014/main" id="{D751AFE5-7D32-43A7-9085-F346A56AB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15" descr="PPECLOGO-eff2-1-3">
            <a:extLst>
              <a:ext uri="{FF2B5EF4-FFF2-40B4-BE49-F238E27FC236}">
                <a16:creationId xmlns="" xmlns:a16="http://schemas.microsoft.com/office/drawing/2014/main" id="{01716C9E-CB65-489A-9387-5D962469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2293" y="258559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15" descr="PPECLOGO-eff2-1-3">
            <a:extLst>
              <a:ext uri="{FF2B5EF4-FFF2-40B4-BE49-F238E27FC236}">
                <a16:creationId xmlns="" xmlns:a16="http://schemas.microsoft.com/office/drawing/2014/main" id="{21FA3648-4B61-4248-8C73-4995AF119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5" descr="PPECLOGO-eff2-1-3">
            <a:extLst>
              <a:ext uri="{FF2B5EF4-FFF2-40B4-BE49-F238E27FC236}">
                <a16:creationId xmlns="" xmlns:a16="http://schemas.microsoft.com/office/drawing/2014/main" id="{3B3DDC4D-BE62-41DB-886C-D36D3B625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15" descr="PPECLOGO-eff2-1-3">
            <a:extLst>
              <a:ext uri="{FF2B5EF4-FFF2-40B4-BE49-F238E27FC236}">
                <a16:creationId xmlns="" xmlns:a16="http://schemas.microsoft.com/office/drawing/2014/main" id="{51ED2BEF-3141-4A22-B23D-C5D4A3CA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15" descr="PPECLOGO-eff2-1-3">
            <a:extLst>
              <a:ext uri="{FF2B5EF4-FFF2-40B4-BE49-F238E27FC236}">
                <a16:creationId xmlns="" xmlns:a16="http://schemas.microsoft.com/office/drawing/2014/main" id="{DB4484D1-EF1C-48F4-9594-552EDD1A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345532" y="3835255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5" descr="PPECLOGO-eff2-1-3">
            <a:extLst>
              <a:ext uri="{FF2B5EF4-FFF2-40B4-BE49-F238E27FC236}">
                <a16:creationId xmlns="" xmlns:a16="http://schemas.microsoft.com/office/drawing/2014/main" id="{00CA459E-F2E5-4613-9BEA-1FA3D72E7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5" descr="PPECLOGO-eff2-1-3">
            <a:extLst>
              <a:ext uri="{FF2B5EF4-FFF2-40B4-BE49-F238E27FC236}">
                <a16:creationId xmlns="" xmlns:a16="http://schemas.microsoft.com/office/drawing/2014/main" id="{CE930BD4-474F-47D9-B4EC-9E1E3B42E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46314" y="3716515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5" descr="PPECLOGO-eff2-1-3">
            <a:extLst>
              <a:ext uri="{FF2B5EF4-FFF2-40B4-BE49-F238E27FC236}">
                <a16:creationId xmlns="" xmlns:a16="http://schemas.microsoft.com/office/drawing/2014/main" id="{6C90F798-3EB4-48EB-BEE1-F493B2468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E4A6D23-A9A7-4FB2-B40B-673409A37247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E33103B8-D3F6-47E5-89C7-92D3AFF322F9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D6257B6B-2953-4A8A-ABE4-89699F3C4A25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3FF5E909-99E9-45F6-8326-9DAC60E5DCF6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FBB0E33F-65CE-4488-98E9-5A744A71CB80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930D013F-F29D-4C56-912B-CF997E14F5B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B7288D79-0437-47D3-ADF4-A1C2150FEF72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6B5996B0-BBE9-41B7-9302-1B04130F78C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9C9D370B-CD49-4841-B953-6091AC4D11F2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645DA0B9-63E1-45F8-A583-323EABD27ED4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1753F42-1B9A-43EC-8AC4-66AF590DB626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2E44FA7-1632-4688-95E6-055C8F4ED52C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5A257BC0-F1EC-48C2-BB31-8FC016B9787B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CEA53269-4ED9-4E0A-AE05-E20D3D2A6C50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4CF4DC0B-CEDB-4434-B065-12FA8A42D443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1C1E07F-B957-40DE-96A5-BCBD322A92E0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3FE5A898-9BA3-4443-9BC8-371D785DC78B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78F5B27F-2E92-45C1-9F72-D130DF329309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1B65CACF-BC41-4FEC-9957-9AF71402145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131C003C-4BF6-4DCD-B973-59164BD0ADDD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18095833-5FD2-4A82-86BE-2D1047DB2D2F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EEE71029-7669-4002-8C14-1FA88EA4D59E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9215C29B-7025-49EE-B84A-7F3B0388B864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4410CBAD-9CFE-4427-86AC-B1D02E4F64BC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1EF5D652-C879-4D82-95C8-F150505A6769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C9A0E8FD-A995-4957-A3DC-03096C1F0C2C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69AC6327-11F6-456F-8954-CE75DE9CC809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6D522A22-C2AD-4A05-A75E-D47295834C4D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4F257897-7ACA-4E94-A292-55FF810CB1B3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29AB0E39-74D6-4736-9DDC-160ED21F7F5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4754FE8C-76F1-46F4-A65B-7F60666591ED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14D58A59-59D7-4F01-BC78-19C3AFFF1949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CE7539B-8EFC-4993-A75E-45533E7CC88A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F213CA83-67FA-435F-80E1-FA33EA96F36A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FBF6C15B-16C6-4917-8415-EF400E416310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C3A5CD13-66DD-45B4-8398-1D9F1E37C1AB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2038EAB2-33D7-4447-AF4F-F8682E9CB91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>
            <a:extLst>
              <a:ext uri="{FF2B5EF4-FFF2-40B4-BE49-F238E27FC236}">
                <a16:creationId xmlns="" xmlns:a16="http://schemas.microsoft.com/office/drawing/2014/main" id="{8341442B-0780-42CC-9C80-28E4290990DA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>
            <a:extLst>
              <a:ext uri="{FF2B5EF4-FFF2-40B4-BE49-F238E27FC236}">
                <a16:creationId xmlns="" xmlns:a16="http://schemas.microsoft.com/office/drawing/2014/main" id="{A4FFF3FA-9AC3-4921-8379-DEEB85119BC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>
            <a:extLst>
              <a:ext uri="{FF2B5EF4-FFF2-40B4-BE49-F238E27FC236}">
                <a16:creationId xmlns="" xmlns:a16="http://schemas.microsoft.com/office/drawing/2014/main" id="{C1C53DB7-533C-4728-94A7-F263489FB11E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>
            <a:extLst>
              <a:ext uri="{FF2B5EF4-FFF2-40B4-BE49-F238E27FC236}">
                <a16:creationId xmlns="" xmlns:a16="http://schemas.microsoft.com/office/drawing/2014/main" id="{9CC66637-401A-4C65-83D4-0F384D7B0F2C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>
            <a:extLst>
              <a:ext uri="{FF2B5EF4-FFF2-40B4-BE49-F238E27FC236}">
                <a16:creationId xmlns="" xmlns:a16="http://schemas.microsoft.com/office/drawing/2014/main" id="{110908AC-C751-4737-BD1E-C041FCC61B36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>
            <a:extLst>
              <a:ext uri="{FF2B5EF4-FFF2-40B4-BE49-F238E27FC236}">
                <a16:creationId xmlns="" xmlns:a16="http://schemas.microsoft.com/office/drawing/2014/main" id="{75C1ED1C-42CE-4BC6-8EAE-A44DBC876D30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>
            <a:extLst>
              <a:ext uri="{FF2B5EF4-FFF2-40B4-BE49-F238E27FC236}">
                <a16:creationId xmlns="" xmlns:a16="http://schemas.microsoft.com/office/drawing/2014/main" id="{DCE3D3DE-81DB-400E-9052-0685BD598574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>
            <a:extLst>
              <a:ext uri="{FF2B5EF4-FFF2-40B4-BE49-F238E27FC236}">
                <a16:creationId xmlns="" xmlns:a16="http://schemas.microsoft.com/office/drawing/2014/main" id="{A4839057-40A7-477E-A655-8D8F751181BF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>
            <a:extLst>
              <a:ext uri="{FF2B5EF4-FFF2-40B4-BE49-F238E27FC236}">
                <a16:creationId xmlns="" xmlns:a16="http://schemas.microsoft.com/office/drawing/2014/main" id="{046D1F35-B4D5-4BE0-8F4E-AB9FDF2EE7ED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>
            <a:extLst>
              <a:ext uri="{FF2B5EF4-FFF2-40B4-BE49-F238E27FC236}">
                <a16:creationId xmlns="" xmlns:a16="http://schemas.microsoft.com/office/drawing/2014/main" id="{F8105490-2247-4881-83A7-BB53C3274794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>
            <a:extLst>
              <a:ext uri="{FF2B5EF4-FFF2-40B4-BE49-F238E27FC236}">
                <a16:creationId xmlns="" xmlns:a16="http://schemas.microsoft.com/office/drawing/2014/main" id="{26A70076-1E4F-4A13-83B7-EE4E3312BDAE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56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38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0" dur="4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2" dur="6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6" dur="5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8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0" dur="6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82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84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86" dur="8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88" dur="6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5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5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6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6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0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02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04" dur="4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06" dur="6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08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0" dur="58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2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4" dur="4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6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3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42" dur="6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44" dur="6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46" dur="6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48" dur="4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0" dur="8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52" dur="6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4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6" dur="4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8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0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2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3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84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86" dur="6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88" dur="4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0" dur="6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92" dur="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94" dur="58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6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8" dur="4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0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2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2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3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26" dur="6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28" dur="6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0" dur="6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32" dur="4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34" dur="8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36" dur="6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8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0" dur="4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2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2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3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1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68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0" dur="6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72" dur="4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74" dur="6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76" dur="5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78" dur="58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0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2" dur="4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4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6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2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3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3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6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9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8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0" dur="6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12" dur="6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14" dur="6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16" dur="4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18" dur="8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0" dur="6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2" dur="5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4" dur="4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6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2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3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8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1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7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52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54" dur="6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56" dur="4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58" dur="6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0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62" dur="58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4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6" dur="4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8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2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3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7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0" dur="1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3" dur="1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6" dur="1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1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2" dur="1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94" dur="6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9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96" dur="6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9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98" dur="6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0" dur="4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02" dur="8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04" dur="6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6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8" dur="4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0" dur="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2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2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3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9" dur="1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2" dur="1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1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1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1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1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utoUpdateAnimBg="0"/>
      <p:bldP spid="16" grpId="0" bldLvl="0" autoUpdateAnimBg="0"/>
      <p:bldP spid="16" grpId="1" bldLvl="0" autoUpdateAnimBg="0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室内, 餐桌&#10;&#10;已生成高可信度的说明">
            <a:extLst>
              <a:ext uri="{FF2B5EF4-FFF2-40B4-BE49-F238E27FC236}">
                <a16:creationId xmlns="" xmlns:a16="http://schemas.microsoft.com/office/drawing/2014/main" id="{D758D9EF-ED08-4AFD-AAF5-3760AA9E0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3598"/>
            <a:ext cx="7120378" cy="3097037"/>
          </a:xfrm>
          <a:prstGeom prst="rect">
            <a:avLst/>
          </a:prstGeom>
        </p:spPr>
      </p:pic>
      <p:sp>
        <p:nvSpPr>
          <p:cNvPr id="10" name="Text Box 18">
            <a:extLst>
              <a:ext uri="{FF2B5EF4-FFF2-40B4-BE49-F238E27FC236}">
                <a16:creationId xmlns="" xmlns:a16="http://schemas.microsoft.com/office/drawing/2014/main" id="{EA4B2DD9-C622-4246-8EB3-B0AB3A7A6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07" y="1707654"/>
            <a:ext cx="3861541" cy="63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歌舞：大好河山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="" xmlns:a16="http://schemas.microsoft.com/office/drawing/2014/main" id="{CCC45AB3-2122-4535-A29F-F1AF1D210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5049" y="2571750"/>
            <a:ext cx="3861541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舞蹈：市场部部分成员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="" xmlns:a16="http://schemas.microsoft.com/office/drawing/2014/main" id="{1B6FF694-A761-48A5-BD16-2067FE76E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572357"/>
            <a:ext cx="3862961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歌唱者：市场XXX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DC33363-FC56-4EE6-A379-93705C4268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152" y="551002"/>
            <a:ext cx="1928176" cy="770899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A6EAC15-D0FF-4E07-A572-2B33D66D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1858" y="702831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才艺汇演</a:t>
            </a:r>
          </a:p>
        </p:txBody>
      </p:sp>
      <p:pic>
        <p:nvPicPr>
          <p:cNvPr id="19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FB132D56-436F-4635-8FEC-D1316C74F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86" y="31582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4C303D90-B9CB-4A51-AFA6-ABAF97E9B0CE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7A071C3B-D552-4E0F-B84C-A4151F9ADCD5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017F85F9-3CCD-45FE-AA89-8C0AF0561F23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8A55894D-EFB2-4215-84C9-32BC0C1BF500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AC1AF07A-B2C7-42E9-BB6F-50A0AE691409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447731D9-CA8C-4845-B3E8-C3886FC18FCE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05F45DDF-990F-45DE-ACD7-001EA6613761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7AC55B27-0425-41BD-B8F7-CD34A7A16100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F5249493-D886-47EB-A4F1-A1B5E5080BAE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D24B850B-18C3-4F9A-8E5D-033F8B4A029E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D81B1CC9-0ED1-4998-BE06-326598C89B7F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1AE765F8-6B5C-490C-9B60-0060636B3537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Picture 2" descr="PPECLOGO-eff-0-1">
            <a:extLst>
              <a:ext uri="{FF2B5EF4-FFF2-40B4-BE49-F238E27FC236}">
                <a16:creationId xmlns="" xmlns:a16="http://schemas.microsoft.com/office/drawing/2014/main" id="{70920F8E-D92E-4DCA-BD1C-1605F1B1C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PPECLOGO-eff-0-2">
            <a:extLst>
              <a:ext uri="{FF2B5EF4-FFF2-40B4-BE49-F238E27FC236}">
                <a16:creationId xmlns="" xmlns:a16="http://schemas.microsoft.com/office/drawing/2014/main" id="{1F7F7693-F6CD-4756-BE50-E8A51EB32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 descr="PPECLOGO-eff-0-3">
            <a:extLst>
              <a:ext uri="{FF2B5EF4-FFF2-40B4-BE49-F238E27FC236}">
                <a16:creationId xmlns="" xmlns:a16="http://schemas.microsoft.com/office/drawing/2014/main" id="{03C2ACF6-35FF-408A-B87E-3C0BB3063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 descr="PPECLOGO-eff-0-1">
            <a:extLst>
              <a:ext uri="{FF2B5EF4-FFF2-40B4-BE49-F238E27FC236}">
                <a16:creationId xmlns="" xmlns:a16="http://schemas.microsoft.com/office/drawing/2014/main" id="{7C54EE3D-0FC8-4FEC-9012-009F0F89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PPECLOGO-eff-0-1">
            <a:extLst>
              <a:ext uri="{FF2B5EF4-FFF2-40B4-BE49-F238E27FC236}">
                <a16:creationId xmlns="" xmlns:a16="http://schemas.microsoft.com/office/drawing/2014/main" id="{3807764D-763B-4325-938B-78E4A03B3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7" descr="PPECLOGO-eff-0-1">
            <a:extLst>
              <a:ext uri="{FF2B5EF4-FFF2-40B4-BE49-F238E27FC236}">
                <a16:creationId xmlns="" xmlns:a16="http://schemas.microsoft.com/office/drawing/2014/main" id="{BA4297F2-64ED-461A-83B1-D1E5D6F5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8" descr="PPECLOGO-eff-0-2">
            <a:extLst>
              <a:ext uri="{FF2B5EF4-FFF2-40B4-BE49-F238E27FC236}">
                <a16:creationId xmlns="" xmlns:a16="http://schemas.microsoft.com/office/drawing/2014/main" id="{779089CA-BF23-4EB8-8BF8-14A724DE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 descr="PPECLOGO-eff-5-4">
            <a:extLst>
              <a:ext uri="{FF2B5EF4-FFF2-40B4-BE49-F238E27FC236}">
                <a16:creationId xmlns="" xmlns:a16="http://schemas.microsoft.com/office/drawing/2014/main" id="{CF5BCD21-846E-4144-8D6B-186C2579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 descr="PPECLOGO-eff-5-2">
            <a:extLst>
              <a:ext uri="{FF2B5EF4-FFF2-40B4-BE49-F238E27FC236}">
                <a16:creationId xmlns="" xmlns:a16="http://schemas.microsoft.com/office/drawing/2014/main" id="{B6BB85AE-9DC5-40CC-A1C3-BF21DF136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649664" y="1144765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1" descr="PPECLOGO-eff-5-4">
            <a:extLst>
              <a:ext uri="{FF2B5EF4-FFF2-40B4-BE49-F238E27FC236}">
                <a16:creationId xmlns="" xmlns:a16="http://schemas.microsoft.com/office/drawing/2014/main" id="{96C5E684-D880-4C77-85A0-A8A11614E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2" descr="PPECLOGO-eff-0-1">
            <a:extLst>
              <a:ext uri="{FF2B5EF4-FFF2-40B4-BE49-F238E27FC236}">
                <a16:creationId xmlns="" xmlns:a16="http://schemas.microsoft.com/office/drawing/2014/main" id="{777DA536-6328-496C-9B47-0FD88E34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3" descr="PPECLOGO-eff-0-1">
            <a:extLst>
              <a:ext uri="{FF2B5EF4-FFF2-40B4-BE49-F238E27FC236}">
                <a16:creationId xmlns="" xmlns:a16="http://schemas.microsoft.com/office/drawing/2014/main" id="{94E886CB-19EF-45F5-BFD1-39F3B05E1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F43C1D14-DEC7-4C2E-AB6A-264AB18F4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PPECLOGO-eff2-1-3">
            <a:extLst>
              <a:ext uri="{FF2B5EF4-FFF2-40B4-BE49-F238E27FC236}">
                <a16:creationId xmlns="" xmlns:a16="http://schemas.microsoft.com/office/drawing/2014/main" id="{16CF8560-8900-4B38-87B4-8DCA338A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6" descr="PPECLOGO-eff2-1-4">
            <a:extLst>
              <a:ext uri="{FF2B5EF4-FFF2-40B4-BE49-F238E27FC236}">
                <a16:creationId xmlns="" xmlns:a16="http://schemas.microsoft.com/office/drawing/2014/main" id="{B511EAC3-A0D6-4458-AFF9-D5364F7E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7" descr="PPECLOGO-eff2-1-3">
            <a:extLst>
              <a:ext uri="{FF2B5EF4-FFF2-40B4-BE49-F238E27FC236}">
                <a16:creationId xmlns="" xmlns:a16="http://schemas.microsoft.com/office/drawing/2014/main" id="{6B82CBEE-0DFF-4FC8-AA23-97C8CAA3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8" descr="PPECLOGO-eff2-1-3">
            <a:extLst>
              <a:ext uri="{FF2B5EF4-FFF2-40B4-BE49-F238E27FC236}">
                <a16:creationId xmlns="" xmlns:a16="http://schemas.microsoft.com/office/drawing/2014/main" id="{F44A003A-C3BC-42CF-AAF5-69E6892F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4" descr="PPECLOGO-eff2-1-2">
            <a:extLst>
              <a:ext uri="{FF2B5EF4-FFF2-40B4-BE49-F238E27FC236}">
                <a16:creationId xmlns="" xmlns:a16="http://schemas.microsoft.com/office/drawing/2014/main" id="{3BA48F87-53AE-4C92-AE8A-E839DDC2E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6D7E9333-DB08-45F2-9865-8FD2CBED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06755639-7BB5-42FE-9224-49F6FD8B5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4" descr="PPECLOGO-eff2-1-2">
            <a:extLst>
              <a:ext uri="{FF2B5EF4-FFF2-40B4-BE49-F238E27FC236}">
                <a16:creationId xmlns="" xmlns:a16="http://schemas.microsoft.com/office/drawing/2014/main" id="{90D75349-2532-47F3-9ECB-F937DD104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PPECLOGO-eff2-1-2">
            <a:extLst>
              <a:ext uri="{FF2B5EF4-FFF2-40B4-BE49-F238E27FC236}">
                <a16:creationId xmlns="" xmlns:a16="http://schemas.microsoft.com/office/drawing/2014/main" id="{657E35CB-4016-4AE6-B278-05B1D17C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3AE5B51F-F5CE-43CE-AA4C-1C1F78B1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4" descr="PPECLOGO-eff2-1-2">
            <a:extLst>
              <a:ext uri="{FF2B5EF4-FFF2-40B4-BE49-F238E27FC236}">
                <a16:creationId xmlns="" xmlns:a16="http://schemas.microsoft.com/office/drawing/2014/main" id="{EB32A5DF-84C6-475A-9EA7-1AE2B1225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>
            <a:extLst>
              <a:ext uri="{FF2B5EF4-FFF2-40B4-BE49-F238E27FC236}">
                <a16:creationId xmlns="" xmlns:a16="http://schemas.microsoft.com/office/drawing/2014/main" id="{DF3B46F7-E4D1-46E5-991A-4D49ADBA4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5" descr="PPECLOGO-eff2-1-3">
            <a:extLst>
              <a:ext uri="{FF2B5EF4-FFF2-40B4-BE49-F238E27FC236}">
                <a16:creationId xmlns="" xmlns:a16="http://schemas.microsoft.com/office/drawing/2014/main" id="{FE0B3756-5D8C-40E1-AD10-5F695228B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5" descr="PPECLOGO-eff2-1-3">
            <a:extLst>
              <a:ext uri="{FF2B5EF4-FFF2-40B4-BE49-F238E27FC236}">
                <a16:creationId xmlns="" xmlns:a16="http://schemas.microsoft.com/office/drawing/2014/main" id="{68579B28-112F-4B9B-AE67-A757FA22B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5" descr="PPECLOGO-eff2-1-3">
            <a:extLst>
              <a:ext uri="{FF2B5EF4-FFF2-40B4-BE49-F238E27FC236}">
                <a16:creationId xmlns="" xmlns:a16="http://schemas.microsoft.com/office/drawing/2014/main" id="{9CEBE882-6F98-4D5F-AE88-13D8E8A9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5" descr="PPECLOGO-eff2-1-3">
            <a:extLst>
              <a:ext uri="{FF2B5EF4-FFF2-40B4-BE49-F238E27FC236}">
                <a16:creationId xmlns="" xmlns:a16="http://schemas.microsoft.com/office/drawing/2014/main" id="{F89EB567-367D-401E-9F5C-2DE88A7F4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B9D6AB72-8D02-48EB-8FF6-939F258C1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5" descr="PPECLOGO-eff2-1-3">
            <a:extLst>
              <a:ext uri="{FF2B5EF4-FFF2-40B4-BE49-F238E27FC236}">
                <a16:creationId xmlns="" xmlns:a16="http://schemas.microsoft.com/office/drawing/2014/main" id="{BCAA480E-219F-4883-91E7-2250D221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5" descr="PPECLOGO-eff2-1-3">
            <a:extLst>
              <a:ext uri="{FF2B5EF4-FFF2-40B4-BE49-F238E27FC236}">
                <a16:creationId xmlns="" xmlns:a16="http://schemas.microsoft.com/office/drawing/2014/main" id="{F179941E-C0D8-44CB-B035-C90CA42D2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5" descr="PPECLOGO-eff2-1-3">
            <a:extLst>
              <a:ext uri="{FF2B5EF4-FFF2-40B4-BE49-F238E27FC236}">
                <a16:creationId xmlns="" xmlns:a16="http://schemas.microsoft.com/office/drawing/2014/main" id="{3E4DF531-5192-46F7-9201-FCA628135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0DF5575-96BE-4883-981E-35A10482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5" descr="PPECLOGO-eff2-1-3">
            <a:extLst>
              <a:ext uri="{FF2B5EF4-FFF2-40B4-BE49-F238E27FC236}">
                <a16:creationId xmlns="" xmlns:a16="http://schemas.microsoft.com/office/drawing/2014/main" id="{9510EF17-609C-4C4A-8E6B-0F712E24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4218230E-F90B-4FC1-B60F-9BB88057E22C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5EDE5FC9-64C2-4ABD-8A98-35B0CDC02C05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2A8B90A4-2974-4E5B-B472-155EC1AA13D6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264F7670-698C-4D56-A67C-5F6A53284B1D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83F2BC97-FD71-4783-8436-0608DABB62DC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321C1681-9FF5-47FF-99AC-CFB1458BFDF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157759F5-9BB7-49F5-916A-D5756A6A7D5F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AAE96608-C4D5-4FCC-A17E-E5DCAE944DE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682D5C1F-75DF-4C4A-93F3-C6D599AA9A9A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090AB9E0-49D0-4747-9A7F-E2C5692FB8C5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1E6BAA22-CCC2-4982-87DB-675EB7375245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C830237-46F0-4054-93A3-CAC732DF4761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0CAD71DA-CBE4-427B-90AA-DED8B76FFE0C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7B870D0A-F77A-4A80-8A90-FCAE87A6E47C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BE34C434-6B63-45FB-9D9D-F16E5BD8B7AC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403894C0-8D24-44BF-A9A8-2D09778AF836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73C602D1-6D81-49DE-8D2F-BFD83C4040C4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E8CBF187-7D93-4C3F-B599-F9E2F68B3B94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FF223EB1-1A3A-463E-BBAA-CD32A9E14E2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831918A4-26C5-4261-8CCD-5749AE2E6778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E113F218-4C3C-4E67-8C81-10799206A7B2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8B59C4A-F47D-4F20-A280-38F90E05CA52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EEFA4F6-5111-4F25-B0FF-A2B0F26B60FB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618960C2-C115-42A7-9722-AB54F907F164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7DA3D184-F3E1-4BAB-8B23-A32692AF7AFA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29A1A114-D38F-44F9-A12E-03BA5C5852D0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BC9AB1A-689E-4709-B9D1-8C9EDBA0C05A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5D89D064-0AC5-4E90-8D2D-F6D3412A5CBE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2FD43E35-9486-40D4-BEEC-451ECB2682CD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F144F507-6B81-46BD-AD77-A205666B1B85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5D860486-CC76-4989-8E31-7AB666D5C8AB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65EFA9B1-A0F5-435B-834C-3EE51E68B8A2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D1EEF08F-0C17-4642-9A5E-BD2632E7185E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AD148F56-0823-4E00-A8AB-223CFD76F064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6F956B04-99C0-4CDF-9ECF-4ED375FC0F57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750199E8-3D64-4418-B97E-62AE2812F087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02C8DCF9-0EDF-4DEE-A4D2-CD2EB08CD69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8844DDFA-5EC8-4677-B72B-8F73A0274A75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95006B0C-9013-409D-9F69-571F5BA6A6F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6220276C-201E-40EC-B57B-5CFD4123EF23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12885AE1-8712-467D-A37E-A34F654AFB5E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FC6256AB-1502-431E-94B6-54A0442E4C47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47F9E6A2-D410-4F33-BE48-54C9D7C63D0F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E4FDB70-50AC-43B8-B37B-24222E12DE68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0E2E4BE8-C194-40A8-8502-6420BA34ACBA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83910277-C9F1-433A-8C41-356D57146FDC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0FBA89DF-42D2-4977-A70F-A8F621BDEE78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1B0AC021-A212-4456-94B7-82409C55CBAD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13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7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" dur="4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1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5" dur="5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7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9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1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3" dur="4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5" dur="8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7" dur="6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7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83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9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1" dur="6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3" dur="4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5" dur="6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7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9" dur="5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1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3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5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9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1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1" dur="6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3" dur="6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5" dur="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7" dur="4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9" dur="8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1" dur="6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3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5" dur="4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7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1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3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1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3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5" dur="6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7" dur="4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9" dur="6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1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3" dur="5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5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7" dur="4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3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5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7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3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5" dur="6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7" dur="6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9" dur="6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1" dur="4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3" dur="8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5" dur="6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7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9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1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5" dur="2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7" dur="3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7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9" dur="6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1" dur="4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3" dur="6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5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7" dur="5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9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1" dur="4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3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5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7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9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8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1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4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7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9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2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1" dur="6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2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3" dur="6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4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5" dur="4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6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7" dur="8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9" dur="6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1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3" dur="4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5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7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9" dur="2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1" dur="3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7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3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6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9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1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2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3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4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5" dur="4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6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7" dur="6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9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1" dur="58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3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5" dur="4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7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1" dur="2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3" dur="3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6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2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8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3" dur="6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5" dur="6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7" dur="6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9" dur="4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1" dur="8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2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3" dur="6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5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7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9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1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3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5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7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3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utoUpdateAnimBg="0"/>
      <p:bldP spid="10" grpId="1" bldLvl="0" autoUpdateAnimBg="0"/>
      <p:bldP spid="11" grpId="0" bldLvl="0" autoUpdateAnimBg="0"/>
      <p:bldP spid="11" grpId="1" bldLvl="0" autoUpdateAnimBg="0"/>
      <p:bldP spid="12" grpId="0" bldLvl="0" autoUpdateAnimBg="0"/>
      <p:bldP spid="12" grpId="1" bldLvl="0" autoUpdateAnimBg="0"/>
      <p:bldP spid="15" grpId="0" bldLvl="0" autoUpdateAnimBg="0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室内, 餐桌&#10;&#10;已生成高可信度的说明">
            <a:extLst>
              <a:ext uri="{FF2B5EF4-FFF2-40B4-BE49-F238E27FC236}">
                <a16:creationId xmlns="" xmlns:a16="http://schemas.microsoft.com/office/drawing/2014/main" id="{D758D9EF-ED08-4AFD-AAF5-3760AA9E0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3598"/>
            <a:ext cx="7120378" cy="3097037"/>
          </a:xfrm>
          <a:prstGeom prst="rect">
            <a:avLst/>
          </a:prstGeom>
        </p:spPr>
      </p:pic>
      <p:sp>
        <p:nvSpPr>
          <p:cNvPr id="10" name="Text Box 18">
            <a:extLst>
              <a:ext uri="{FF2B5EF4-FFF2-40B4-BE49-F238E27FC236}">
                <a16:creationId xmlns="" xmlns:a16="http://schemas.microsoft.com/office/drawing/2014/main" id="{EA4B2DD9-C622-4246-8EB3-B0AB3A7A6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07" y="1707654"/>
            <a:ext cx="3861541" cy="63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歌舞：感恩的心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="" xmlns:a16="http://schemas.microsoft.com/office/drawing/2014/main" id="{CCC45AB3-2122-4535-A29F-F1AF1D210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5049" y="2571750"/>
            <a:ext cx="3861541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舞蹈：小蝶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="" xmlns:a16="http://schemas.microsoft.com/office/drawing/2014/main" id="{1B6FF694-A761-48A5-BD16-2067FE76E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572357"/>
            <a:ext cx="3862961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演唱者：市场XXX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DC33363-FC56-4EE6-A379-93705C4268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152" y="551002"/>
            <a:ext cx="1928176" cy="770899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A6EAC15-D0FF-4E07-A572-2B33D66D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1858" y="702831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才艺汇演</a:t>
            </a:r>
          </a:p>
        </p:txBody>
      </p:sp>
      <p:pic>
        <p:nvPicPr>
          <p:cNvPr id="19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FB132D56-436F-4635-8FEC-D1316C74F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4C303D90-B9CB-4A51-AFA6-ABAF97E9B0CE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7A071C3B-D552-4E0F-B84C-A4151F9ADCD5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017F85F9-3CCD-45FE-AA89-8C0AF0561F23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8A55894D-EFB2-4215-84C9-32BC0C1BF500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AC1AF07A-B2C7-42E9-BB6F-50A0AE691409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447731D9-CA8C-4845-B3E8-C3886FC18FCE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05F45DDF-990F-45DE-ACD7-001EA6613761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7AC55B27-0425-41BD-B8F7-CD34A7A16100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F5249493-D886-47EB-A4F1-A1B5E5080BAE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D24B850B-18C3-4F9A-8E5D-033F8B4A029E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D81B1CC9-0ED1-4998-BE06-326598C89B7F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1AE765F8-6B5C-490C-9B60-0060636B3537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Picture 2" descr="PPECLOGO-eff-0-1">
            <a:extLst>
              <a:ext uri="{FF2B5EF4-FFF2-40B4-BE49-F238E27FC236}">
                <a16:creationId xmlns="" xmlns:a16="http://schemas.microsoft.com/office/drawing/2014/main" id="{70920F8E-D92E-4DCA-BD1C-1605F1B1C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PPECLOGO-eff-0-2">
            <a:extLst>
              <a:ext uri="{FF2B5EF4-FFF2-40B4-BE49-F238E27FC236}">
                <a16:creationId xmlns="" xmlns:a16="http://schemas.microsoft.com/office/drawing/2014/main" id="{1F7F7693-F6CD-4756-BE50-E8A51EB32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 descr="PPECLOGO-eff-0-3">
            <a:extLst>
              <a:ext uri="{FF2B5EF4-FFF2-40B4-BE49-F238E27FC236}">
                <a16:creationId xmlns="" xmlns:a16="http://schemas.microsoft.com/office/drawing/2014/main" id="{03C2ACF6-35FF-408A-B87E-3C0BB3063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 descr="PPECLOGO-eff-0-1">
            <a:extLst>
              <a:ext uri="{FF2B5EF4-FFF2-40B4-BE49-F238E27FC236}">
                <a16:creationId xmlns="" xmlns:a16="http://schemas.microsoft.com/office/drawing/2014/main" id="{7C54EE3D-0FC8-4FEC-9012-009F0F89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PPECLOGO-eff-0-1">
            <a:extLst>
              <a:ext uri="{FF2B5EF4-FFF2-40B4-BE49-F238E27FC236}">
                <a16:creationId xmlns="" xmlns:a16="http://schemas.microsoft.com/office/drawing/2014/main" id="{3807764D-763B-4325-938B-78E4A03B3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7" descr="PPECLOGO-eff-0-1">
            <a:extLst>
              <a:ext uri="{FF2B5EF4-FFF2-40B4-BE49-F238E27FC236}">
                <a16:creationId xmlns="" xmlns:a16="http://schemas.microsoft.com/office/drawing/2014/main" id="{BA4297F2-64ED-461A-83B1-D1E5D6F5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8" descr="PPECLOGO-eff-0-2">
            <a:extLst>
              <a:ext uri="{FF2B5EF4-FFF2-40B4-BE49-F238E27FC236}">
                <a16:creationId xmlns="" xmlns:a16="http://schemas.microsoft.com/office/drawing/2014/main" id="{779089CA-BF23-4EB8-8BF8-14A724DE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 descr="PPECLOGO-eff-5-4">
            <a:extLst>
              <a:ext uri="{FF2B5EF4-FFF2-40B4-BE49-F238E27FC236}">
                <a16:creationId xmlns="" xmlns:a16="http://schemas.microsoft.com/office/drawing/2014/main" id="{CF5BCD21-846E-4144-8D6B-186C2579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 descr="PPECLOGO-eff-5-2">
            <a:extLst>
              <a:ext uri="{FF2B5EF4-FFF2-40B4-BE49-F238E27FC236}">
                <a16:creationId xmlns="" xmlns:a16="http://schemas.microsoft.com/office/drawing/2014/main" id="{B6BB85AE-9DC5-40CC-A1C3-BF21DF136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1" descr="PPECLOGO-eff-5-4">
            <a:extLst>
              <a:ext uri="{FF2B5EF4-FFF2-40B4-BE49-F238E27FC236}">
                <a16:creationId xmlns="" xmlns:a16="http://schemas.microsoft.com/office/drawing/2014/main" id="{96C5E684-D880-4C77-85A0-A8A11614E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2" descr="PPECLOGO-eff-0-1">
            <a:extLst>
              <a:ext uri="{FF2B5EF4-FFF2-40B4-BE49-F238E27FC236}">
                <a16:creationId xmlns="" xmlns:a16="http://schemas.microsoft.com/office/drawing/2014/main" id="{777DA536-6328-496C-9B47-0FD88E34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3" descr="PPECLOGO-eff-0-1">
            <a:extLst>
              <a:ext uri="{FF2B5EF4-FFF2-40B4-BE49-F238E27FC236}">
                <a16:creationId xmlns="" xmlns:a16="http://schemas.microsoft.com/office/drawing/2014/main" id="{94E886CB-19EF-45F5-BFD1-39F3B05E1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F43C1D14-DEC7-4C2E-AB6A-264AB18F4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PPECLOGO-eff2-1-3">
            <a:extLst>
              <a:ext uri="{FF2B5EF4-FFF2-40B4-BE49-F238E27FC236}">
                <a16:creationId xmlns="" xmlns:a16="http://schemas.microsoft.com/office/drawing/2014/main" id="{16CF8560-8900-4B38-87B4-8DCA338A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6" descr="PPECLOGO-eff2-1-4">
            <a:extLst>
              <a:ext uri="{FF2B5EF4-FFF2-40B4-BE49-F238E27FC236}">
                <a16:creationId xmlns="" xmlns:a16="http://schemas.microsoft.com/office/drawing/2014/main" id="{B511EAC3-A0D6-4458-AFF9-D5364F7E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7" descr="PPECLOGO-eff2-1-3">
            <a:extLst>
              <a:ext uri="{FF2B5EF4-FFF2-40B4-BE49-F238E27FC236}">
                <a16:creationId xmlns="" xmlns:a16="http://schemas.microsoft.com/office/drawing/2014/main" id="{6B82CBEE-0DFF-4FC8-AA23-97C8CAA3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8" descr="PPECLOGO-eff2-1-3">
            <a:extLst>
              <a:ext uri="{FF2B5EF4-FFF2-40B4-BE49-F238E27FC236}">
                <a16:creationId xmlns="" xmlns:a16="http://schemas.microsoft.com/office/drawing/2014/main" id="{F44A003A-C3BC-42CF-AAF5-69E6892F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4" descr="PPECLOGO-eff2-1-2">
            <a:extLst>
              <a:ext uri="{FF2B5EF4-FFF2-40B4-BE49-F238E27FC236}">
                <a16:creationId xmlns="" xmlns:a16="http://schemas.microsoft.com/office/drawing/2014/main" id="{3BA48F87-53AE-4C92-AE8A-E839DDC2E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6D7E9333-DB08-45F2-9865-8FD2CBED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06755639-7BB5-42FE-9224-49F6FD8B5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4" descr="PPECLOGO-eff2-1-2">
            <a:extLst>
              <a:ext uri="{FF2B5EF4-FFF2-40B4-BE49-F238E27FC236}">
                <a16:creationId xmlns="" xmlns:a16="http://schemas.microsoft.com/office/drawing/2014/main" id="{90D75349-2532-47F3-9ECB-F937DD104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PPECLOGO-eff2-1-2">
            <a:extLst>
              <a:ext uri="{FF2B5EF4-FFF2-40B4-BE49-F238E27FC236}">
                <a16:creationId xmlns="" xmlns:a16="http://schemas.microsoft.com/office/drawing/2014/main" id="{657E35CB-4016-4AE6-B278-05B1D17C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3AE5B51F-F5CE-43CE-AA4C-1C1F78B1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4" descr="PPECLOGO-eff2-1-2">
            <a:extLst>
              <a:ext uri="{FF2B5EF4-FFF2-40B4-BE49-F238E27FC236}">
                <a16:creationId xmlns="" xmlns:a16="http://schemas.microsoft.com/office/drawing/2014/main" id="{EB32A5DF-84C6-475A-9EA7-1AE2B1225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>
            <a:extLst>
              <a:ext uri="{FF2B5EF4-FFF2-40B4-BE49-F238E27FC236}">
                <a16:creationId xmlns="" xmlns:a16="http://schemas.microsoft.com/office/drawing/2014/main" id="{DF3B46F7-E4D1-46E5-991A-4D49ADBA4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5" descr="PPECLOGO-eff2-1-3">
            <a:extLst>
              <a:ext uri="{FF2B5EF4-FFF2-40B4-BE49-F238E27FC236}">
                <a16:creationId xmlns="" xmlns:a16="http://schemas.microsoft.com/office/drawing/2014/main" id="{FE0B3756-5D8C-40E1-AD10-5F695228B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5" descr="PPECLOGO-eff2-1-3">
            <a:extLst>
              <a:ext uri="{FF2B5EF4-FFF2-40B4-BE49-F238E27FC236}">
                <a16:creationId xmlns="" xmlns:a16="http://schemas.microsoft.com/office/drawing/2014/main" id="{68579B28-112F-4B9B-AE67-A757FA22B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5" descr="PPECLOGO-eff2-1-3">
            <a:extLst>
              <a:ext uri="{FF2B5EF4-FFF2-40B4-BE49-F238E27FC236}">
                <a16:creationId xmlns="" xmlns:a16="http://schemas.microsoft.com/office/drawing/2014/main" id="{9CEBE882-6F98-4D5F-AE88-13D8E8A9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5" descr="PPECLOGO-eff2-1-3">
            <a:extLst>
              <a:ext uri="{FF2B5EF4-FFF2-40B4-BE49-F238E27FC236}">
                <a16:creationId xmlns="" xmlns:a16="http://schemas.microsoft.com/office/drawing/2014/main" id="{F89EB567-367D-401E-9F5C-2DE88A7F4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B9D6AB72-8D02-48EB-8FF6-939F258C1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5" descr="PPECLOGO-eff2-1-3">
            <a:extLst>
              <a:ext uri="{FF2B5EF4-FFF2-40B4-BE49-F238E27FC236}">
                <a16:creationId xmlns="" xmlns:a16="http://schemas.microsoft.com/office/drawing/2014/main" id="{BCAA480E-219F-4883-91E7-2250D221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5" descr="PPECLOGO-eff2-1-3">
            <a:extLst>
              <a:ext uri="{FF2B5EF4-FFF2-40B4-BE49-F238E27FC236}">
                <a16:creationId xmlns="" xmlns:a16="http://schemas.microsoft.com/office/drawing/2014/main" id="{F179941E-C0D8-44CB-B035-C90CA42D2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5" descr="PPECLOGO-eff2-1-3">
            <a:extLst>
              <a:ext uri="{FF2B5EF4-FFF2-40B4-BE49-F238E27FC236}">
                <a16:creationId xmlns="" xmlns:a16="http://schemas.microsoft.com/office/drawing/2014/main" id="{3E4DF531-5192-46F7-9201-FCA628135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0DF5575-96BE-4883-981E-35A10482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5" descr="PPECLOGO-eff2-1-3">
            <a:extLst>
              <a:ext uri="{FF2B5EF4-FFF2-40B4-BE49-F238E27FC236}">
                <a16:creationId xmlns="" xmlns:a16="http://schemas.microsoft.com/office/drawing/2014/main" id="{9510EF17-609C-4C4A-8E6B-0F712E24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4218230E-F90B-4FC1-B60F-9BB88057E22C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5EDE5FC9-64C2-4ABD-8A98-35B0CDC02C05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2A8B90A4-2974-4E5B-B472-155EC1AA13D6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264F7670-698C-4D56-A67C-5F6A53284B1D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83F2BC97-FD71-4783-8436-0608DABB62DC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321C1681-9FF5-47FF-99AC-CFB1458BFDF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157759F5-9BB7-49F5-916A-D5756A6A7D5F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AAE96608-C4D5-4FCC-A17E-E5DCAE944DE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682D5C1F-75DF-4C4A-93F3-C6D599AA9A9A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090AB9E0-49D0-4747-9A7F-E2C5692FB8C5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1E6BAA22-CCC2-4982-87DB-675EB7375245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C830237-46F0-4054-93A3-CAC732DF4761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0CAD71DA-CBE4-427B-90AA-DED8B76FFE0C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7B870D0A-F77A-4A80-8A90-FCAE87A6E47C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BE34C434-6B63-45FB-9D9D-F16E5BD8B7AC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403894C0-8D24-44BF-A9A8-2D09778AF836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73C602D1-6D81-49DE-8D2F-BFD83C4040C4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E8CBF187-7D93-4C3F-B599-F9E2F68B3B94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FF223EB1-1A3A-463E-BBAA-CD32A9E14E2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831918A4-26C5-4261-8CCD-5749AE2E6778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E113F218-4C3C-4E67-8C81-10799206A7B2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8B59C4A-F47D-4F20-A280-38F90E05CA52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EEFA4F6-5111-4F25-B0FF-A2B0F26B60FB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618960C2-C115-42A7-9722-AB54F907F164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7DA3D184-F3E1-4BAB-8B23-A32692AF7AFA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29A1A114-D38F-44F9-A12E-03BA5C5852D0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BC9AB1A-689E-4709-B9D1-8C9EDBA0C05A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5D89D064-0AC5-4E90-8D2D-F6D3412A5CBE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2FD43E35-9486-40D4-BEEC-451ECB2682CD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F144F507-6B81-46BD-AD77-A205666B1B85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5D860486-CC76-4989-8E31-7AB666D5C8AB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65EFA9B1-A0F5-435B-834C-3EE51E68B8A2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D1EEF08F-0C17-4642-9A5E-BD2632E7185E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AD148F56-0823-4E00-A8AB-223CFD76F064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6F956B04-99C0-4CDF-9ECF-4ED375FC0F57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750199E8-3D64-4418-B97E-62AE2812F087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02C8DCF9-0EDF-4DEE-A4D2-CD2EB08CD69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8844DDFA-5EC8-4677-B72B-8F73A0274A75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95006B0C-9013-409D-9F69-571F5BA6A6F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6220276C-201E-40EC-B57B-5CFD4123EF23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12885AE1-8712-467D-A37E-A34F654AFB5E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FC6256AB-1502-431E-94B6-54A0442E4C47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47F9E6A2-D410-4F33-BE48-54C9D7C63D0F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E4FDB70-50AC-43B8-B37B-24222E12DE68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0E2E4BE8-C194-40A8-8502-6420BA34ACBA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83910277-C9F1-433A-8C41-356D57146FDC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0FBA89DF-42D2-4977-A70F-A8F621BDEE78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1B0AC021-A212-4456-94B7-82409C55CBAD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61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7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" dur="4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1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5" dur="5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7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9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1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3" dur="4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5" dur="8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7" dur="6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7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83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0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5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9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1" dur="6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3" dur="4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5" dur="6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7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9" dur="5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1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3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5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9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1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1" dur="6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3" dur="6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5" dur="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7" dur="4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9" dur="8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1" dur="6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3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5" dur="4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7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1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3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1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3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5" dur="6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7" dur="4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9" dur="6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1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3" dur="5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5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7" dur="4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9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3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5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7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3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5" dur="6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7" dur="6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9" dur="6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1" dur="4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3" dur="8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5" dur="6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7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9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1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5" dur="2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7" dur="3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7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9" dur="6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1" dur="4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3" dur="6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5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7" dur="5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9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1" dur="4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3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5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7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9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8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1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4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7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9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2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1" dur="6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2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3" dur="6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4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5" dur="4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6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7" dur="8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9" dur="6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1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3" dur="4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5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7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9" dur="2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1" dur="3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7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3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6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9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1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2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3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4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5" dur="4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6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7" dur="6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9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1" dur="58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3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5" dur="4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7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9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1" dur="2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3" dur="3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6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2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5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8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1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2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3" dur="6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5" dur="6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7" dur="6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9" dur="4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1" dur="8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2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3" dur="6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5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7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9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1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3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5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7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0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3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utoUpdateAnimBg="0"/>
      <p:bldP spid="10" grpId="1" bldLvl="0" autoUpdateAnimBg="0"/>
      <p:bldP spid="11" grpId="0" bldLvl="0" autoUpdateAnimBg="0"/>
      <p:bldP spid="11" grpId="1" bldLvl="0" autoUpdateAnimBg="0"/>
      <p:bldP spid="12" grpId="0" bldLvl="0" autoUpdateAnimBg="0"/>
      <p:bldP spid="12" grpId="1" bldLvl="0" autoUpdateAnimBg="0"/>
      <p:bldP spid="15" grpId="0" bldLvl="0" autoUpdateAnimBg="0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室内, 餐桌&#10;&#10;已生成高可信度的说明">
            <a:extLst>
              <a:ext uri="{FF2B5EF4-FFF2-40B4-BE49-F238E27FC236}">
                <a16:creationId xmlns="" xmlns:a16="http://schemas.microsoft.com/office/drawing/2014/main" id="{D758D9EF-ED08-4AFD-AAF5-3760AA9E0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3598"/>
            <a:ext cx="7120378" cy="3097037"/>
          </a:xfrm>
          <a:prstGeom prst="rect">
            <a:avLst/>
          </a:prstGeom>
        </p:spPr>
      </p:pic>
      <p:sp>
        <p:nvSpPr>
          <p:cNvPr id="10" name="Text Box 18">
            <a:extLst>
              <a:ext uri="{FF2B5EF4-FFF2-40B4-BE49-F238E27FC236}">
                <a16:creationId xmlns="" xmlns:a16="http://schemas.microsoft.com/office/drawing/2014/main" id="{EA4B2DD9-C622-4246-8EB3-B0AB3A7A6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07" y="1707654"/>
            <a:ext cx="3861541" cy="63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小品：咱们这些人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="" xmlns:a16="http://schemas.microsoft.com/office/drawing/2014/main" id="{1B6FF694-A761-48A5-BD16-2067FE76E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572357"/>
            <a:ext cx="4392488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表演者：小蝶、小觅、小梅、小政、小小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DC33363-FC56-4EE6-A379-93705C4268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152" y="551002"/>
            <a:ext cx="1928176" cy="770899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A6EAC15-D0FF-4E07-A572-2B33D66D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1858" y="702831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才艺汇演</a:t>
            </a:r>
          </a:p>
        </p:txBody>
      </p:sp>
      <p:pic>
        <p:nvPicPr>
          <p:cNvPr id="19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FB132D56-436F-4635-8FEC-D1316C74F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4C303D90-B9CB-4A51-AFA6-ABAF97E9B0CE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7A071C3B-D552-4E0F-B84C-A4151F9ADCD5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017F85F9-3CCD-45FE-AA89-8C0AF0561F23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8A55894D-EFB2-4215-84C9-32BC0C1BF500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AC1AF07A-B2C7-42E9-BB6F-50A0AE691409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447731D9-CA8C-4845-B3E8-C3886FC18FCE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05F45DDF-990F-45DE-ACD7-001EA6613761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7AC55B27-0425-41BD-B8F7-CD34A7A16100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F5249493-D886-47EB-A4F1-A1B5E5080BAE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D24B850B-18C3-4F9A-8E5D-033F8B4A029E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D81B1CC9-0ED1-4998-BE06-326598C89B7F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1AE765F8-6B5C-490C-9B60-0060636B3537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Picture 2" descr="PPECLOGO-eff-0-1">
            <a:extLst>
              <a:ext uri="{FF2B5EF4-FFF2-40B4-BE49-F238E27FC236}">
                <a16:creationId xmlns="" xmlns:a16="http://schemas.microsoft.com/office/drawing/2014/main" id="{70920F8E-D92E-4DCA-BD1C-1605F1B1C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PPECLOGO-eff-0-2">
            <a:extLst>
              <a:ext uri="{FF2B5EF4-FFF2-40B4-BE49-F238E27FC236}">
                <a16:creationId xmlns="" xmlns:a16="http://schemas.microsoft.com/office/drawing/2014/main" id="{1F7F7693-F6CD-4756-BE50-E8A51EB32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 descr="PPECLOGO-eff-0-3">
            <a:extLst>
              <a:ext uri="{FF2B5EF4-FFF2-40B4-BE49-F238E27FC236}">
                <a16:creationId xmlns="" xmlns:a16="http://schemas.microsoft.com/office/drawing/2014/main" id="{03C2ACF6-35FF-408A-B87E-3C0BB3063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 descr="PPECLOGO-eff-0-1">
            <a:extLst>
              <a:ext uri="{FF2B5EF4-FFF2-40B4-BE49-F238E27FC236}">
                <a16:creationId xmlns="" xmlns:a16="http://schemas.microsoft.com/office/drawing/2014/main" id="{7C54EE3D-0FC8-4FEC-9012-009F0F89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PPECLOGO-eff-0-1">
            <a:extLst>
              <a:ext uri="{FF2B5EF4-FFF2-40B4-BE49-F238E27FC236}">
                <a16:creationId xmlns="" xmlns:a16="http://schemas.microsoft.com/office/drawing/2014/main" id="{3807764D-763B-4325-938B-78E4A03B3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7" descr="PPECLOGO-eff-0-1">
            <a:extLst>
              <a:ext uri="{FF2B5EF4-FFF2-40B4-BE49-F238E27FC236}">
                <a16:creationId xmlns="" xmlns:a16="http://schemas.microsoft.com/office/drawing/2014/main" id="{BA4297F2-64ED-461A-83B1-D1E5D6F5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8" descr="PPECLOGO-eff-0-2">
            <a:extLst>
              <a:ext uri="{FF2B5EF4-FFF2-40B4-BE49-F238E27FC236}">
                <a16:creationId xmlns="" xmlns:a16="http://schemas.microsoft.com/office/drawing/2014/main" id="{779089CA-BF23-4EB8-8BF8-14A724DE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 descr="PPECLOGO-eff-5-4">
            <a:extLst>
              <a:ext uri="{FF2B5EF4-FFF2-40B4-BE49-F238E27FC236}">
                <a16:creationId xmlns="" xmlns:a16="http://schemas.microsoft.com/office/drawing/2014/main" id="{CF5BCD21-846E-4144-8D6B-186C2579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 descr="PPECLOGO-eff-5-2">
            <a:extLst>
              <a:ext uri="{FF2B5EF4-FFF2-40B4-BE49-F238E27FC236}">
                <a16:creationId xmlns="" xmlns:a16="http://schemas.microsoft.com/office/drawing/2014/main" id="{B6BB85AE-9DC5-40CC-A1C3-BF21DF136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1" descr="PPECLOGO-eff-5-4">
            <a:extLst>
              <a:ext uri="{FF2B5EF4-FFF2-40B4-BE49-F238E27FC236}">
                <a16:creationId xmlns="" xmlns:a16="http://schemas.microsoft.com/office/drawing/2014/main" id="{96C5E684-D880-4C77-85A0-A8A11614E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2" descr="PPECLOGO-eff-0-1">
            <a:extLst>
              <a:ext uri="{FF2B5EF4-FFF2-40B4-BE49-F238E27FC236}">
                <a16:creationId xmlns="" xmlns:a16="http://schemas.microsoft.com/office/drawing/2014/main" id="{777DA536-6328-496C-9B47-0FD88E34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3" descr="PPECLOGO-eff-0-1">
            <a:extLst>
              <a:ext uri="{FF2B5EF4-FFF2-40B4-BE49-F238E27FC236}">
                <a16:creationId xmlns="" xmlns:a16="http://schemas.microsoft.com/office/drawing/2014/main" id="{94E886CB-19EF-45F5-BFD1-39F3B05E1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F43C1D14-DEC7-4C2E-AB6A-264AB18F4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PPECLOGO-eff2-1-3">
            <a:extLst>
              <a:ext uri="{FF2B5EF4-FFF2-40B4-BE49-F238E27FC236}">
                <a16:creationId xmlns="" xmlns:a16="http://schemas.microsoft.com/office/drawing/2014/main" id="{16CF8560-8900-4B38-87B4-8DCA338A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6" descr="PPECLOGO-eff2-1-4">
            <a:extLst>
              <a:ext uri="{FF2B5EF4-FFF2-40B4-BE49-F238E27FC236}">
                <a16:creationId xmlns="" xmlns:a16="http://schemas.microsoft.com/office/drawing/2014/main" id="{B511EAC3-A0D6-4458-AFF9-D5364F7E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7" descr="PPECLOGO-eff2-1-3">
            <a:extLst>
              <a:ext uri="{FF2B5EF4-FFF2-40B4-BE49-F238E27FC236}">
                <a16:creationId xmlns="" xmlns:a16="http://schemas.microsoft.com/office/drawing/2014/main" id="{6B82CBEE-0DFF-4FC8-AA23-97C8CAA3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8" descr="PPECLOGO-eff2-1-3">
            <a:extLst>
              <a:ext uri="{FF2B5EF4-FFF2-40B4-BE49-F238E27FC236}">
                <a16:creationId xmlns="" xmlns:a16="http://schemas.microsoft.com/office/drawing/2014/main" id="{F44A003A-C3BC-42CF-AAF5-69E6892F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4" descr="PPECLOGO-eff2-1-2">
            <a:extLst>
              <a:ext uri="{FF2B5EF4-FFF2-40B4-BE49-F238E27FC236}">
                <a16:creationId xmlns="" xmlns:a16="http://schemas.microsoft.com/office/drawing/2014/main" id="{3BA48F87-53AE-4C92-AE8A-E839DDC2E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6D7E9333-DB08-45F2-9865-8FD2CBED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06755639-7BB5-42FE-9224-49F6FD8B5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4" descr="PPECLOGO-eff2-1-2">
            <a:extLst>
              <a:ext uri="{FF2B5EF4-FFF2-40B4-BE49-F238E27FC236}">
                <a16:creationId xmlns="" xmlns:a16="http://schemas.microsoft.com/office/drawing/2014/main" id="{90D75349-2532-47F3-9ECB-F937DD104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PPECLOGO-eff2-1-2">
            <a:extLst>
              <a:ext uri="{FF2B5EF4-FFF2-40B4-BE49-F238E27FC236}">
                <a16:creationId xmlns="" xmlns:a16="http://schemas.microsoft.com/office/drawing/2014/main" id="{657E35CB-4016-4AE6-B278-05B1D17C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3AE5B51F-F5CE-43CE-AA4C-1C1F78B1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4" descr="PPECLOGO-eff2-1-2">
            <a:extLst>
              <a:ext uri="{FF2B5EF4-FFF2-40B4-BE49-F238E27FC236}">
                <a16:creationId xmlns="" xmlns:a16="http://schemas.microsoft.com/office/drawing/2014/main" id="{EB32A5DF-84C6-475A-9EA7-1AE2B1225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>
            <a:extLst>
              <a:ext uri="{FF2B5EF4-FFF2-40B4-BE49-F238E27FC236}">
                <a16:creationId xmlns="" xmlns:a16="http://schemas.microsoft.com/office/drawing/2014/main" id="{DF3B46F7-E4D1-46E5-991A-4D49ADBA4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5" descr="PPECLOGO-eff2-1-3">
            <a:extLst>
              <a:ext uri="{FF2B5EF4-FFF2-40B4-BE49-F238E27FC236}">
                <a16:creationId xmlns="" xmlns:a16="http://schemas.microsoft.com/office/drawing/2014/main" id="{FE0B3756-5D8C-40E1-AD10-5F695228B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5" descr="PPECLOGO-eff2-1-3">
            <a:extLst>
              <a:ext uri="{FF2B5EF4-FFF2-40B4-BE49-F238E27FC236}">
                <a16:creationId xmlns="" xmlns:a16="http://schemas.microsoft.com/office/drawing/2014/main" id="{68579B28-112F-4B9B-AE67-A757FA22B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5" descr="PPECLOGO-eff2-1-3">
            <a:extLst>
              <a:ext uri="{FF2B5EF4-FFF2-40B4-BE49-F238E27FC236}">
                <a16:creationId xmlns="" xmlns:a16="http://schemas.microsoft.com/office/drawing/2014/main" id="{9CEBE882-6F98-4D5F-AE88-13D8E8A9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5" descr="PPECLOGO-eff2-1-3">
            <a:extLst>
              <a:ext uri="{FF2B5EF4-FFF2-40B4-BE49-F238E27FC236}">
                <a16:creationId xmlns="" xmlns:a16="http://schemas.microsoft.com/office/drawing/2014/main" id="{F89EB567-367D-401E-9F5C-2DE88A7F4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B9D6AB72-8D02-48EB-8FF6-939F258C1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5" descr="PPECLOGO-eff2-1-3">
            <a:extLst>
              <a:ext uri="{FF2B5EF4-FFF2-40B4-BE49-F238E27FC236}">
                <a16:creationId xmlns="" xmlns:a16="http://schemas.microsoft.com/office/drawing/2014/main" id="{BCAA480E-219F-4883-91E7-2250D221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5" descr="PPECLOGO-eff2-1-3">
            <a:extLst>
              <a:ext uri="{FF2B5EF4-FFF2-40B4-BE49-F238E27FC236}">
                <a16:creationId xmlns="" xmlns:a16="http://schemas.microsoft.com/office/drawing/2014/main" id="{F179941E-C0D8-44CB-B035-C90CA42D2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5" descr="PPECLOGO-eff2-1-3">
            <a:extLst>
              <a:ext uri="{FF2B5EF4-FFF2-40B4-BE49-F238E27FC236}">
                <a16:creationId xmlns="" xmlns:a16="http://schemas.microsoft.com/office/drawing/2014/main" id="{3E4DF531-5192-46F7-9201-FCA628135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0DF5575-96BE-4883-981E-35A10482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5" descr="PPECLOGO-eff2-1-3">
            <a:extLst>
              <a:ext uri="{FF2B5EF4-FFF2-40B4-BE49-F238E27FC236}">
                <a16:creationId xmlns="" xmlns:a16="http://schemas.microsoft.com/office/drawing/2014/main" id="{9510EF17-609C-4C4A-8E6B-0F712E24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4218230E-F90B-4FC1-B60F-9BB88057E22C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5EDE5FC9-64C2-4ABD-8A98-35B0CDC02C05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2A8B90A4-2974-4E5B-B472-155EC1AA13D6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264F7670-698C-4D56-A67C-5F6A53284B1D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83F2BC97-FD71-4783-8436-0608DABB62DC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321C1681-9FF5-47FF-99AC-CFB1458BFDF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157759F5-9BB7-49F5-916A-D5756A6A7D5F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AAE96608-C4D5-4FCC-A17E-E5DCAE944DE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682D5C1F-75DF-4C4A-93F3-C6D599AA9A9A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090AB9E0-49D0-4747-9A7F-E2C5692FB8C5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1E6BAA22-CCC2-4982-87DB-675EB7375245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C830237-46F0-4054-93A3-CAC732DF4761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0CAD71DA-CBE4-427B-90AA-DED8B76FFE0C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7B870D0A-F77A-4A80-8A90-FCAE87A6E47C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BE34C434-6B63-45FB-9D9D-F16E5BD8B7AC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403894C0-8D24-44BF-A9A8-2D09778AF836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73C602D1-6D81-49DE-8D2F-BFD83C4040C4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E8CBF187-7D93-4C3F-B599-F9E2F68B3B94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FF223EB1-1A3A-463E-BBAA-CD32A9E14E2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831918A4-26C5-4261-8CCD-5749AE2E6778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E113F218-4C3C-4E67-8C81-10799206A7B2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8B59C4A-F47D-4F20-A280-38F90E05CA52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EEFA4F6-5111-4F25-B0FF-A2B0F26B60FB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618960C2-C115-42A7-9722-AB54F907F164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7DA3D184-F3E1-4BAB-8B23-A32692AF7AFA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29A1A114-D38F-44F9-A12E-03BA5C5852D0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BC9AB1A-689E-4709-B9D1-8C9EDBA0C05A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5D89D064-0AC5-4E90-8D2D-F6D3412A5CBE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2FD43E35-9486-40D4-BEEC-451ECB2682CD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F144F507-6B81-46BD-AD77-A205666B1B85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5D860486-CC76-4989-8E31-7AB666D5C8AB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65EFA9B1-A0F5-435B-834C-3EE51E68B8A2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D1EEF08F-0C17-4642-9A5E-BD2632E7185E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AD148F56-0823-4E00-A8AB-223CFD76F064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6F956B04-99C0-4CDF-9ECF-4ED375FC0F57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750199E8-3D64-4418-B97E-62AE2812F087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02C8DCF9-0EDF-4DEE-A4D2-CD2EB08CD69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8844DDFA-5EC8-4677-B72B-8F73A0274A75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95006B0C-9013-409D-9F69-571F5BA6A6F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6220276C-201E-40EC-B57B-5CFD4123EF23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12885AE1-8712-467D-A37E-A34F654AFB5E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FC6256AB-1502-431E-94B6-54A0442E4C47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47F9E6A2-D410-4F33-BE48-54C9D7C63D0F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E4FDB70-50AC-43B8-B37B-24222E12DE68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0E2E4BE8-C194-40A8-8502-6420BA34ACBA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83910277-C9F1-433A-8C41-356D57146FDC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0FBA89DF-42D2-4977-A70F-A8F621BDEE78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1B0AC021-A212-4456-94B7-82409C55CBAD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07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2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4" dur="4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6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" dur="5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2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4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88" dur="4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0" dur="8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2" dur="6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4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06" dur="6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08" dur="4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0" dur="6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2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4" dur="5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6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8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46" dur="6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48" dur="6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2" dur="4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4" dur="8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56" dur="6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8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0" dur="4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88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0" dur="6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2" dur="4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4" dur="6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96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98" dur="5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0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2" dur="4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0" dur="6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2" dur="6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36" dur="4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38" dur="8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0" dur="6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2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4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2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3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2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4" dur="6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76" dur="4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78" dur="6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0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2" dur="5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4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6" dur="4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4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16" dur="6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0" dur="4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2" dur="8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4" dur="6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6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8" dur="4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2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3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56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58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0" dur="4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2" dur="6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4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66" dur="58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8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0" dur="4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2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3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7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98" dur="6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0" dur="6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4" dur="4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06" dur="8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08" dur="6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0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2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3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9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2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8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utoUpdateAnimBg="0"/>
      <p:bldP spid="10" grpId="1" bldLvl="0" autoUpdateAnimBg="0"/>
      <p:bldP spid="12" grpId="0" bldLvl="0" autoUpdateAnimBg="0"/>
      <p:bldP spid="12" grpId="1" bldLvl="0" autoUpdateAnimBg="0"/>
      <p:bldP spid="15" grpId="0" bldLvl="0" autoUpdateAnimBg="0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室内, 餐桌&#10;&#10;已生成高可信度的说明">
            <a:extLst>
              <a:ext uri="{FF2B5EF4-FFF2-40B4-BE49-F238E27FC236}">
                <a16:creationId xmlns="" xmlns:a16="http://schemas.microsoft.com/office/drawing/2014/main" id="{D758D9EF-ED08-4AFD-AAF5-3760AA9E0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3598"/>
            <a:ext cx="7120378" cy="3097037"/>
          </a:xfrm>
          <a:prstGeom prst="rect">
            <a:avLst/>
          </a:prstGeom>
        </p:spPr>
      </p:pic>
      <p:sp>
        <p:nvSpPr>
          <p:cNvPr id="10" name="Text Box 18">
            <a:extLst>
              <a:ext uri="{FF2B5EF4-FFF2-40B4-BE49-F238E27FC236}">
                <a16:creationId xmlns="" xmlns:a16="http://schemas.microsoft.com/office/drawing/2014/main" id="{EA4B2DD9-C622-4246-8EB3-B0AB3A7A6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1707654"/>
            <a:ext cx="4824537" cy="63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合唱：相亲相爱一家人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="" xmlns:a16="http://schemas.microsoft.com/office/drawing/2014/main" id="{1B6FF694-A761-48A5-BD16-2067FE76E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572357"/>
            <a:ext cx="4392488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成员：公司全体员工        领唱：董事长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DC33363-FC56-4EE6-A379-93705C4268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152" y="551002"/>
            <a:ext cx="1928176" cy="770899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A6EAC15-D0FF-4E07-A572-2B33D66D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1858" y="702831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才艺汇演</a:t>
            </a:r>
          </a:p>
        </p:txBody>
      </p:sp>
      <p:pic>
        <p:nvPicPr>
          <p:cNvPr id="19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FB132D56-436F-4635-8FEC-D1316C74F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4C303D90-B9CB-4A51-AFA6-ABAF97E9B0CE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7A071C3B-D552-4E0F-B84C-A4151F9ADCD5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017F85F9-3CCD-45FE-AA89-8C0AF0561F23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8A55894D-EFB2-4215-84C9-32BC0C1BF500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AC1AF07A-B2C7-42E9-BB6F-50A0AE691409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447731D9-CA8C-4845-B3E8-C3886FC18FCE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05F45DDF-990F-45DE-ACD7-001EA6613761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7AC55B27-0425-41BD-B8F7-CD34A7A16100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F5249493-D886-47EB-A4F1-A1B5E5080BAE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D24B850B-18C3-4F9A-8E5D-033F8B4A029E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D81B1CC9-0ED1-4998-BE06-326598C89B7F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1AE765F8-6B5C-490C-9B60-0060636B3537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Picture 2" descr="PPECLOGO-eff-0-1">
            <a:extLst>
              <a:ext uri="{FF2B5EF4-FFF2-40B4-BE49-F238E27FC236}">
                <a16:creationId xmlns="" xmlns:a16="http://schemas.microsoft.com/office/drawing/2014/main" id="{70920F8E-D92E-4DCA-BD1C-1605F1B1C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PPECLOGO-eff-0-2">
            <a:extLst>
              <a:ext uri="{FF2B5EF4-FFF2-40B4-BE49-F238E27FC236}">
                <a16:creationId xmlns="" xmlns:a16="http://schemas.microsoft.com/office/drawing/2014/main" id="{1F7F7693-F6CD-4756-BE50-E8A51EB32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 descr="PPECLOGO-eff-0-3">
            <a:extLst>
              <a:ext uri="{FF2B5EF4-FFF2-40B4-BE49-F238E27FC236}">
                <a16:creationId xmlns="" xmlns:a16="http://schemas.microsoft.com/office/drawing/2014/main" id="{03C2ACF6-35FF-408A-B87E-3C0BB3063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 descr="PPECLOGO-eff-0-1">
            <a:extLst>
              <a:ext uri="{FF2B5EF4-FFF2-40B4-BE49-F238E27FC236}">
                <a16:creationId xmlns="" xmlns:a16="http://schemas.microsoft.com/office/drawing/2014/main" id="{7C54EE3D-0FC8-4FEC-9012-009F0F89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PPECLOGO-eff-0-1">
            <a:extLst>
              <a:ext uri="{FF2B5EF4-FFF2-40B4-BE49-F238E27FC236}">
                <a16:creationId xmlns="" xmlns:a16="http://schemas.microsoft.com/office/drawing/2014/main" id="{3807764D-763B-4325-938B-78E4A03B3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7" descr="PPECLOGO-eff-0-1">
            <a:extLst>
              <a:ext uri="{FF2B5EF4-FFF2-40B4-BE49-F238E27FC236}">
                <a16:creationId xmlns="" xmlns:a16="http://schemas.microsoft.com/office/drawing/2014/main" id="{BA4297F2-64ED-461A-83B1-D1E5D6F5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8" descr="PPECLOGO-eff-0-2">
            <a:extLst>
              <a:ext uri="{FF2B5EF4-FFF2-40B4-BE49-F238E27FC236}">
                <a16:creationId xmlns="" xmlns:a16="http://schemas.microsoft.com/office/drawing/2014/main" id="{779089CA-BF23-4EB8-8BF8-14A724DE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 descr="PPECLOGO-eff-5-4">
            <a:extLst>
              <a:ext uri="{FF2B5EF4-FFF2-40B4-BE49-F238E27FC236}">
                <a16:creationId xmlns="" xmlns:a16="http://schemas.microsoft.com/office/drawing/2014/main" id="{CF5BCD21-846E-4144-8D6B-186C2579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 descr="PPECLOGO-eff-5-2">
            <a:extLst>
              <a:ext uri="{FF2B5EF4-FFF2-40B4-BE49-F238E27FC236}">
                <a16:creationId xmlns="" xmlns:a16="http://schemas.microsoft.com/office/drawing/2014/main" id="{B6BB85AE-9DC5-40CC-A1C3-BF21DF136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1" descr="PPECLOGO-eff-5-4">
            <a:extLst>
              <a:ext uri="{FF2B5EF4-FFF2-40B4-BE49-F238E27FC236}">
                <a16:creationId xmlns="" xmlns:a16="http://schemas.microsoft.com/office/drawing/2014/main" id="{96C5E684-D880-4C77-85A0-A8A11614E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2" descr="PPECLOGO-eff-0-1">
            <a:extLst>
              <a:ext uri="{FF2B5EF4-FFF2-40B4-BE49-F238E27FC236}">
                <a16:creationId xmlns="" xmlns:a16="http://schemas.microsoft.com/office/drawing/2014/main" id="{777DA536-6328-496C-9B47-0FD88E34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3" descr="PPECLOGO-eff-0-1">
            <a:extLst>
              <a:ext uri="{FF2B5EF4-FFF2-40B4-BE49-F238E27FC236}">
                <a16:creationId xmlns="" xmlns:a16="http://schemas.microsoft.com/office/drawing/2014/main" id="{94E886CB-19EF-45F5-BFD1-39F3B05E1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F43C1D14-DEC7-4C2E-AB6A-264AB18F4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PPECLOGO-eff2-1-3">
            <a:extLst>
              <a:ext uri="{FF2B5EF4-FFF2-40B4-BE49-F238E27FC236}">
                <a16:creationId xmlns="" xmlns:a16="http://schemas.microsoft.com/office/drawing/2014/main" id="{16CF8560-8900-4B38-87B4-8DCA338A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6" descr="PPECLOGO-eff2-1-4">
            <a:extLst>
              <a:ext uri="{FF2B5EF4-FFF2-40B4-BE49-F238E27FC236}">
                <a16:creationId xmlns="" xmlns:a16="http://schemas.microsoft.com/office/drawing/2014/main" id="{B511EAC3-A0D6-4458-AFF9-D5364F7E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7" descr="PPECLOGO-eff2-1-3">
            <a:extLst>
              <a:ext uri="{FF2B5EF4-FFF2-40B4-BE49-F238E27FC236}">
                <a16:creationId xmlns="" xmlns:a16="http://schemas.microsoft.com/office/drawing/2014/main" id="{6B82CBEE-0DFF-4FC8-AA23-97C8CAA3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8" descr="PPECLOGO-eff2-1-3">
            <a:extLst>
              <a:ext uri="{FF2B5EF4-FFF2-40B4-BE49-F238E27FC236}">
                <a16:creationId xmlns="" xmlns:a16="http://schemas.microsoft.com/office/drawing/2014/main" id="{F44A003A-C3BC-42CF-AAF5-69E6892F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4" descr="PPECLOGO-eff2-1-2">
            <a:extLst>
              <a:ext uri="{FF2B5EF4-FFF2-40B4-BE49-F238E27FC236}">
                <a16:creationId xmlns="" xmlns:a16="http://schemas.microsoft.com/office/drawing/2014/main" id="{3BA48F87-53AE-4C92-AE8A-E839DDC2E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6D7E9333-DB08-45F2-9865-8FD2CBED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06755639-7BB5-42FE-9224-49F6FD8B5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4" descr="PPECLOGO-eff2-1-2">
            <a:extLst>
              <a:ext uri="{FF2B5EF4-FFF2-40B4-BE49-F238E27FC236}">
                <a16:creationId xmlns="" xmlns:a16="http://schemas.microsoft.com/office/drawing/2014/main" id="{90D75349-2532-47F3-9ECB-F937DD104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PPECLOGO-eff2-1-2">
            <a:extLst>
              <a:ext uri="{FF2B5EF4-FFF2-40B4-BE49-F238E27FC236}">
                <a16:creationId xmlns="" xmlns:a16="http://schemas.microsoft.com/office/drawing/2014/main" id="{657E35CB-4016-4AE6-B278-05B1D17C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3AE5B51F-F5CE-43CE-AA4C-1C1F78B1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4" descr="PPECLOGO-eff2-1-2">
            <a:extLst>
              <a:ext uri="{FF2B5EF4-FFF2-40B4-BE49-F238E27FC236}">
                <a16:creationId xmlns="" xmlns:a16="http://schemas.microsoft.com/office/drawing/2014/main" id="{EB32A5DF-84C6-475A-9EA7-1AE2B1225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>
            <a:extLst>
              <a:ext uri="{FF2B5EF4-FFF2-40B4-BE49-F238E27FC236}">
                <a16:creationId xmlns="" xmlns:a16="http://schemas.microsoft.com/office/drawing/2014/main" id="{DF3B46F7-E4D1-46E5-991A-4D49ADBA4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5" descr="PPECLOGO-eff2-1-3">
            <a:extLst>
              <a:ext uri="{FF2B5EF4-FFF2-40B4-BE49-F238E27FC236}">
                <a16:creationId xmlns="" xmlns:a16="http://schemas.microsoft.com/office/drawing/2014/main" id="{FE0B3756-5D8C-40E1-AD10-5F695228B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5" descr="PPECLOGO-eff2-1-3">
            <a:extLst>
              <a:ext uri="{FF2B5EF4-FFF2-40B4-BE49-F238E27FC236}">
                <a16:creationId xmlns="" xmlns:a16="http://schemas.microsoft.com/office/drawing/2014/main" id="{68579B28-112F-4B9B-AE67-A757FA22B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5" descr="PPECLOGO-eff2-1-3">
            <a:extLst>
              <a:ext uri="{FF2B5EF4-FFF2-40B4-BE49-F238E27FC236}">
                <a16:creationId xmlns="" xmlns:a16="http://schemas.microsoft.com/office/drawing/2014/main" id="{9CEBE882-6F98-4D5F-AE88-13D8E8A9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5" descr="PPECLOGO-eff2-1-3">
            <a:extLst>
              <a:ext uri="{FF2B5EF4-FFF2-40B4-BE49-F238E27FC236}">
                <a16:creationId xmlns="" xmlns:a16="http://schemas.microsoft.com/office/drawing/2014/main" id="{F89EB567-367D-401E-9F5C-2DE88A7F4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B9D6AB72-8D02-48EB-8FF6-939F258C1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5" descr="PPECLOGO-eff2-1-3">
            <a:extLst>
              <a:ext uri="{FF2B5EF4-FFF2-40B4-BE49-F238E27FC236}">
                <a16:creationId xmlns="" xmlns:a16="http://schemas.microsoft.com/office/drawing/2014/main" id="{BCAA480E-219F-4883-91E7-2250D221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5" descr="PPECLOGO-eff2-1-3">
            <a:extLst>
              <a:ext uri="{FF2B5EF4-FFF2-40B4-BE49-F238E27FC236}">
                <a16:creationId xmlns="" xmlns:a16="http://schemas.microsoft.com/office/drawing/2014/main" id="{F179941E-C0D8-44CB-B035-C90CA42D2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5" descr="PPECLOGO-eff2-1-3">
            <a:extLst>
              <a:ext uri="{FF2B5EF4-FFF2-40B4-BE49-F238E27FC236}">
                <a16:creationId xmlns="" xmlns:a16="http://schemas.microsoft.com/office/drawing/2014/main" id="{3E4DF531-5192-46F7-9201-FCA628135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0DF5575-96BE-4883-981E-35A10482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5" descr="PPECLOGO-eff2-1-3">
            <a:extLst>
              <a:ext uri="{FF2B5EF4-FFF2-40B4-BE49-F238E27FC236}">
                <a16:creationId xmlns="" xmlns:a16="http://schemas.microsoft.com/office/drawing/2014/main" id="{9510EF17-609C-4C4A-8E6B-0F712E24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4218230E-F90B-4FC1-B60F-9BB88057E22C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5EDE5FC9-64C2-4ABD-8A98-35B0CDC02C05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2A8B90A4-2974-4E5B-B472-155EC1AA13D6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264F7670-698C-4D56-A67C-5F6A53284B1D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83F2BC97-FD71-4783-8436-0608DABB62DC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321C1681-9FF5-47FF-99AC-CFB1458BFDF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157759F5-9BB7-49F5-916A-D5756A6A7D5F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AAE96608-C4D5-4FCC-A17E-E5DCAE944DE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682D5C1F-75DF-4C4A-93F3-C6D599AA9A9A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090AB9E0-49D0-4747-9A7F-E2C5692FB8C5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1E6BAA22-CCC2-4982-87DB-675EB7375245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C830237-46F0-4054-93A3-CAC732DF4761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0CAD71DA-CBE4-427B-90AA-DED8B76FFE0C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7B870D0A-F77A-4A80-8A90-FCAE87A6E47C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BE34C434-6B63-45FB-9D9D-F16E5BD8B7AC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403894C0-8D24-44BF-A9A8-2D09778AF836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73C602D1-6D81-49DE-8D2F-BFD83C4040C4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E8CBF187-7D93-4C3F-B599-F9E2F68B3B94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FF223EB1-1A3A-463E-BBAA-CD32A9E14E2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831918A4-26C5-4261-8CCD-5749AE2E6778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E113F218-4C3C-4E67-8C81-10799206A7B2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8B59C4A-F47D-4F20-A280-38F90E05CA52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EEFA4F6-5111-4F25-B0FF-A2B0F26B60FB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618960C2-C115-42A7-9722-AB54F907F164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7DA3D184-F3E1-4BAB-8B23-A32692AF7AFA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29A1A114-D38F-44F9-A12E-03BA5C5852D0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BC9AB1A-689E-4709-B9D1-8C9EDBA0C05A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5D89D064-0AC5-4E90-8D2D-F6D3412A5CBE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2FD43E35-9486-40D4-BEEC-451ECB2682CD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F144F507-6B81-46BD-AD77-A205666B1B85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5D860486-CC76-4989-8E31-7AB666D5C8AB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65EFA9B1-A0F5-435B-834C-3EE51E68B8A2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D1EEF08F-0C17-4642-9A5E-BD2632E7185E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AD148F56-0823-4E00-A8AB-223CFD76F064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6F956B04-99C0-4CDF-9ECF-4ED375FC0F57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750199E8-3D64-4418-B97E-62AE2812F087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02C8DCF9-0EDF-4DEE-A4D2-CD2EB08CD69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8844DDFA-5EC8-4677-B72B-8F73A0274A75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95006B0C-9013-409D-9F69-571F5BA6A6F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6220276C-201E-40EC-B57B-5CFD4123EF23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12885AE1-8712-467D-A37E-A34F654AFB5E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FC6256AB-1502-431E-94B6-54A0442E4C47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47F9E6A2-D410-4F33-BE48-54C9D7C63D0F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E4FDB70-50AC-43B8-B37B-24222E12DE68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0E2E4BE8-C194-40A8-8502-6420BA34ACBA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83910277-C9F1-433A-8C41-356D57146FDC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0FBA89DF-42D2-4977-A70F-A8F621BDEE78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1B0AC021-A212-4456-94B7-82409C55CBAD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29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2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4" dur="4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6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" dur="5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2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4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88" dur="4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0" dur="8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2" dur="6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4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06" dur="6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08" dur="4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0" dur="6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2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4" dur="5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6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8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46" dur="6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48" dur="6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2" dur="4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4" dur="8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56" dur="6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8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0" dur="4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88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0" dur="6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2" dur="4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4" dur="6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96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98" dur="5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0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2" dur="4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0" dur="6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2" dur="6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36" dur="4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38" dur="8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0" dur="6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2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4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2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3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2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4" dur="6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76" dur="4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78" dur="6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0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2" dur="5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4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6" dur="4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4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16" dur="6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0" dur="4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2" dur="8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4" dur="6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6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8" dur="4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2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3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56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58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0" dur="4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2" dur="6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4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66" dur="58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8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0" dur="4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2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3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7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98" dur="6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0" dur="6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4" dur="4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06" dur="8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08" dur="6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0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2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3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9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2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8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utoUpdateAnimBg="0"/>
      <p:bldP spid="10" grpId="1" bldLvl="0" autoUpdateAnimBg="0"/>
      <p:bldP spid="12" grpId="0" bldLvl="0" autoUpdateAnimBg="0"/>
      <p:bldP spid="12" grpId="1" bldLvl="0" autoUpdateAnimBg="0"/>
      <p:bldP spid="15" grpId="0" bldLvl="0" autoUpdateAnimBg="0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室内, 餐桌&#10;&#10;已生成高可信度的说明">
            <a:extLst>
              <a:ext uri="{FF2B5EF4-FFF2-40B4-BE49-F238E27FC236}">
                <a16:creationId xmlns="" xmlns:a16="http://schemas.microsoft.com/office/drawing/2014/main" id="{D758D9EF-ED08-4AFD-AAF5-3760AA9E0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03598"/>
            <a:ext cx="7120378" cy="3097037"/>
          </a:xfrm>
          <a:prstGeom prst="rect">
            <a:avLst/>
          </a:prstGeom>
        </p:spPr>
      </p:pic>
      <p:sp>
        <p:nvSpPr>
          <p:cNvPr id="10" name="Text Box 18">
            <a:extLst>
              <a:ext uri="{FF2B5EF4-FFF2-40B4-BE49-F238E27FC236}">
                <a16:creationId xmlns="" xmlns:a16="http://schemas.microsoft.com/office/drawing/2014/main" id="{EA4B2DD9-C622-4246-8EB3-B0AB3A7A6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707" y="1707654"/>
            <a:ext cx="3861541" cy="63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相声：这些年</a:t>
            </a:r>
          </a:p>
        </p:txBody>
      </p:sp>
      <p:sp>
        <p:nvSpPr>
          <p:cNvPr id="12" name="Text Box 20">
            <a:extLst>
              <a:ext uri="{FF2B5EF4-FFF2-40B4-BE49-F238E27FC236}">
                <a16:creationId xmlns="" xmlns:a16="http://schemas.microsoft.com/office/drawing/2014/main" id="{1B6FF694-A761-48A5-BD16-2067FE76E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572357"/>
            <a:ext cx="3862961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r>
              <a:rPr lang="zh-CN" altLang="en-US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表演者：觅知网小蝶、小梅、小花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DC33363-FC56-4EE6-A379-93705C4268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152" y="551002"/>
            <a:ext cx="1928176" cy="770899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A6EAC15-D0FF-4E07-A572-2B33D66D6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1858" y="702831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才艺汇演</a:t>
            </a:r>
          </a:p>
        </p:txBody>
      </p:sp>
      <p:pic>
        <p:nvPicPr>
          <p:cNvPr id="19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FB132D56-436F-4635-8FEC-D1316C74F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4C303D90-B9CB-4A51-AFA6-ABAF97E9B0CE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7A071C3B-D552-4E0F-B84C-A4151F9ADCD5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017F85F9-3CCD-45FE-AA89-8C0AF0561F23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8A55894D-EFB2-4215-84C9-32BC0C1BF500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AC1AF07A-B2C7-42E9-BB6F-50A0AE691409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447731D9-CA8C-4845-B3E8-C3886FC18FCE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05F45DDF-990F-45DE-ACD7-001EA6613761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7AC55B27-0425-41BD-B8F7-CD34A7A16100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F5249493-D886-47EB-A4F1-A1B5E5080BAE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D24B850B-18C3-4F9A-8E5D-033F8B4A029E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D81B1CC9-0ED1-4998-BE06-326598C89B7F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1AE765F8-6B5C-490C-9B60-0060636B3537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Picture 2" descr="PPECLOGO-eff-0-1">
            <a:extLst>
              <a:ext uri="{FF2B5EF4-FFF2-40B4-BE49-F238E27FC236}">
                <a16:creationId xmlns="" xmlns:a16="http://schemas.microsoft.com/office/drawing/2014/main" id="{70920F8E-D92E-4DCA-BD1C-1605F1B1C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 descr="PPECLOGO-eff-0-2">
            <a:extLst>
              <a:ext uri="{FF2B5EF4-FFF2-40B4-BE49-F238E27FC236}">
                <a16:creationId xmlns="" xmlns:a16="http://schemas.microsoft.com/office/drawing/2014/main" id="{1F7F7693-F6CD-4756-BE50-E8A51EB32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 descr="PPECLOGO-eff-0-3">
            <a:extLst>
              <a:ext uri="{FF2B5EF4-FFF2-40B4-BE49-F238E27FC236}">
                <a16:creationId xmlns="" xmlns:a16="http://schemas.microsoft.com/office/drawing/2014/main" id="{03C2ACF6-35FF-408A-B87E-3C0BB3063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5" descr="PPECLOGO-eff-0-1">
            <a:extLst>
              <a:ext uri="{FF2B5EF4-FFF2-40B4-BE49-F238E27FC236}">
                <a16:creationId xmlns="" xmlns:a16="http://schemas.microsoft.com/office/drawing/2014/main" id="{7C54EE3D-0FC8-4FEC-9012-009F0F891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PPECLOGO-eff-0-1">
            <a:extLst>
              <a:ext uri="{FF2B5EF4-FFF2-40B4-BE49-F238E27FC236}">
                <a16:creationId xmlns="" xmlns:a16="http://schemas.microsoft.com/office/drawing/2014/main" id="{3807764D-763B-4325-938B-78E4A03B3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7" descr="PPECLOGO-eff-0-1">
            <a:extLst>
              <a:ext uri="{FF2B5EF4-FFF2-40B4-BE49-F238E27FC236}">
                <a16:creationId xmlns="" xmlns:a16="http://schemas.microsoft.com/office/drawing/2014/main" id="{BA4297F2-64ED-461A-83B1-D1E5D6F5D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8" descr="PPECLOGO-eff-0-2">
            <a:extLst>
              <a:ext uri="{FF2B5EF4-FFF2-40B4-BE49-F238E27FC236}">
                <a16:creationId xmlns="" xmlns:a16="http://schemas.microsoft.com/office/drawing/2014/main" id="{779089CA-BF23-4EB8-8BF8-14A724DE4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9" descr="PPECLOGO-eff-5-4">
            <a:extLst>
              <a:ext uri="{FF2B5EF4-FFF2-40B4-BE49-F238E27FC236}">
                <a16:creationId xmlns="" xmlns:a16="http://schemas.microsoft.com/office/drawing/2014/main" id="{CF5BCD21-846E-4144-8D6B-186C2579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 descr="PPECLOGO-eff-5-2">
            <a:extLst>
              <a:ext uri="{FF2B5EF4-FFF2-40B4-BE49-F238E27FC236}">
                <a16:creationId xmlns="" xmlns:a16="http://schemas.microsoft.com/office/drawing/2014/main" id="{B6BB85AE-9DC5-40CC-A1C3-BF21DF136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1" descr="PPECLOGO-eff-5-4">
            <a:extLst>
              <a:ext uri="{FF2B5EF4-FFF2-40B4-BE49-F238E27FC236}">
                <a16:creationId xmlns="" xmlns:a16="http://schemas.microsoft.com/office/drawing/2014/main" id="{96C5E684-D880-4C77-85A0-A8A11614E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2" descr="PPECLOGO-eff-0-1">
            <a:extLst>
              <a:ext uri="{FF2B5EF4-FFF2-40B4-BE49-F238E27FC236}">
                <a16:creationId xmlns="" xmlns:a16="http://schemas.microsoft.com/office/drawing/2014/main" id="{777DA536-6328-496C-9B47-0FD88E345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3" descr="PPECLOGO-eff-0-1">
            <a:extLst>
              <a:ext uri="{FF2B5EF4-FFF2-40B4-BE49-F238E27FC236}">
                <a16:creationId xmlns="" xmlns:a16="http://schemas.microsoft.com/office/drawing/2014/main" id="{94E886CB-19EF-45F5-BFD1-39F3B05E1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F43C1D14-DEC7-4C2E-AB6A-264AB18F4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PPECLOGO-eff2-1-3">
            <a:extLst>
              <a:ext uri="{FF2B5EF4-FFF2-40B4-BE49-F238E27FC236}">
                <a16:creationId xmlns="" xmlns:a16="http://schemas.microsoft.com/office/drawing/2014/main" id="{16CF8560-8900-4B38-87B4-8DCA338A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6" descr="PPECLOGO-eff2-1-4">
            <a:extLst>
              <a:ext uri="{FF2B5EF4-FFF2-40B4-BE49-F238E27FC236}">
                <a16:creationId xmlns="" xmlns:a16="http://schemas.microsoft.com/office/drawing/2014/main" id="{B511EAC3-A0D6-4458-AFF9-D5364F7E3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7" descr="PPECLOGO-eff2-1-3">
            <a:extLst>
              <a:ext uri="{FF2B5EF4-FFF2-40B4-BE49-F238E27FC236}">
                <a16:creationId xmlns="" xmlns:a16="http://schemas.microsoft.com/office/drawing/2014/main" id="{6B82CBEE-0DFF-4FC8-AA23-97C8CAA37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8" descr="PPECLOGO-eff2-1-3">
            <a:extLst>
              <a:ext uri="{FF2B5EF4-FFF2-40B4-BE49-F238E27FC236}">
                <a16:creationId xmlns="" xmlns:a16="http://schemas.microsoft.com/office/drawing/2014/main" id="{F44A003A-C3BC-42CF-AAF5-69E6892FC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4" descr="PPECLOGO-eff2-1-2">
            <a:extLst>
              <a:ext uri="{FF2B5EF4-FFF2-40B4-BE49-F238E27FC236}">
                <a16:creationId xmlns="" xmlns:a16="http://schemas.microsoft.com/office/drawing/2014/main" id="{3BA48F87-53AE-4C92-AE8A-E839DDC2E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6D7E9333-DB08-45F2-9865-8FD2CBED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06755639-7BB5-42FE-9224-49F6FD8B5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4" descr="PPECLOGO-eff2-1-2">
            <a:extLst>
              <a:ext uri="{FF2B5EF4-FFF2-40B4-BE49-F238E27FC236}">
                <a16:creationId xmlns="" xmlns:a16="http://schemas.microsoft.com/office/drawing/2014/main" id="{90D75349-2532-47F3-9ECB-F937DD104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PPECLOGO-eff2-1-2">
            <a:extLst>
              <a:ext uri="{FF2B5EF4-FFF2-40B4-BE49-F238E27FC236}">
                <a16:creationId xmlns="" xmlns:a16="http://schemas.microsoft.com/office/drawing/2014/main" id="{657E35CB-4016-4AE6-B278-05B1D17C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3AE5B51F-F5CE-43CE-AA4C-1C1F78B1D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4" descr="PPECLOGO-eff2-1-2">
            <a:extLst>
              <a:ext uri="{FF2B5EF4-FFF2-40B4-BE49-F238E27FC236}">
                <a16:creationId xmlns="" xmlns:a16="http://schemas.microsoft.com/office/drawing/2014/main" id="{EB32A5DF-84C6-475A-9EA7-1AE2B1225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>
            <a:extLst>
              <a:ext uri="{FF2B5EF4-FFF2-40B4-BE49-F238E27FC236}">
                <a16:creationId xmlns="" xmlns:a16="http://schemas.microsoft.com/office/drawing/2014/main" id="{DF3B46F7-E4D1-46E5-991A-4D49ADBA4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5" descr="PPECLOGO-eff2-1-3">
            <a:extLst>
              <a:ext uri="{FF2B5EF4-FFF2-40B4-BE49-F238E27FC236}">
                <a16:creationId xmlns="" xmlns:a16="http://schemas.microsoft.com/office/drawing/2014/main" id="{FE0B3756-5D8C-40E1-AD10-5F695228B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5" descr="PPECLOGO-eff2-1-3">
            <a:extLst>
              <a:ext uri="{FF2B5EF4-FFF2-40B4-BE49-F238E27FC236}">
                <a16:creationId xmlns="" xmlns:a16="http://schemas.microsoft.com/office/drawing/2014/main" id="{68579B28-112F-4B9B-AE67-A757FA22B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5" descr="PPECLOGO-eff2-1-3">
            <a:extLst>
              <a:ext uri="{FF2B5EF4-FFF2-40B4-BE49-F238E27FC236}">
                <a16:creationId xmlns="" xmlns:a16="http://schemas.microsoft.com/office/drawing/2014/main" id="{9CEBE882-6F98-4D5F-AE88-13D8E8A95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5" descr="PPECLOGO-eff2-1-3">
            <a:extLst>
              <a:ext uri="{FF2B5EF4-FFF2-40B4-BE49-F238E27FC236}">
                <a16:creationId xmlns="" xmlns:a16="http://schemas.microsoft.com/office/drawing/2014/main" id="{F89EB567-367D-401E-9F5C-2DE88A7F4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B9D6AB72-8D02-48EB-8FF6-939F258C1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5" descr="PPECLOGO-eff2-1-3">
            <a:extLst>
              <a:ext uri="{FF2B5EF4-FFF2-40B4-BE49-F238E27FC236}">
                <a16:creationId xmlns="" xmlns:a16="http://schemas.microsoft.com/office/drawing/2014/main" id="{BCAA480E-219F-4883-91E7-2250D221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5" descr="PPECLOGO-eff2-1-3">
            <a:extLst>
              <a:ext uri="{FF2B5EF4-FFF2-40B4-BE49-F238E27FC236}">
                <a16:creationId xmlns="" xmlns:a16="http://schemas.microsoft.com/office/drawing/2014/main" id="{F179941E-C0D8-44CB-B035-C90CA42D2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5" descr="PPECLOGO-eff2-1-3">
            <a:extLst>
              <a:ext uri="{FF2B5EF4-FFF2-40B4-BE49-F238E27FC236}">
                <a16:creationId xmlns="" xmlns:a16="http://schemas.microsoft.com/office/drawing/2014/main" id="{3E4DF531-5192-46F7-9201-FCA628135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0DF5575-96BE-4883-981E-35A10482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5" descr="PPECLOGO-eff2-1-3">
            <a:extLst>
              <a:ext uri="{FF2B5EF4-FFF2-40B4-BE49-F238E27FC236}">
                <a16:creationId xmlns="" xmlns:a16="http://schemas.microsoft.com/office/drawing/2014/main" id="{9510EF17-609C-4C4A-8E6B-0F712E24C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4218230E-F90B-4FC1-B60F-9BB88057E22C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5EDE5FC9-64C2-4ABD-8A98-35B0CDC02C05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2A8B90A4-2974-4E5B-B472-155EC1AA13D6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264F7670-698C-4D56-A67C-5F6A53284B1D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83F2BC97-FD71-4783-8436-0608DABB62DC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321C1681-9FF5-47FF-99AC-CFB1458BFDF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157759F5-9BB7-49F5-916A-D5756A6A7D5F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AAE96608-C4D5-4FCC-A17E-E5DCAE944DE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682D5C1F-75DF-4C4A-93F3-C6D599AA9A9A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090AB9E0-49D0-4747-9A7F-E2C5692FB8C5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1E6BAA22-CCC2-4982-87DB-675EB7375245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C830237-46F0-4054-93A3-CAC732DF4761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0CAD71DA-CBE4-427B-90AA-DED8B76FFE0C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7B870D0A-F77A-4A80-8A90-FCAE87A6E47C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BE34C434-6B63-45FB-9D9D-F16E5BD8B7AC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403894C0-8D24-44BF-A9A8-2D09778AF836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73C602D1-6D81-49DE-8D2F-BFD83C4040C4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E8CBF187-7D93-4C3F-B599-F9E2F68B3B94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FF223EB1-1A3A-463E-BBAA-CD32A9E14E2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831918A4-26C5-4261-8CCD-5749AE2E6778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E113F218-4C3C-4E67-8C81-10799206A7B2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8B59C4A-F47D-4F20-A280-38F90E05CA52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EEFA4F6-5111-4F25-B0FF-A2B0F26B60FB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618960C2-C115-42A7-9722-AB54F907F164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7DA3D184-F3E1-4BAB-8B23-A32692AF7AFA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29A1A114-D38F-44F9-A12E-03BA5C5852D0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BC9AB1A-689E-4709-B9D1-8C9EDBA0C05A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5D89D064-0AC5-4E90-8D2D-F6D3412A5CBE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2FD43E35-9486-40D4-BEEC-451ECB2682CD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F144F507-6B81-46BD-AD77-A205666B1B85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5D860486-CC76-4989-8E31-7AB666D5C8AB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65EFA9B1-A0F5-435B-834C-3EE51E68B8A2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D1EEF08F-0C17-4642-9A5E-BD2632E7185E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AD148F56-0823-4E00-A8AB-223CFD76F064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6F956B04-99C0-4CDF-9ECF-4ED375FC0F57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750199E8-3D64-4418-B97E-62AE2812F087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02C8DCF9-0EDF-4DEE-A4D2-CD2EB08CD69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8844DDFA-5EC8-4677-B72B-8F73A0274A75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95006B0C-9013-409D-9F69-571F5BA6A6F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6220276C-201E-40EC-B57B-5CFD4123EF23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12885AE1-8712-467D-A37E-A34F654AFB5E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FC6256AB-1502-431E-94B6-54A0442E4C47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47F9E6A2-D410-4F33-BE48-54C9D7C63D0F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E4FDB70-50AC-43B8-B37B-24222E12DE68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0E2E4BE8-C194-40A8-8502-6420BA34ACBA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83910277-C9F1-433A-8C41-356D57146FDC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0FBA89DF-42D2-4977-A70F-A8F621BDEE78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1B0AC021-A212-4456-94B7-82409C55CBAD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06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2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4" dur="4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6" dur="6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" dur="5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2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4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88" dur="4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0" dur="8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2" dur="6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4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4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06" dur="6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08" dur="4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0" dur="6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2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4" dur="58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6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8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46" dur="6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48" dur="6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2" dur="4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4" dur="8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56" dur="6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8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0" dur="4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0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88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0" dur="6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2" dur="4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4" dur="6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96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98" dur="5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0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2" dur="4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9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0" dur="6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2" dur="6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36" dur="4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38" dur="8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0" dur="6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2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4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2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3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1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4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2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4" dur="6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76" dur="4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78" dur="6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0" dur="5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2" dur="5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4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6" dur="4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6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4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16" dur="6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0" dur="4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2" dur="8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4" dur="6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6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8" dur="4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2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3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2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5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56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58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0" dur="4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2" dur="6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4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66" dur="58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8" dur="5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0" dur="4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2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3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1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4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7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0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98" dur="6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0" dur="6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4" dur="4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06" dur="8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08" dur="6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0" dur="5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2" dur="4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2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3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3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6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9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2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8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utoUpdateAnimBg="0"/>
      <p:bldP spid="10" grpId="1" bldLvl="0" autoUpdateAnimBg="0"/>
      <p:bldP spid="12" grpId="0" bldLvl="0" autoUpdateAnimBg="0"/>
      <p:bldP spid="12" grpId="1" bldLvl="0" autoUpdateAnimBg="0"/>
      <p:bldP spid="15" grpId="0" bldLvl="0" autoUpdateAnimBg="0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y">
            <a:extLst>
              <a:ext uri="{FF2B5EF4-FFF2-40B4-BE49-F238E27FC236}">
                <a16:creationId xmlns="" xmlns:a16="http://schemas.microsoft.com/office/drawing/2014/main" id="{F0FEA016-4F47-4E1D-89A8-AE8FE1192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540299" y="1593042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dy">
            <a:extLst>
              <a:ext uri="{FF2B5EF4-FFF2-40B4-BE49-F238E27FC236}">
                <a16:creationId xmlns="" xmlns:a16="http://schemas.microsoft.com/office/drawing/2014/main" id="{AB12E513-A136-413F-AB64-27D63EA2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59106"/>
            <a:ext cx="6639465" cy="24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3" descr="C:\Users\LL\Desktop\275da400c6de95b8c03a0e79e2af0fd5.png">
            <a:extLst>
              <a:ext uri="{FF2B5EF4-FFF2-40B4-BE49-F238E27FC236}">
                <a16:creationId xmlns="" xmlns:a16="http://schemas.microsoft.com/office/drawing/2014/main" id="{89256A91-43A2-4749-B605-8AA741D16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752" y="82308"/>
            <a:ext cx="2273418" cy="227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71A2A57-C10F-4A39-9192-9298356159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74" y="266839"/>
            <a:ext cx="1418888" cy="1419622"/>
          </a:xfrm>
          <a:prstGeom prst="rect">
            <a:avLst/>
          </a:prstGeom>
        </p:spPr>
      </p:pic>
      <p:pic>
        <p:nvPicPr>
          <p:cNvPr id="26" name="图片 25" descr="图片包含 物体&#10;&#10;已生成极高可信度的说明">
            <a:extLst>
              <a:ext uri="{FF2B5EF4-FFF2-40B4-BE49-F238E27FC236}">
                <a16:creationId xmlns="" xmlns:a16="http://schemas.microsoft.com/office/drawing/2014/main" id="{CD2BD2DD-7EC9-44EC-A67B-67F04E68FA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14" y="1491709"/>
            <a:ext cx="6575590" cy="2386866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395B9B1E-B350-4E1F-997C-A274CA01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383" y="624957"/>
            <a:ext cx="1196157" cy="8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Part 02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Text Box 16">
            <a:extLst>
              <a:ext uri="{FF2B5EF4-FFF2-40B4-BE49-F238E27FC236}">
                <a16:creationId xmlns="" xmlns:a16="http://schemas.microsoft.com/office/drawing/2014/main" id="{08FAF8BD-B95C-4535-93A5-B797AEB5C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077256"/>
            <a:ext cx="5443651" cy="129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7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颁奖典礼</a:t>
            </a:r>
          </a:p>
        </p:txBody>
      </p:sp>
      <p:pic>
        <p:nvPicPr>
          <p:cNvPr id="30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57103B39-B5D4-4A2F-BF63-5877CB57D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14" y="-51490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5896E0EC-9B72-417C-92FA-4A047C3E409A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F8C0B569-9197-4601-818A-1B19AB483C6A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E4BA6E5A-94A5-469D-9D22-E26940294140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41CAE5FB-081E-4815-9697-1224DFD4EA3E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443828DF-7965-48BF-B549-39088D936D77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A1E3A8B2-DB97-4F9F-BC88-73F3FC76C8EF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86DE4EB8-6AC5-4DAF-BDEA-6F2F61339E26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11400038-CC6E-4A72-8E90-45282C41DBD8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E24B51B6-990E-4440-9A5C-5DF138698640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0DACAB43-7585-482F-9387-1DC3AB1E9BD5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0CDE3093-4885-40B9-9CD8-92179E6912D0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45257101-5AE8-4D0D-A7EA-16CF48C63E81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2" descr="PPECLOGO-eff-0-1">
            <a:extLst>
              <a:ext uri="{FF2B5EF4-FFF2-40B4-BE49-F238E27FC236}">
                <a16:creationId xmlns="" xmlns:a16="http://schemas.microsoft.com/office/drawing/2014/main" id="{8D29D3C7-A75C-4BF6-AA76-791D1766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 descr="PPECLOGO-eff-0-2">
            <a:extLst>
              <a:ext uri="{FF2B5EF4-FFF2-40B4-BE49-F238E27FC236}">
                <a16:creationId xmlns="" xmlns:a16="http://schemas.microsoft.com/office/drawing/2014/main" id="{DE0063B1-D236-4C45-B203-5732FD8AE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 descr="PPECLOGO-eff-0-3">
            <a:extLst>
              <a:ext uri="{FF2B5EF4-FFF2-40B4-BE49-F238E27FC236}">
                <a16:creationId xmlns="" xmlns:a16="http://schemas.microsoft.com/office/drawing/2014/main" id="{E5C36D82-8EA5-4BCE-8CF7-245FC17CF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 descr="PPECLOGO-eff-0-1">
            <a:extLst>
              <a:ext uri="{FF2B5EF4-FFF2-40B4-BE49-F238E27FC236}">
                <a16:creationId xmlns="" xmlns:a16="http://schemas.microsoft.com/office/drawing/2014/main" id="{3FA24C82-FD17-4087-90FA-0A6D05888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" descr="PPECLOGO-eff-0-1">
            <a:extLst>
              <a:ext uri="{FF2B5EF4-FFF2-40B4-BE49-F238E27FC236}">
                <a16:creationId xmlns="" xmlns:a16="http://schemas.microsoft.com/office/drawing/2014/main" id="{760DADDC-02B5-4A37-8207-34C062E13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7" descr="PPECLOGO-eff-0-1">
            <a:extLst>
              <a:ext uri="{FF2B5EF4-FFF2-40B4-BE49-F238E27FC236}">
                <a16:creationId xmlns="" xmlns:a16="http://schemas.microsoft.com/office/drawing/2014/main" id="{77E8CC8A-5752-414C-8687-846273906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8" descr="PPECLOGO-eff-0-2">
            <a:extLst>
              <a:ext uri="{FF2B5EF4-FFF2-40B4-BE49-F238E27FC236}">
                <a16:creationId xmlns="" xmlns:a16="http://schemas.microsoft.com/office/drawing/2014/main" id="{2327BC45-8CCA-4F7D-A093-7C2FBA12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9" descr="PPECLOGO-eff-5-4">
            <a:extLst>
              <a:ext uri="{FF2B5EF4-FFF2-40B4-BE49-F238E27FC236}">
                <a16:creationId xmlns="" xmlns:a16="http://schemas.microsoft.com/office/drawing/2014/main" id="{EA0CBA32-7647-48F8-8E62-2798D5756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0" descr="PPECLOGO-eff-5-2">
            <a:extLst>
              <a:ext uri="{FF2B5EF4-FFF2-40B4-BE49-F238E27FC236}">
                <a16:creationId xmlns="" xmlns:a16="http://schemas.microsoft.com/office/drawing/2014/main" id="{834EDC69-95B1-4672-BB42-7006E995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649664" y="1144765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1" descr="PPECLOGO-eff-5-4">
            <a:extLst>
              <a:ext uri="{FF2B5EF4-FFF2-40B4-BE49-F238E27FC236}">
                <a16:creationId xmlns="" xmlns:a16="http://schemas.microsoft.com/office/drawing/2014/main" id="{F220F07D-33C7-47D5-AD31-4DA396A2D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2" descr="PPECLOGO-eff-0-1">
            <a:extLst>
              <a:ext uri="{FF2B5EF4-FFF2-40B4-BE49-F238E27FC236}">
                <a16:creationId xmlns="" xmlns:a16="http://schemas.microsoft.com/office/drawing/2014/main" id="{3A476921-C9C9-4E8C-9A33-FBE92935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3" descr="PPECLOGO-eff-0-1">
            <a:extLst>
              <a:ext uri="{FF2B5EF4-FFF2-40B4-BE49-F238E27FC236}">
                <a16:creationId xmlns="" xmlns:a16="http://schemas.microsoft.com/office/drawing/2014/main" id="{F5449BED-BE44-490D-BE1F-0C8F1739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46DD1697-574C-451A-9CB6-CA80D7790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9BFB8138-AD07-4F4C-9383-6D9AA6D3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6" descr="PPECLOGO-eff2-1-4">
            <a:extLst>
              <a:ext uri="{FF2B5EF4-FFF2-40B4-BE49-F238E27FC236}">
                <a16:creationId xmlns="" xmlns:a16="http://schemas.microsoft.com/office/drawing/2014/main" id="{62FD6D89-38C0-40DF-A886-5DF97798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7" descr="PPECLOGO-eff2-1-3">
            <a:extLst>
              <a:ext uri="{FF2B5EF4-FFF2-40B4-BE49-F238E27FC236}">
                <a16:creationId xmlns="" xmlns:a16="http://schemas.microsoft.com/office/drawing/2014/main" id="{A00A0422-9F1F-4995-B61C-A03452AB0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8" descr="PPECLOGO-eff2-1-3">
            <a:extLst>
              <a:ext uri="{FF2B5EF4-FFF2-40B4-BE49-F238E27FC236}">
                <a16:creationId xmlns="" xmlns:a16="http://schemas.microsoft.com/office/drawing/2014/main" id="{495E2575-40B4-45D9-B59E-1228DDE78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4" descr="PPECLOGO-eff2-1-2">
            <a:extLst>
              <a:ext uri="{FF2B5EF4-FFF2-40B4-BE49-F238E27FC236}">
                <a16:creationId xmlns="" xmlns:a16="http://schemas.microsoft.com/office/drawing/2014/main" id="{1882FB86-42C4-43EE-BD08-7D1A7AEF3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7C097FBA-A14E-464C-96FB-152CAF6A5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4" descr="PPECLOGO-eff2-1-2">
            <a:extLst>
              <a:ext uri="{FF2B5EF4-FFF2-40B4-BE49-F238E27FC236}">
                <a16:creationId xmlns="" xmlns:a16="http://schemas.microsoft.com/office/drawing/2014/main" id="{82D47937-E25E-44B9-9790-F8ADABFC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4" descr="PPECLOGO-eff2-1-2">
            <a:extLst>
              <a:ext uri="{FF2B5EF4-FFF2-40B4-BE49-F238E27FC236}">
                <a16:creationId xmlns="" xmlns:a16="http://schemas.microsoft.com/office/drawing/2014/main" id="{454D3065-CA60-443E-9738-3C008CF6A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" descr="PPECLOGO-eff2-1-2">
            <a:extLst>
              <a:ext uri="{FF2B5EF4-FFF2-40B4-BE49-F238E27FC236}">
                <a16:creationId xmlns="" xmlns:a16="http://schemas.microsoft.com/office/drawing/2014/main" id="{D7E9198C-4F0D-48B5-A1C3-CE3530FB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CEABAA0-2C48-4625-A05A-3888CA981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4" descr="PPECLOGO-eff2-1-2">
            <a:extLst>
              <a:ext uri="{FF2B5EF4-FFF2-40B4-BE49-F238E27FC236}">
                <a16:creationId xmlns="" xmlns:a16="http://schemas.microsoft.com/office/drawing/2014/main" id="{9F5754D1-9FD6-4B5E-A742-2A47E70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5" descr="PPECLOGO-eff2-1-3">
            <a:extLst>
              <a:ext uri="{FF2B5EF4-FFF2-40B4-BE49-F238E27FC236}">
                <a16:creationId xmlns="" xmlns:a16="http://schemas.microsoft.com/office/drawing/2014/main" id="{3CBC5F2A-5B5B-425C-8B44-C231503AF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5" descr="PPECLOGO-eff2-1-3">
            <a:extLst>
              <a:ext uri="{FF2B5EF4-FFF2-40B4-BE49-F238E27FC236}">
                <a16:creationId xmlns="" xmlns:a16="http://schemas.microsoft.com/office/drawing/2014/main" id="{A3084717-64BE-41D9-A1BC-5280DFC41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15" descr="PPECLOGO-eff2-1-3">
            <a:extLst>
              <a:ext uri="{FF2B5EF4-FFF2-40B4-BE49-F238E27FC236}">
                <a16:creationId xmlns="" xmlns:a16="http://schemas.microsoft.com/office/drawing/2014/main" id="{D751AFE5-7D32-43A7-9085-F346A56AB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15" descr="PPECLOGO-eff2-1-3">
            <a:extLst>
              <a:ext uri="{FF2B5EF4-FFF2-40B4-BE49-F238E27FC236}">
                <a16:creationId xmlns="" xmlns:a16="http://schemas.microsoft.com/office/drawing/2014/main" id="{01716C9E-CB65-489A-9387-5D962469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82293" y="258559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15" descr="PPECLOGO-eff2-1-3">
            <a:extLst>
              <a:ext uri="{FF2B5EF4-FFF2-40B4-BE49-F238E27FC236}">
                <a16:creationId xmlns="" xmlns:a16="http://schemas.microsoft.com/office/drawing/2014/main" id="{21FA3648-4B61-4248-8C73-4995AF119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5" descr="PPECLOGO-eff2-1-3">
            <a:extLst>
              <a:ext uri="{FF2B5EF4-FFF2-40B4-BE49-F238E27FC236}">
                <a16:creationId xmlns="" xmlns:a16="http://schemas.microsoft.com/office/drawing/2014/main" id="{3B3DDC4D-BE62-41DB-886C-D36D3B625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15" descr="PPECLOGO-eff2-1-3">
            <a:extLst>
              <a:ext uri="{FF2B5EF4-FFF2-40B4-BE49-F238E27FC236}">
                <a16:creationId xmlns="" xmlns:a16="http://schemas.microsoft.com/office/drawing/2014/main" id="{51ED2BEF-3141-4A22-B23D-C5D4A3CA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15" descr="PPECLOGO-eff2-1-3">
            <a:extLst>
              <a:ext uri="{FF2B5EF4-FFF2-40B4-BE49-F238E27FC236}">
                <a16:creationId xmlns="" xmlns:a16="http://schemas.microsoft.com/office/drawing/2014/main" id="{DB4484D1-EF1C-48F4-9594-552EDD1A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345532" y="3835255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5" descr="PPECLOGO-eff2-1-3">
            <a:extLst>
              <a:ext uri="{FF2B5EF4-FFF2-40B4-BE49-F238E27FC236}">
                <a16:creationId xmlns="" xmlns:a16="http://schemas.microsoft.com/office/drawing/2014/main" id="{00CA459E-F2E5-4613-9BEA-1FA3D72E7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5" descr="PPECLOGO-eff2-1-3">
            <a:extLst>
              <a:ext uri="{FF2B5EF4-FFF2-40B4-BE49-F238E27FC236}">
                <a16:creationId xmlns="" xmlns:a16="http://schemas.microsoft.com/office/drawing/2014/main" id="{CE930BD4-474F-47D9-B4EC-9E1E3B42E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246314" y="3716515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5" descr="PPECLOGO-eff2-1-3">
            <a:extLst>
              <a:ext uri="{FF2B5EF4-FFF2-40B4-BE49-F238E27FC236}">
                <a16:creationId xmlns="" xmlns:a16="http://schemas.microsoft.com/office/drawing/2014/main" id="{6C90F798-3EB4-48EB-BEE1-F493B2468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E4A6D23-A9A7-4FB2-B40B-673409A37247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E33103B8-D3F6-47E5-89C7-92D3AFF322F9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D6257B6B-2953-4A8A-ABE4-89699F3C4A25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3FF5E909-99E9-45F6-8326-9DAC60E5DCF6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FBB0E33F-65CE-4488-98E9-5A744A71CB80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930D013F-F29D-4C56-912B-CF997E14F5B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B7288D79-0437-47D3-ADF4-A1C2150FEF72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6B5996B0-BBE9-41B7-9302-1B04130F78C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9C9D370B-CD49-4841-B953-6091AC4D11F2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645DA0B9-63E1-45F8-A583-323EABD27ED4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1753F42-1B9A-43EC-8AC4-66AF590DB626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2E44FA7-1632-4688-95E6-055C8F4ED52C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5A257BC0-F1EC-48C2-BB31-8FC016B9787B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CEA53269-4ED9-4E0A-AE05-E20D3D2A6C50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4CF4DC0B-CEDB-4434-B065-12FA8A42D443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1C1E07F-B957-40DE-96A5-BCBD322A92E0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3FE5A898-9BA3-4443-9BC8-371D785DC78B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78F5B27F-2E92-45C1-9F72-D130DF329309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1B65CACF-BC41-4FEC-9957-9AF71402145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131C003C-4BF6-4DCD-B973-59164BD0ADDD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18095833-5FD2-4A82-86BE-2D1047DB2D2F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EEE71029-7669-4002-8C14-1FA88EA4D59E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9215C29B-7025-49EE-B84A-7F3B0388B864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4410CBAD-9CFE-4427-86AC-B1D02E4F64BC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1EF5D652-C879-4D82-95C8-F150505A6769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C9A0E8FD-A995-4957-A3DC-03096C1F0C2C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69AC6327-11F6-456F-8954-CE75DE9CC809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6D522A22-C2AD-4A05-A75E-D47295834C4D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4F257897-7ACA-4E94-A292-55FF810CB1B3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29AB0E39-74D6-4736-9DDC-160ED21F7F5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4754FE8C-76F1-46F4-A65B-7F60666591ED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14D58A59-59D7-4F01-BC78-19C3AFFF1949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CE7539B-8EFC-4993-A75E-45533E7CC88A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F213CA83-67FA-435F-80E1-FA33EA96F36A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FBF6C15B-16C6-4917-8415-EF400E416310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C3A5CD13-66DD-45B4-8398-1D9F1E37C1AB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2038EAB2-33D7-4447-AF4F-F8682E9CB91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>
            <a:extLst>
              <a:ext uri="{FF2B5EF4-FFF2-40B4-BE49-F238E27FC236}">
                <a16:creationId xmlns="" xmlns:a16="http://schemas.microsoft.com/office/drawing/2014/main" id="{8341442B-0780-42CC-9C80-28E4290990DA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>
            <a:extLst>
              <a:ext uri="{FF2B5EF4-FFF2-40B4-BE49-F238E27FC236}">
                <a16:creationId xmlns="" xmlns:a16="http://schemas.microsoft.com/office/drawing/2014/main" id="{A4FFF3FA-9AC3-4921-8379-DEEB85119BC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>
            <a:extLst>
              <a:ext uri="{FF2B5EF4-FFF2-40B4-BE49-F238E27FC236}">
                <a16:creationId xmlns="" xmlns:a16="http://schemas.microsoft.com/office/drawing/2014/main" id="{C1C53DB7-533C-4728-94A7-F263489FB11E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>
            <a:extLst>
              <a:ext uri="{FF2B5EF4-FFF2-40B4-BE49-F238E27FC236}">
                <a16:creationId xmlns="" xmlns:a16="http://schemas.microsoft.com/office/drawing/2014/main" id="{9CC66637-401A-4C65-83D4-0F384D7B0F2C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>
            <a:extLst>
              <a:ext uri="{FF2B5EF4-FFF2-40B4-BE49-F238E27FC236}">
                <a16:creationId xmlns="" xmlns:a16="http://schemas.microsoft.com/office/drawing/2014/main" id="{110908AC-C751-4737-BD1E-C041FCC61B36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>
            <a:extLst>
              <a:ext uri="{FF2B5EF4-FFF2-40B4-BE49-F238E27FC236}">
                <a16:creationId xmlns="" xmlns:a16="http://schemas.microsoft.com/office/drawing/2014/main" id="{75C1ED1C-42CE-4BC6-8EAE-A44DBC876D30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>
            <a:extLst>
              <a:ext uri="{FF2B5EF4-FFF2-40B4-BE49-F238E27FC236}">
                <a16:creationId xmlns="" xmlns:a16="http://schemas.microsoft.com/office/drawing/2014/main" id="{DCE3D3DE-81DB-400E-9052-0685BD598574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>
            <a:extLst>
              <a:ext uri="{FF2B5EF4-FFF2-40B4-BE49-F238E27FC236}">
                <a16:creationId xmlns="" xmlns:a16="http://schemas.microsoft.com/office/drawing/2014/main" id="{A4839057-40A7-477E-A655-8D8F751181BF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>
            <a:extLst>
              <a:ext uri="{FF2B5EF4-FFF2-40B4-BE49-F238E27FC236}">
                <a16:creationId xmlns="" xmlns:a16="http://schemas.microsoft.com/office/drawing/2014/main" id="{046D1F35-B4D5-4BE0-8F4E-AB9FDF2EE7ED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>
            <a:extLst>
              <a:ext uri="{FF2B5EF4-FFF2-40B4-BE49-F238E27FC236}">
                <a16:creationId xmlns="" xmlns:a16="http://schemas.microsoft.com/office/drawing/2014/main" id="{F8105490-2247-4881-83A7-BB53C3274794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>
            <a:extLst>
              <a:ext uri="{FF2B5EF4-FFF2-40B4-BE49-F238E27FC236}">
                <a16:creationId xmlns="" xmlns:a16="http://schemas.microsoft.com/office/drawing/2014/main" id="{26A70076-1E4F-4A13-83B7-EE4E3312BDAE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Classical Artists - 拉德斯基进行曲">
            <a:hlinkClick r:id="" action="ppaction://media"/>
            <a:extLst>
              <a:ext uri="{FF2B5EF4-FFF2-40B4-BE49-F238E27FC236}">
                <a16:creationId xmlns="" xmlns:a16="http://schemas.microsoft.com/office/drawing/2014/main" id="{299EB8F2-33F7-4628-A11D-DF8438AF0C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46171" y="-8621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5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1" dur="4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3" dur="6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7" dur="5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9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91" dur="6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3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5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7" dur="8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9" dur="6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7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71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3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9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1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3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85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7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11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3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5" dur="4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7" dur="6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9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21" dur="58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3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5" dur="4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7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1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3" dur="3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3" dur="6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5" dur="6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7" dur="6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9" dur="4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61" dur="8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3" dur="6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5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7" dur="4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9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3" dur="2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5" dur="3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5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7" dur="6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9" dur="4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1" dur="6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3" dur="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5" dur="58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7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9" dur="4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1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5" dur="2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7" dur="3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7" dur="6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9" dur="6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41" dur="6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3" dur="4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4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5" dur="8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7" dur="6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9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1" dur="4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3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7" dur="2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9" dur="3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9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81" dur="6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3" dur="4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5" dur="6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7" dur="5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9" dur="58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1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3" dur="4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5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9" dur="2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1" dur="3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9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21" dur="6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2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3" dur="6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5" dur="6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7" dur="4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9" dur="8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31" dur="6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3" dur="5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5" dur="4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7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9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1" dur="2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3" dur="3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1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3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4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5" dur="6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6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7" dur="4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9" dur="6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71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7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3" dur="58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5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7" dur="4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9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1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3" dur="2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5" dur="3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3" dur="1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5" dur="6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7" dur="6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9" dur="6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11" dur="4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1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3" dur="8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5" dur="6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7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9" dur="4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1" dur="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3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5" dur="2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7" dur="3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1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1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1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5" dur="1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 bldLvl="0" autoUpdateAnimBg="0"/>
      <p:bldP spid="16" grpId="0" bldLvl="0" autoUpdateAnimBg="0"/>
      <p:bldP spid="16" grpId="1" bldLvl="0" autoUpdateAnimBg="0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2284661_234808008_2">
            <a:extLst>
              <a:ext uri="{FF2B5EF4-FFF2-40B4-BE49-F238E27FC236}">
                <a16:creationId xmlns="" xmlns:a16="http://schemas.microsoft.com/office/drawing/2014/main" id="{3A7D97FF-FEA1-4A1D-A12D-79422AF04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761" y="1359765"/>
            <a:ext cx="4188188" cy="2441475"/>
          </a:xfrm>
          <a:prstGeom prst="flowChartOffpageConnector">
            <a:avLst/>
          </a:prstGeom>
          <a:blipFill dpi="0" rotWithShape="0">
            <a:blip r:embed="rId3"/>
            <a:srcRect/>
            <a:stretch>
              <a:fillRect b="-1415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4" name="Text Box 3">
            <a:extLst>
              <a:ext uri="{FF2B5EF4-FFF2-40B4-BE49-F238E27FC236}">
                <a16:creationId xmlns="" xmlns:a16="http://schemas.microsoft.com/office/drawing/2014/main" id="{A7A89801-DEE4-4773-BAE9-AD86F67D3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345" y="4129545"/>
            <a:ext cx="3862961" cy="81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最佳团队奖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="" xmlns:a16="http://schemas.microsoft.com/office/drawing/2014/main" id="{550F456D-ACDE-4DC9-926D-72C65ABF1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5" y="3800857"/>
            <a:ext cx="1697146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获奖者：小蝶</a:t>
            </a:r>
          </a:p>
        </p:txBody>
      </p:sp>
      <p:pic>
        <p:nvPicPr>
          <p:cNvPr id="6" name="Picture 5" descr="dy">
            <a:extLst>
              <a:ext uri="{FF2B5EF4-FFF2-40B4-BE49-F238E27FC236}">
                <a16:creationId xmlns="" xmlns:a16="http://schemas.microsoft.com/office/drawing/2014/main" id="{E6211EF2-CC0C-4AE0-B6E0-DF461F12E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51" y="1364016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16832BA9-DC62-46AA-AE07-4CA0BC028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148" y="858150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颁奖典礼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" name="Picture 2" descr="C:\Users\LL\Desktop\51aa1f9675f4c434111061cba5b19f51.png">
            <a:extLst>
              <a:ext uri="{FF2B5EF4-FFF2-40B4-BE49-F238E27FC236}">
                <a16:creationId xmlns="" xmlns:a16="http://schemas.microsoft.com/office/drawing/2014/main" id="{75A7390E-4625-4DE6-A2CD-1617820F2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666" y="195486"/>
            <a:ext cx="1458377" cy="14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C:\Users\LL\Desktop\新建文件夹\992f60e6798415839337043bdd0f30f1.png">
            <a:extLst>
              <a:ext uri="{FF2B5EF4-FFF2-40B4-BE49-F238E27FC236}">
                <a16:creationId xmlns="" xmlns:a16="http://schemas.microsoft.com/office/drawing/2014/main" id="{498AF568-C4FF-4067-B1C6-D22CEF7B2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6BD7FF2E-19F9-4156-A61F-12F0D3873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AD71FA46-30B8-44EC-961B-731EE457763A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FAB32D81-83E0-4661-BD15-93D920D385E0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6262FD0A-C443-42DB-8A69-5462F1C7FC33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411BCB6B-F1D6-43A9-9422-DBFCABD02140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3878928D-EC3D-4277-A9FD-6B999BE4A34C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8163F72C-8B18-4497-B974-A2E8B010E56D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E3E36DAE-8EC7-44FC-9958-710349FD76CE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C02F92B0-89AF-4BDC-8404-238BDA88C848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12D89716-3F76-44E3-B9F0-F81A8348AA7A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711BC30F-56DF-4B7E-957B-D244E324F71B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8970E4B5-F705-4648-B358-821D908A78E3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E8895E6E-7E4A-48E1-916B-EFBDF0B5FA1A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Picture 2" descr="PPECLOGO-eff-0-1">
            <a:extLst>
              <a:ext uri="{FF2B5EF4-FFF2-40B4-BE49-F238E27FC236}">
                <a16:creationId xmlns="" xmlns:a16="http://schemas.microsoft.com/office/drawing/2014/main" id="{CB0AAAA3-6B46-42C5-B0A3-DB9C45743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" descr="PPECLOGO-eff-0-2">
            <a:extLst>
              <a:ext uri="{FF2B5EF4-FFF2-40B4-BE49-F238E27FC236}">
                <a16:creationId xmlns="" xmlns:a16="http://schemas.microsoft.com/office/drawing/2014/main" id="{EF6F284D-D5B7-40E8-8C84-C21F97CDF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4" descr="PPECLOGO-eff-0-3">
            <a:extLst>
              <a:ext uri="{FF2B5EF4-FFF2-40B4-BE49-F238E27FC236}">
                <a16:creationId xmlns="" xmlns:a16="http://schemas.microsoft.com/office/drawing/2014/main" id="{BEDF0F06-8EF2-4EBB-BCAB-781BE9A7F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 descr="PPECLOGO-eff-0-1">
            <a:extLst>
              <a:ext uri="{FF2B5EF4-FFF2-40B4-BE49-F238E27FC236}">
                <a16:creationId xmlns="" xmlns:a16="http://schemas.microsoft.com/office/drawing/2014/main" id="{3F68DA03-8C97-4BDC-9514-7B86FF4A4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6" descr="PPECLOGO-eff-0-1">
            <a:extLst>
              <a:ext uri="{FF2B5EF4-FFF2-40B4-BE49-F238E27FC236}">
                <a16:creationId xmlns="" xmlns:a16="http://schemas.microsoft.com/office/drawing/2014/main" id="{8AED1BB6-2719-491C-B6DC-8DC5FC5E8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" descr="PPECLOGO-eff-0-1">
            <a:extLst>
              <a:ext uri="{FF2B5EF4-FFF2-40B4-BE49-F238E27FC236}">
                <a16:creationId xmlns="" xmlns:a16="http://schemas.microsoft.com/office/drawing/2014/main" id="{604B6F9A-33CA-45FC-86FF-F2A635E44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8" descr="PPECLOGO-eff-0-2">
            <a:extLst>
              <a:ext uri="{FF2B5EF4-FFF2-40B4-BE49-F238E27FC236}">
                <a16:creationId xmlns="" xmlns:a16="http://schemas.microsoft.com/office/drawing/2014/main" id="{BE2518D2-C8C0-4FF3-BD9C-3A4A0E9DC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9" descr="PPECLOGO-eff-5-4">
            <a:extLst>
              <a:ext uri="{FF2B5EF4-FFF2-40B4-BE49-F238E27FC236}">
                <a16:creationId xmlns="" xmlns:a16="http://schemas.microsoft.com/office/drawing/2014/main" id="{7401F246-8395-43DA-8D1D-C74BD9AB0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0" descr="PPECLOGO-eff-5-2">
            <a:extLst>
              <a:ext uri="{FF2B5EF4-FFF2-40B4-BE49-F238E27FC236}">
                <a16:creationId xmlns="" xmlns:a16="http://schemas.microsoft.com/office/drawing/2014/main" id="{577E669C-683C-4DDF-AC36-4B125E46C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1" descr="PPECLOGO-eff-5-4">
            <a:extLst>
              <a:ext uri="{FF2B5EF4-FFF2-40B4-BE49-F238E27FC236}">
                <a16:creationId xmlns="" xmlns:a16="http://schemas.microsoft.com/office/drawing/2014/main" id="{62CAAD03-DBE5-4FA7-B83B-A889A256F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2" descr="PPECLOGO-eff-0-1">
            <a:extLst>
              <a:ext uri="{FF2B5EF4-FFF2-40B4-BE49-F238E27FC236}">
                <a16:creationId xmlns="" xmlns:a16="http://schemas.microsoft.com/office/drawing/2014/main" id="{E4EFF716-ADC0-42A1-BCAB-A98EC494C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3" descr="PPECLOGO-eff-0-1">
            <a:extLst>
              <a:ext uri="{FF2B5EF4-FFF2-40B4-BE49-F238E27FC236}">
                <a16:creationId xmlns="" xmlns:a16="http://schemas.microsoft.com/office/drawing/2014/main" id="{828DA90F-FE6C-4FA5-9305-344E604D1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4" descr="PPECLOGO-eff2-1-2">
            <a:extLst>
              <a:ext uri="{FF2B5EF4-FFF2-40B4-BE49-F238E27FC236}">
                <a16:creationId xmlns="" xmlns:a16="http://schemas.microsoft.com/office/drawing/2014/main" id="{2077B3F6-71A8-490F-9360-EDC384B54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5" descr="PPECLOGO-eff2-1-3">
            <a:extLst>
              <a:ext uri="{FF2B5EF4-FFF2-40B4-BE49-F238E27FC236}">
                <a16:creationId xmlns="" xmlns:a16="http://schemas.microsoft.com/office/drawing/2014/main" id="{37F92378-0B71-40FE-ACF7-5330AA0A6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6" descr="PPECLOGO-eff2-1-4">
            <a:extLst>
              <a:ext uri="{FF2B5EF4-FFF2-40B4-BE49-F238E27FC236}">
                <a16:creationId xmlns="" xmlns:a16="http://schemas.microsoft.com/office/drawing/2014/main" id="{52D265C2-FCA0-44BA-81B4-1961D4BB7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7" descr="PPECLOGO-eff2-1-3">
            <a:extLst>
              <a:ext uri="{FF2B5EF4-FFF2-40B4-BE49-F238E27FC236}">
                <a16:creationId xmlns="" xmlns:a16="http://schemas.microsoft.com/office/drawing/2014/main" id="{0B733A83-7110-48BD-A430-13B59514E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8" descr="PPECLOGO-eff2-1-3">
            <a:extLst>
              <a:ext uri="{FF2B5EF4-FFF2-40B4-BE49-F238E27FC236}">
                <a16:creationId xmlns="" xmlns:a16="http://schemas.microsoft.com/office/drawing/2014/main" id="{96657487-6638-40ED-9D14-A90353BD8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4" descr="PPECLOGO-eff2-1-2">
            <a:extLst>
              <a:ext uri="{FF2B5EF4-FFF2-40B4-BE49-F238E27FC236}">
                <a16:creationId xmlns="" xmlns:a16="http://schemas.microsoft.com/office/drawing/2014/main" id="{38C7BF87-D0B3-438C-8322-FFF5A79FC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5DD38F78-36DB-42C8-826B-3B1E2A5E8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6B2E984C-5216-40A9-8D68-A0EA6063E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4" descr="PPECLOGO-eff2-1-2">
            <a:extLst>
              <a:ext uri="{FF2B5EF4-FFF2-40B4-BE49-F238E27FC236}">
                <a16:creationId xmlns="" xmlns:a16="http://schemas.microsoft.com/office/drawing/2014/main" id="{4FA33AF9-A420-4D83-B3EC-18607475C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4" descr="PPECLOGO-eff2-1-2">
            <a:extLst>
              <a:ext uri="{FF2B5EF4-FFF2-40B4-BE49-F238E27FC236}">
                <a16:creationId xmlns="" xmlns:a16="http://schemas.microsoft.com/office/drawing/2014/main" id="{B58FEE07-99A9-4C6B-A54D-1A9294B5B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37889647-F748-46AF-84A7-F17CBC54E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4" descr="PPECLOGO-eff2-1-2">
            <a:extLst>
              <a:ext uri="{FF2B5EF4-FFF2-40B4-BE49-F238E27FC236}">
                <a16:creationId xmlns="" xmlns:a16="http://schemas.microsoft.com/office/drawing/2014/main" id="{D4445ABF-16F8-4A23-B8ED-3F9679CB2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>
            <a:extLst>
              <a:ext uri="{FF2B5EF4-FFF2-40B4-BE49-F238E27FC236}">
                <a16:creationId xmlns="" xmlns:a16="http://schemas.microsoft.com/office/drawing/2014/main" id="{6A5A14D3-2485-4DAD-95DD-4A571A136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15" descr="PPECLOGO-eff2-1-3">
            <a:extLst>
              <a:ext uri="{FF2B5EF4-FFF2-40B4-BE49-F238E27FC236}">
                <a16:creationId xmlns="" xmlns:a16="http://schemas.microsoft.com/office/drawing/2014/main" id="{124EBE4C-8323-4956-8E36-F39A5CEA1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5" descr="PPECLOGO-eff2-1-3">
            <a:extLst>
              <a:ext uri="{FF2B5EF4-FFF2-40B4-BE49-F238E27FC236}">
                <a16:creationId xmlns="" xmlns:a16="http://schemas.microsoft.com/office/drawing/2014/main" id="{87F61ECF-2240-4025-91BF-B27473A66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5" descr="PPECLOGO-eff2-1-3">
            <a:extLst>
              <a:ext uri="{FF2B5EF4-FFF2-40B4-BE49-F238E27FC236}">
                <a16:creationId xmlns="" xmlns:a16="http://schemas.microsoft.com/office/drawing/2014/main" id="{3C2085FA-E29C-4B48-BB9B-343584373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5" descr="PPECLOGO-eff2-1-3">
            <a:extLst>
              <a:ext uri="{FF2B5EF4-FFF2-40B4-BE49-F238E27FC236}">
                <a16:creationId xmlns="" xmlns:a16="http://schemas.microsoft.com/office/drawing/2014/main" id="{BAB44F7C-BFC7-42BB-B9C1-23BCC8B0B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965FCE9F-2B15-4F18-B98A-9BDE94216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5" descr="PPECLOGO-eff2-1-3">
            <a:extLst>
              <a:ext uri="{FF2B5EF4-FFF2-40B4-BE49-F238E27FC236}">
                <a16:creationId xmlns="" xmlns:a16="http://schemas.microsoft.com/office/drawing/2014/main" id="{EF142194-6DBE-4991-8C29-A26D1212F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5" descr="PPECLOGO-eff2-1-3">
            <a:extLst>
              <a:ext uri="{FF2B5EF4-FFF2-40B4-BE49-F238E27FC236}">
                <a16:creationId xmlns="" xmlns:a16="http://schemas.microsoft.com/office/drawing/2014/main" id="{811EB947-B090-440C-9F3D-63C43ADAE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5" descr="PPECLOGO-eff2-1-3">
            <a:extLst>
              <a:ext uri="{FF2B5EF4-FFF2-40B4-BE49-F238E27FC236}">
                <a16:creationId xmlns="" xmlns:a16="http://schemas.microsoft.com/office/drawing/2014/main" id="{112BC624-9BF5-4C7A-9C7A-0C100C6F2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AFA82789-337C-402D-A4BB-9126F2F24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5" descr="PPECLOGO-eff2-1-3">
            <a:extLst>
              <a:ext uri="{FF2B5EF4-FFF2-40B4-BE49-F238E27FC236}">
                <a16:creationId xmlns="" xmlns:a16="http://schemas.microsoft.com/office/drawing/2014/main" id="{1760B151-7F9B-4792-A34C-01EB197A0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598311FA-BB3D-4D7F-9AB0-FE27B223C9F0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="" xmlns:a16="http://schemas.microsoft.com/office/drawing/2014/main" id="{98C8823C-C768-43DF-8A05-C1EA25676F85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94E2BD52-9F45-4305-818F-E05CBDD5310E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="" xmlns:a16="http://schemas.microsoft.com/office/drawing/2014/main" id="{9F1EAC9E-4BBE-4901-A65F-C4B5CA137D1C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="" xmlns:a16="http://schemas.microsoft.com/office/drawing/2014/main" id="{3768DB67-6966-4428-90EF-74E0527E6305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5EB91D48-028F-4E38-B111-A52504FBCED0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06B9CD43-F178-4AAF-9508-43812B9BCF4A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01133C4A-2C43-4954-B923-7919EBA84D89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FE4A3C07-9D47-4352-BFFE-C0D08E3FBE29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45F75D4D-0C0B-49F7-988F-9E2699B4E18D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579682C2-0C61-421E-B5DD-D640119173A8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A395F9AD-2118-4EFA-ADAD-65A4645AB58E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D18C085F-9E58-463D-8304-34E457C57DEF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30E6A686-5757-486C-AF34-A398CC00620C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AE5B398A-99FD-4934-A8CF-AB21E0597AE2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CB30866A-518F-4B1B-A41F-600BB6C87506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7E8E5AAF-DB6D-40EC-A1D5-92A683CAE40A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3239261E-DE6E-4133-8B7F-6EDAA0310644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730AD77A-D05E-4ABA-921F-C41DEA63B336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DC98D0A5-1291-4932-8890-CF9FA26502C5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578FE9F3-6137-48D6-921F-5DD968F0FA85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012C840C-F784-4B6E-9C8E-C4349EA7837B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4800B6B5-55C0-4608-A5F7-53A191C96F69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8C9CE360-F3A6-4449-ABFC-934D279F06BF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8841A602-7826-4C43-9021-23ED94045AEC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C7F531FA-FDFA-496A-9A37-C5E20B0EA24C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F3043558-1D7D-4FE9-A422-5190E29405E0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F6577579-7835-4BC7-823A-E1EBDD9A6860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3853401D-49C7-480D-A1E5-2496DE564B00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24086376-B601-43A8-BD79-EB18BBC7BEE8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AE09BEA6-AF8A-4C95-948F-E98ECF3A1816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E3DDCEC8-FF86-41EC-B95D-3A9BF369BE9A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87C043A7-BCEB-49A7-B508-95BA7FE98312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4F4B9993-FA57-459C-9E5F-112FD2F72EC6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A0A250F3-BC0E-4D46-9718-3CA19066154E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852A4326-14CE-44D7-B915-9D7CDD651E80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E0E091EB-301D-4A2D-9AFA-A6FFD38A3BC3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DAA15473-8A78-4EBE-9C0F-D9E256DE70FD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6A3AC68A-1B1D-483F-A299-BECDC0063AB0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473C1A47-BF31-4B3B-B884-91E47265AEA1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86EE0A5E-5A74-4BA5-8DCA-1F5E350991AB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757485A5-3FFE-4AA2-9A3F-B36F2F15462C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AD6D4854-2C89-416A-A93C-67A48499F521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C137E9D0-0326-48E3-9215-982B47B8CE34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86E9E044-8CC8-4014-B289-036D7D1AED2C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108C0F8F-EF26-43A1-A674-B23CDB94C14F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45029C8B-013B-4E17-9388-2DD3E4460739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950F895E-B287-46F0-BB70-82D1377F51CB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79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6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8" dur="4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" dur="6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4" dur="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3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8" dur="6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0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2" dur="4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4" dur="8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6" dur="6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3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4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8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0" dur="6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2" dur="4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4" dur="6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6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8" dur="58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8" dur="2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0" dur="3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2" dur="6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4" dur="6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6" dur="4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8" dur="8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0" dur="6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0" dur="2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2" dur="3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2" dur="5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4" dur="6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6" dur="4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8" dur="6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0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2" dur="58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5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4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2" dur="2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4" dur="3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6" dur="6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8" dur="6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0" dur="4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2" dur="8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4" dur="6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4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4" dur="2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6" dur="3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6" dur="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8" dur="6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0" dur="4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2" dur="6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4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6" dur="58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5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4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6" dur="2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8" dur="3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0" dur="6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2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4" dur="4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6" dur="8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8" dur="6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4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8" dur="2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0" dur="3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0" dur="5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2" dur="6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4" dur="4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6" dur="6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8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0" dur="58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5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4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0" dur="2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2" dur="3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4" dur="6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6" dur="6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8" dur="4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0" dur="8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2" dur="6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5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4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2" dur="2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4" dur="3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7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ldLvl="0" autoUpdateAnimBg="0"/>
      <p:bldP spid="5" grpId="0" bldLvl="0" autoUpdateAnimBg="0"/>
      <p:bldP spid="5" grpId="1" bldLvl="0" autoUpdateAnimBg="0"/>
      <p:bldP spid="18" grpId="0" bldLvl="0" autoUpdateAnimBg="0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="" xmlns:a16="http://schemas.microsoft.com/office/drawing/2014/main" id="{7D2C300C-0140-4ED9-9FB3-711D77B6F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018" y="4114570"/>
            <a:ext cx="3862961" cy="81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优秀员工奖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="" xmlns:a16="http://schemas.microsoft.com/office/drawing/2014/main" id="{1A7DA334-D450-427B-A832-2BA142B73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3861" y="3839482"/>
            <a:ext cx="3161026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获奖者：小蝶、小凯、小政</a:t>
            </a:r>
          </a:p>
        </p:txBody>
      </p:sp>
      <p:pic>
        <p:nvPicPr>
          <p:cNvPr id="5" name="Picture 5" descr="dy">
            <a:extLst>
              <a:ext uri="{FF2B5EF4-FFF2-40B4-BE49-F238E27FC236}">
                <a16:creationId xmlns="" xmlns:a16="http://schemas.microsoft.com/office/drawing/2014/main" id="{4C4DC7B9-9CD7-4148-86DE-4BD98F3D7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51" y="1364016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2A1EBB49-70B3-4754-96C0-470042638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148" y="858150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颁奖典礼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 descr="C:\Users\LL\Desktop\51aa1f9675f4c434111061cba5b19f51.png">
            <a:extLst>
              <a:ext uri="{FF2B5EF4-FFF2-40B4-BE49-F238E27FC236}">
                <a16:creationId xmlns="" xmlns:a16="http://schemas.microsoft.com/office/drawing/2014/main" id="{DD01209A-5866-4B70-A9B8-36BF9AA69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97" y="196180"/>
            <a:ext cx="1458377" cy="14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:\Users\LL\Desktop\新建文件夹\992f60e6798415839337043bdd0f30f1.png">
            <a:extLst>
              <a:ext uri="{FF2B5EF4-FFF2-40B4-BE49-F238E27FC236}">
                <a16:creationId xmlns="" xmlns:a16="http://schemas.microsoft.com/office/drawing/2014/main" id="{2A878545-04DE-40E7-9C21-E4BCC3973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3079075_153353029_2">
            <a:extLst>
              <a:ext uri="{FF2B5EF4-FFF2-40B4-BE49-F238E27FC236}">
                <a16:creationId xmlns="" xmlns:a16="http://schemas.microsoft.com/office/drawing/2014/main" id="{68826185-7C55-445F-A8B9-D50FD20D3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1359382"/>
            <a:ext cx="4188188" cy="2441475"/>
          </a:xfrm>
          <a:prstGeom prst="flowChartOffpageConnector">
            <a:avLst/>
          </a:prstGeom>
          <a:blipFill dpi="0" rotWithShape="0">
            <a:blip r:embed="rId6"/>
            <a:srcRect/>
            <a:stretch>
              <a:fillRect b="-713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10" name="AutoShape 20" descr="2008414165117934_2">
            <a:extLst>
              <a:ext uri="{FF2B5EF4-FFF2-40B4-BE49-F238E27FC236}">
                <a16:creationId xmlns="" xmlns:a16="http://schemas.microsoft.com/office/drawing/2014/main" id="{D6BA8EE5-3243-413B-BB59-0E33D4378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992" y="1335260"/>
            <a:ext cx="4246988" cy="2465598"/>
          </a:xfrm>
          <a:prstGeom prst="flowChartOffpageConnector">
            <a:avLst/>
          </a:prstGeom>
          <a:blipFill dpi="0" rotWithShape="0">
            <a:blip r:embed="rId7"/>
            <a:srcRect/>
            <a:stretch>
              <a:fillRect r="-10634"/>
            </a:stretch>
          </a:blipFill>
          <a:ln w="38100" cmpd="sng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sp>
        <p:nvSpPr>
          <p:cNvPr id="11" name="AutoShape 21" descr="2008121124235834_2">
            <a:extLst>
              <a:ext uri="{FF2B5EF4-FFF2-40B4-BE49-F238E27FC236}">
                <a16:creationId xmlns="" xmlns:a16="http://schemas.microsoft.com/office/drawing/2014/main" id="{D2CCB3BF-D650-4BA5-9578-040D8B438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414" y="1325388"/>
            <a:ext cx="4281565" cy="2475467"/>
          </a:xfrm>
          <a:prstGeom prst="flowChartOffpageConnector">
            <a:avLst/>
          </a:prstGeom>
          <a:blipFill dpi="0" rotWithShape="0">
            <a:blip r:embed="rId8"/>
            <a:srcRect/>
            <a:stretch>
              <a:fillRect b="-37188"/>
            </a:stretch>
          </a:blipFill>
          <a:ln w="38100" cmpd="sng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pic>
        <p:nvPicPr>
          <p:cNvPr id="12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D91ADA9A-9571-45DE-A44B-C3FBEED56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58B9BB2F-136D-4DB2-8AC8-468EB835E245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C70B86D4-79F5-4488-9CE3-A46ED2AF63F5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95D84F31-FD55-4894-BE23-33B85B5EA616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A1D71D4-DA93-47FD-BCE6-A85AA5E9A477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B859051E-442B-49AF-99A2-1E41B7B39DBB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7FB206EF-12BB-4AE2-BDEE-074D28545AF9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0239E56C-1CFD-47DC-97D6-C1CC4AC10A64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211508D2-7DE9-4902-9FC7-65E72D572CC4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1DA32074-5C84-441F-B2E1-ACD6EA5FAFFC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43D10923-9C6C-4023-968B-7DD2BEFF467A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5084E532-A6D8-4D20-AF1E-1187BEC3FCB4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4F78F886-8300-4843-A06F-3253FC73765E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Picture 2" descr="PPECLOGO-eff-0-1">
            <a:extLst>
              <a:ext uri="{FF2B5EF4-FFF2-40B4-BE49-F238E27FC236}">
                <a16:creationId xmlns="" xmlns:a16="http://schemas.microsoft.com/office/drawing/2014/main" id="{0B432600-E253-4762-8655-027EB0640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PPECLOGO-eff-0-2">
            <a:extLst>
              <a:ext uri="{FF2B5EF4-FFF2-40B4-BE49-F238E27FC236}">
                <a16:creationId xmlns="" xmlns:a16="http://schemas.microsoft.com/office/drawing/2014/main" id="{E72DB3B6-ECBD-40CA-839E-68C37726F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PPECLOGO-eff-0-3">
            <a:extLst>
              <a:ext uri="{FF2B5EF4-FFF2-40B4-BE49-F238E27FC236}">
                <a16:creationId xmlns="" xmlns:a16="http://schemas.microsoft.com/office/drawing/2014/main" id="{882CFE78-9263-41C7-9B0A-4417DECBF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 descr="PPECLOGO-eff-0-1">
            <a:extLst>
              <a:ext uri="{FF2B5EF4-FFF2-40B4-BE49-F238E27FC236}">
                <a16:creationId xmlns="" xmlns:a16="http://schemas.microsoft.com/office/drawing/2014/main" id="{4727E15E-D41B-4FDA-ADC0-918726194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PPECLOGO-eff-0-1">
            <a:extLst>
              <a:ext uri="{FF2B5EF4-FFF2-40B4-BE49-F238E27FC236}">
                <a16:creationId xmlns="" xmlns:a16="http://schemas.microsoft.com/office/drawing/2014/main" id="{1BDC911D-F666-4A61-B55C-86466B60E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7" descr="PPECLOGO-eff-0-1">
            <a:extLst>
              <a:ext uri="{FF2B5EF4-FFF2-40B4-BE49-F238E27FC236}">
                <a16:creationId xmlns="" xmlns:a16="http://schemas.microsoft.com/office/drawing/2014/main" id="{BD7EE26D-2E22-425C-9764-402F95763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8" descr="PPECLOGO-eff-0-2">
            <a:extLst>
              <a:ext uri="{FF2B5EF4-FFF2-40B4-BE49-F238E27FC236}">
                <a16:creationId xmlns="" xmlns:a16="http://schemas.microsoft.com/office/drawing/2014/main" id="{357D1D79-2718-4D3E-8A5E-91A7DCFEB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9" descr="PPECLOGO-eff-5-4">
            <a:extLst>
              <a:ext uri="{FF2B5EF4-FFF2-40B4-BE49-F238E27FC236}">
                <a16:creationId xmlns="" xmlns:a16="http://schemas.microsoft.com/office/drawing/2014/main" id="{CAE0E26A-B9B9-4D74-A0A4-768D0D37E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0" descr="PPECLOGO-eff-5-2">
            <a:extLst>
              <a:ext uri="{FF2B5EF4-FFF2-40B4-BE49-F238E27FC236}">
                <a16:creationId xmlns="" xmlns:a16="http://schemas.microsoft.com/office/drawing/2014/main" id="{02FEF999-BE1B-489D-B4E4-03E579F09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" descr="PPECLOGO-eff-5-4">
            <a:extLst>
              <a:ext uri="{FF2B5EF4-FFF2-40B4-BE49-F238E27FC236}">
                <a16:creationId xmlns="" xmlns:a16="http://schemas.microsoft.com/office/drawing/2014/main" id="{938C6807-19D3-47BF-861A-8CD8AA21E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2" descr="PPECLOGO-eff-0-1">
            <a:extLst>
              <a:ext uri="{FF2B5EF4-FFF2-40B4-BE49-F238E27FC236}">
                <a16:creationId xmlns="" xmlns:a16="http://schemas.microsoft.com/office/drawing/2014/main" id="{258629FD-C66A-45CE-AAA5-142B5A1E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3" descr="PPECLOGO-eff-0-1">
            <a:extLst>
              <a:ext uri="{FF2B5EF4-FFF2-40B4-BE49-F238E27FC236}">
                <a16:creationId xmlns="" xmlns:a16="http://schemas.microsoft.com/office/drawing/2014/main" id="{C8287282-97F7-4D77-87F6-E3581088F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4" descr="PPECLOGO-eff2-1-2">
            <a:extLst>
              <a:ext uri="{FF2B5EF4-FFF2-40B4-BE49-F238E27FC236}">
                <a16:creationId xmlns="" xmlns:a16="http://schemas.microsoft.com/office/drawing/2014/main" id="{36D77177-A297-484A-A87C-97C83787C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5" descr="PPECLOGO-eff2-1-3">
            <a:extLst>
              <a:ext uri="{FF2B5EF4-FFF2-40B4-BE49-F238E27FC236}">
                <a16:creationId xmlns="" xmlns:a16="http://schemas.microsoft.com/office/drawing/2014/main" id="{53B2F255-3E47-4C7A-BAF4-653E60B07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6" descr="PPECLOGO-eff2-1-4">
            <a:extLst>
              <a:ext uri="{FF2B5EF4-FFF2-40B4-BE49-F238E27FC236}">
                <a16:creationId xmlns="" xmlns:a16="http://schemas.microsoft.com/office/drawing/2014/main" id="{94397A62-9253-4469-BFB0-FC97E677E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7" descr="PPECLOGO-eff2-1-3">
            <a:extLst>
              <a:ext uri="{FF2B5EF4-FFF2-40B4-BE49-F238E27FC236}">
                <a16:creationId xmlns="" xmlns:a16="http://schemas.microsoft.com/office/drawing/2014/main" id="{0EB90EF8-E9E3-4CE3-8986-9AB456B75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8" descr="PPECLOGO-eff2-1-3">
            <a:extLst>
              <a:ext uri="{FF2B5EF4-FFF2-40B4-BE49-F238E27FC236}">
                <a16:creationId xmlns="" xmlns:a16="http://schemas.microsoft.com/office/drawing/2014/main" id="{A1403FFD-0884-4140-A62E-A70784BB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4" descr="PPECLOGO-eff2-1-2">
            <a:extLst>
              <a:ext uri="{FF2B5EF4-FFF2-40B4-BE49-F238E27FC236}">
                <a16:creationId xmlns="" xmlns:a16="http://schemas.microsoft.com/office/drawing/2014/main" id="{6B2B078E-F20F-4F69-A6EC-611183785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5" descr="PPECLOGO-eff2-1-3">
            <a:extLst>
              <a:ext uri="{FF2B5EF4-FFF2-40B4-BE49-F238E27FC236}">
                <a16:creationId xmlns="" xmlns:a16="http://schemas.microsoft.com/office/drawing/2014/main" id="{136C4BAA-323A-49E8-8FB7-3241A1E65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21645016-81F1-4589-B49F-049675357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 descr="PPECLOGO-eff2-1-2">
            <a:extLst>
              <a:ext uri="{FF2B5EF4-FFF2-40B4-BE49-F238E27FC236}">
                <a16:creationId xmlns="" xmlns:a16="http://schemas.microsoft.com/office/drawing/2014/main" id="{CFFF0190-DE23-4F0A-AAA9-77B2944BE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4" descr="PPECLOGO-eff2-1-2">
            <a:extLst>
              <a:ext uri="{FF2B5EF4-FFF2-40B4-BE49-F238E27FC236}">
                <a16:creationId xmlns="" xmlns:a16="http://schemas.microsoft.com/office/drawing/2014/main" id="{204C7E53-0CA4-4579-AD90-DCAA22D7B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5" descr="PPECLOGO-eff2-1-3">
            <a:extLst>
              <a:ext uri="{FF2B5EF4-FFF2-40B4-BE49-F238E27FC236}">
                <a16:creationId xmlns="" xmlns:a16="http://schemas.microsoft.com/office/drawing/2014/main" id="{A25FCF5F-E6E4-4F01-BD6B-90F9EE2CC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4" descr="PPECLOGO-eff2-1-2">
            <a:extLst>
              <a:ext uri="{FF2B5EF4-FFF2-40B4-BE49-F238E27FC236}">
                <a16:creationId xmlns="" xmlns:a16="http://schemas.microsoft.com/office/drawing/2014/main" id="{DC1D2DC5-A956-4321-914C-C2721DE3E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5" descr="PPECLOGO-eff2-1-3">
            <a:extLst>
              <a:ext uri="{FF2B5EF4-FFF2-40B4-BE49-F238E27FC236}">
                <a16:creationId xmlns="" xmlns:a16="http://schemas.microsoft.com/office/drawing/2014/main" id="{5C40B757-BBDC-4775-ABCA-B54807979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PPECLOGO-eff2-1-3">
            <a:extLst>
              <a:ext uri="{FF2B5EF4-FFF2-40B4-BE49-F238E27FC236}">
                <a16:creationId xmlns="" xmlns:a16="http://schemas.microsoft.com/office/drawing/2014/main" id="{472FF32C-5973-4947-AC88-5298AD805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PPECLOGO-eff2-1-3">
            <a:extLst>
              <a:ext uri="{FF2B5EF4-FFF2-40B4-BE49-F238E27FC236}">
                <a16:creationId xmlns="" xmlns:a16="http://schemas.microsoft.com/office/drawing/2014/main" id="{F69C9126-341E-4723-B324-9C00C2D9B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" descr="PPECLOGO-eff2-1-3">
            <a:extLst>
              <a:ext uri="{FF2B5EF4-FFF2-40B4-BE49-F238E27FC236}">
                <a16:creationId xmlns="" xmlns:a16="http://schemas.microsoft.com/office/drawing/2014/main" id="{7567F866-CA08-447B-AEAD-4A0760751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PPECLOGO-eff2-1-3">
            <a:extLst>
              <a:ext uri="{FF2B5EF4-FFF2-40B4-BE49-F238E27FC236}">
                <a16:creationId xmlns="" xmlns:a16="http://schemas.microsoft.com/office/drawing/2014/main" id="{291A29B6-670B-4BB9-8045-FCCEDF831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5A1B975A-C13A-407A-B13A-368643C4B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5" descr="PPECLOGO-eff2-1-3">
            <a:extLst>
              <a:ext uri="{FF2B5EF4-FFF2-40B4-BE49-F238E27FC236}">
                <a16:creationId xmlns="" xmlns:a16="http://schemas.microsoft.com/office/drawing/2014/main" id="{E8EEB29A-9D3C-41E9-8AF8-3AD9238B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9DFB0B1E-0CD0-4822-953C-27B3A6F28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5" descr="PPECLOGO-eff2-1-3">
            <a:extLst>
              <a:ext uri="{FF2B5EF4-FFF2-40B4-BE49-F238E27FC236}">
                <a16:creationId xmlns="" xmlns:a16="http://schemas.microsoft.com/office/drawing/2014/main" id="{CCE93231-F711-49E0-80AE-4DB5C8C98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B026497A-2012-454C-992E-682C1C503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5" descr="PPECLOGO-eff2-1-3">
            <a:extLst>
              <a:ext uri="{FF2B5EF4-FFF2-40B4-BE49-F238E27FC236}">
                <a16:creationId xmlns="" xmlns:a16="http://schemas.microsoft.com/office/drawing/2014/main" id="{264D360F-9891-4467-A3AA-F1C84DFC4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椭圆 59">
            <a:extLst>
              <a:ext uri="{FF2B5EF4-FFF2-40B4-BE49-F238E27FC236}">
                <a16:creationId xmlns="" xmlns:a16="http://schemas.microsoft.com/office/drawing/2014/main" id="{46B4EF6B-3BE6-4DC3-94CE-233310188202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="" xmlns:a16="http://schemas.microsoft.com/office/drawing/2014/main" id="{C52FDC52-ACA5-4A7F-ABB3-197A56A3EDF1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="" xmlns:a16="http://schemas.microsoft.com/office/drawing/2014/main" id="{E3D30C0F-43A8-41C5-A2AB-3B20A90DEE06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9AB6B0AD-A138-434C-8D9A-85122C34BA7D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F835E70A-64C0-4F84-B8F5-86C616B2D5D7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9BD790C9-196E-4F92-BB78-16D245D4280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="" xmlns:a16="http://schemas.microsoft.com/office/drawing/2014/main" id="{AB3AE23C-4B43-4C69-AFEC-4E8EBDE1AB0F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="" xmlns:a16="http://schemas.microsoft.com/office/drawing/2014/main" id="{903531D2-9246-4199-8AAE-91F31600019A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="" xmlns:a16="http://schemas.microsoft.com/office/drawing/2014/main" id="{0EA20068-3A23-4A94-B769-E64092A32E70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="" xmlns:a16="http://schemas.microsoft.com/office/drawing/2014/main" id="{AA062977-00E5-43AA-97A5-C9E03E182506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="" xmlns:a16="http://schemas.microsoft.com/office/drawing/2014/main" id="{B1C8BC8D-BC7D-4103-8C8C-E4D403A1BF47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3775A06A-5C4E-4C7C-998D-575111DC78ED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="" xmlns:a16="http://schemas.microsoft.com/office/drawing/2014/main" id="{2ACDD4D2-D6B1-4873-B763-1AE26243882E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D911916E-B7E5-46E8-B794-30270A2930A4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="" xmlns:a16="http://schemas.microsoft.com/office/drawing/2014/main" id="{38328783-67CB-4B28-BC3C-3139901DD46F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="" xmlns:a16="http://schemas.microsoft.com/office/drawing/2014/main" id="{CFC057BE-4266-49A3-91AB-AF3F0DF963FF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98573E0A-379C-4F61-99C6-4E0E9D48560B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3519672A-8A44-47DB-809C-6AD795F812AC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9F1AC0A8-40FC-4EF0-9188-21DCB650593C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1668C2E8-8921-43BC-9C6F-159845230944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DFF3CF19-59AF-4726-852E-B018849A497B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7F9349AB-72C2-4DD9-BA5D-728839C690EB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75A15F03-0D87-4A66-BB6A-C7C1BC23868B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1F78312D-FDC8-4BC9-9D05-8D4A391A72D8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4B2049DD-EE9F-4E43-978C-63ADBBD2B16E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E66FDE05-5A5F-431D-8B31-E0DB5409001B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4674490E-C33B-4F90-AC59-0245528683FF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8B77CBCE-519B-4619-BB1A-45787BAA05C7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9B533320-C7B8-4FC1-A365-DAAE689EB6A8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96BD6B67-D275-4989-9A6F-6C875E9935C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18F6895A-7BBC-4806-9A61-7FF44A66A04D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D31F9DDA-AFAE-404D-A5F4-1AC2380C5C47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B5E70CC1-E368-400C-9683-CA08EBD19D98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D1538066-E7D9-47E8-8D3E-757798013D18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4DAB3CA3-C1EF-46DB-8641-0ABB3E91EF44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0544C852-8EF1-43C2-BA57-71DA181EB197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CB3C1E1D-509A-460A-B193-10F1C4F50C7E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2DD07C6-C208-4B11-BA3B-E394563413DF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D6DF0F02-3D17-40ED-A375-C75FB9201173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26CB32AE-6DB5-4F32-B3C2-54CD07A4F66B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8C15F941-7C4E-487D-A44F-78DD762756FA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6D1E0800-511A-4CF7-82E7-F6CA92497665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17D7B61E-494C-454A-9722-4159815FB449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82CA3E14-5B34-4F90-8370-EFB4C66E1914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E1F07533-00B6-4804-9DE8-1B12EAF3DB39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D36750AC-8C82-4B43-91F8-1E6880D4FF27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55C51255-3658-411C-A0B0-DB88AEE600B8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58799B25-DDD2-47CD-909E-3218BE70545B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7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50"/>
                            </p:stCondLst>
                            <p:childTnLst>
                              <p:par>
                                <p:cTn id="3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1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4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6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" dur="6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2" dur="5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94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96" dur="6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8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100" dur="4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102" dur="8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104" dur="6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4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7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8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9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9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9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16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8" dur="6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20" dur="4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22" dur="6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24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26" dur="58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8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0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2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6" dur="2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8" dur="3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0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6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8" dur="6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60" dur="6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62" dur="6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64" dur="4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6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66" dur="8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6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8" dur="6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0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2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8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0" dur="3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6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8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00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02" dur="6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04" dur="4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6" dur="6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8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10" dur="58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2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4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6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0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2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8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1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7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42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44" dur="6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46" dur="6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4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8" dur="4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50" dur="8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52" dur="6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4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6" dur="4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8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0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2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4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3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6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9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2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84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86" dur="6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8" dur="4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90" dur="6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92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9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94" dur="5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6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8" dur="4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0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4" dur="2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6" dur="3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9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5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8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1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4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26" dur="6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8" dur="6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30" dur="6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32" dur="4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34" dur="8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3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36" dur="6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8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0" dur="4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2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4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6" dur="2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8" dur="3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1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4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0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3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8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70" dur="6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72" dur="4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7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74" dur="6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7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76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7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8" dur="58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0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2" dur="4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4" dur="3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8" dur="2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0" dur="3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3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6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9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2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8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10" dur="6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12" dur="6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14" dur="6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1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16" dur="4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1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8" dur="8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20" dur="6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2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4" dur="4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6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0" dur="2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2" dur="3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5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8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1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4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0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4" grpId="0" bldLvl="0" autoUpdateAnimBg="0"/>
      <p:bldP spid="4" grpId="1" bldLvl="0" autoUpdateAnimBg="0"/>
      <p:bldP spid="6" grpId="0" bldLvl="0" autoUpdateAnimBg="0"/>
      <p:bldP spid="9" grpId="0" animBg="1"/>
      <p:bldP spid="10" grpId="0" animBg="1"/>
      <p:bldP spid="11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="" xmlns:a16="http://schemas.microsoft.com/office/drawing/2014/main" id="{7D2C300C-0140-4ED9-9FB3-711D77B6F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018" y="4114570"/>
            <a:ext cx="3862961" cy="81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最佳员工奖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="" xmlns:a16="http://schemas.microsoft.com/office/drawing/2014/main" id="{1A7DA334-D450-427B-A832-2BA142B73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6" y="3829615"/>
            <a:ext cx="3161026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获奖者：小蝶</a:t>
            </a:r>
          </a:p>
        </p:txBody>
      </p:sp>
      <p:pic>
        <p:nvPicPr>
          <p:cNvPr id="5" name="Picture 5" descr="dy">
            <a:extLst>
              <a:ext uri="{FF2B5EF4-FFF2-40B4-BE49-F238E27FC236}">
                <a16:creationId xmlns="" xmlns:a16="http://schemas.microsoft.com/office/drawing/2014/main" id="{4C4DC7B9-9CD7-4148-86DE-4BD98F3D7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51" y="1364016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2A1EBB49-70B3-4754-96C0-470042638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148" y="858150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颁奖典礼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 descr="C:\Users\LL\Desktop\51aa1f9675f4c434111061cba5b19f51.png">
            <a:extLst>
              <a:ext uri="{FF2B5EF4-FFF2-40B4-BE49-F238E27FC236}">
                <a16:creationId xmlns="" xmlns:a16="http://schemas.microsoft.com/office/drawing/2014/main" id="{DD01209A-5866-4B70-A9B8-36BF9AA69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666" y="195486"/>
            <a:ext cx="1458377" cy="14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:\Users\LL\Desktop\新建文件夹\992f60e6798415839337043bdd0f30f1.png">
            <a:extLst>
              <a:ext uri="{FF2B5EF4-FFF2-40B4-BE49-F238E27FC236}">
                <a16:creationId xmlns="" xmlns:a16="http://schemas.microsoft.com/office/drawing/2014/main" id="{2A878545-04DE-40E7-9C21-E4BCC3973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3079075_153353029_2">
            <a:extLst>
              <a:ext uri="{FF2B5EF4-FFF2-40B4-BE49-F238E27FC236}">
                <a16:creationId xmlns="" xmlns:a16="http://schemas.microsoft.com/office/drawing/2014/main" id="{68826185-7C55-445F-A8B9-D50FD20D3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1359382"/>
            <a:ext cx="4188188" cy="2441475"/>
          </a:xfrm>
          <a:prstGeom prst="flowChartOffpageConnector">
            <a:avLst/>
          </a:prstGeom>
          <a:blipFill dpi="0" rotWithShape="0">
            <a:blip r:embed="rId6"/>
            <a:srcRect/>
            <a:stretch>
              <a:fillRect b="-713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pic>
        <p:nvPicPr>
          <p:cNvPr id="12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FC31DAF1-0D65-450D-8C86-5D5C5927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69CC06B-F6A3-4BC7-97F1-61E7C63240E2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0C6E5D58-ED16-479B-A47F-DC3D95BAC63C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6BDE7C99-9915-4962-B9C0-025740954091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BF731546-E1A3-4175-9699-643629691B00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F44B3BAD-8B32-4C48-8CB3-8FA0448A87A0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E2656D1-BC9D-45FD-B01F-89848C07A90E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C496B38A-11FE-47BC-AE39-50E6A85D5A2E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28968A8F-7CFF-4508-B306-939354C79E3F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1A10A72C-6D98-4C0D-8E70-C7C6BB3DF2A2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AF9BED22-01E0-46A3-9C20-62676CB8F515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299A8D80-8A1F-4A2A-85E7-6297440A9D18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71AC8DD4-9FB7-4486-90CE-0E3D5BA9CDBA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Picture 2" descr="PPECLOGO-eff-0-1">
            <a:extLst>
              <a:ext uri="{FF2B5EF4-FFF2-40B4-BE49-F238E27FC236}">
                <a16:creationId xmlns="" xmlns:a16="http://schemas.microsoft.com/office/drawing/2014/main" id="{5FEA328A-BCC2-4E12-AD60-F4FFE50F3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PPECLOGO-eff-0-2">
            <a:extLst>
              <a:ext uri="{FF2B5EF4-FFF2-40B4-BE49-F238E27FC236}">
                <a16:creationId xmlns="" xmlns:a16="http://schemas.microsoft.com/office/drawing/2014/main" id="{7436F28B-B8DC-45DD-9324-3B3BF2245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PPECLOGO-eff-0-3">
            <a:extLst>
              <a:ext uri="{FF2B5EF4-FFF2-40B4-BE49-F238E27FC236}">
                <a16:creationId xmlns="" xmlns:a16="http://schemas.microsoft.com/office/drawing/2014/main" id="{D1C1F0A4-BA6B-4464-8C7A-335B3FF3F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 descr="PPECLOGO-eff-0-1">
            <a:extLst>
              <a:ext uri="{FF2B5EF4-FFF2-40B4-BE49-F238E27FC236}">
                <a16:creationId xmlns="" xmlns:a16="http://schemas.microsoft.com/office/drawing/2014/main" id="{05E2229B-A1DD-43B0-9ED8-12D1DE9B1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PPECLOGO-eff-0-1">
            <a:extLst>
              <a:ext uri="{FF2B5EF4-FFF2-40B4-BE49-F238E27FC236}">
                <a16:creationId xmlns="" xmlns:a16="http://schemas.microsoft.com/office/drawing/2014/main" id="{7A184762-FAAC-40EE-BE87-A16C05151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7" descr="PPECLOGO-eff-0-1">
            <a:extLst>
              <a:ext uri="{FF2B5EF4-FFF2-40B4-BE49-F238E27FC236}">
                <a16:creationId xmlns="" xmlns:a16="http://schemas.microsoft.com/office/drawing/2014/main" id="{045AABCB-3514-4D33-B4E5-A49EB64E1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8" descr="PPECLOGO-eff-0-2">
            <a:extLst>
              <a:ext uri="{FF2B5EF4-FFF2-40B4-BE49-F238E27FC236}">
                <a16:creationId xmlns="" xmlns:a16="http://schemas.microsoft.com/office/drawing/2014/main" id="{1FA902DF-0C31-4841-97B7-1402FA33E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9" descr="PPECLOGO-eff-5-4">
            <a:extLst>
              <a:ext uri="{FF2B5EF4-FFF2-40B4-BE49-F238E27FC236}">
                <a16:creationId xmlns="" xmlns:a16="http://schemas.microsoft.com/office/drawing/2014/main" id="{DE347172-81B2-4FFD-A756-BEADC9AA7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0" descr="PPECLOGO-eff-5-2">
            <a:extLst>
              <a:ext uri="{FF2B5EF4-FFF2-40B4-BE49-F238E27FC236}">
                <a16:creationId xmlns="" xmlns:a16="http://schemas.microsoft.com/office/drawing/2014/main" id="{F6FE2138-A5C4-4B00-BAF1-805754FDE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" descr="PPECLOGO-eff-5-4">
            <a:extLst>
              <a:ext uri="{FF2B5EF4-FFF2-40B4-BE49-F238E27FC236}">
                <a16:creationId xmlns="" xmlns:a16="http://schemas.microsoft.com/office/drawing/2014/main" id="{2A66E4E9-AB54-4B46-B0B3-8512C2256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2" descr="PPECLOGO-eff-0-1">
            <a:extLst>
              <a:ext uri="{FF2B5EF4-FFF2-40B4-BE49-F238E27FC236}">
                <a16:creationId xmlns="" xmlns:a16="http://schemas.microsoft.com/office/drawing/2014/main" id="{5E2AF2E2-39D8-4AC4-B8AE-B40364766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3" descr="PPECLOGO-eff-0-1">
            <a:extLst>
              <a:ext uri="{FF2B5EF4-FFF2-40B4-BE49-F238E27FC236}">
                <a16:creationId xmlns="" xmlns:a16="http://schemas.microsoft.com/office/drawing/2014/main" id="{3F1E5AE3-AFB2-47D7-B2C9-037F1F0EE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4" descr="PPECLOGO-eff2-1-2">
            <a:extLst>
              <a:ext uri="{FF2B5EF4-FFF2-40B4-BE49-F238E27FC236}">
                <a16:creationId xmlns="" xmlns:a16="http://schemas.microsoft.com/office/drawing/2014/main" id="{F3035657-BBC4-4281-BD3F-8B3578F64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5" descr="PPECLOGO-eff2-1-3">
            <a:extLst>
              <a:ext uri="{FF2B5EF4-FFF2-40B4-BE49-F238E27FC236}">
                <a16:creationId xmlns="" xmlns:a16="http://schemas.microsoft.com/office/drawing/2014/main" id="{C6ED2D44-8A2F-4C9E-93D2-DAB2F9B01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6" descr="PPECLOGO-eff2-1-4">
            <a:extLst>
              <a:ext uri="{FF2B5EF4-FFF2-40B4-BE49-F238E27FC236}">
                <a16:creationId xmlns="" xmlns:a16="http://schemas.microsoft.com/office/drawing/2014/main" id="{9252B92C-C173-47A6-979F-604EDFA3E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7" descr="PPECLOGO-eff2-1-3">
            <a:extLst>
              <a:ext uri="{FF2B5EF4-FFF2-40B4-BE49-F238E27FC236}">
                <a16:creationId xmlns="" xmlns:a16="http://schemas.microsoft.com/office/drawing/2014/main" id="{17D1C0C6-980F-4703-A9D6-C50E9EEBB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8" descr="PPECLOGO-eff2-1-3">
            <a:extLst>
              <a:ext uri="{FF2B5EF4-FFF2-40B4-BE49-F238E27FC236}">
                <a16:creationId xmlns="" xmlns:a16="http://schemas.microsoft.com/office/drawing/2014/main" id="{864AF216-54A4-401E-919F-17E1AF1D7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4" descr="PPECLOGO-eff2-1-2">
            <a:extLst>
              <a:ext uri="{FF2B5EF4-FFF2-40B4-BE49-F238E27FC236}">
                <a16:creationId xmlns="" xmlns:a16="http://schemas.microsoft.com/office/drawing/2014/main" id="{02DF9927-3A9C-4AD1-BF92-DF070BA93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5" descr="PPECLOGO-eff2-1-3">
            <a:extLst>
              <a:ext uri="{FF2B5EF4-FFF2-40B4-BE49-F238E27FC236}">
                <a16:creationId xmlns="" xmlns:a16="http://schemas.microsoft.com/office/drawing/2014/main" id="{320D6500-04AC-4E54-909C-F61F4D6AE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78AA7ABC-FA59-404A-8B6A-6E6B7F9DF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 descr="PPECLOGO-eff2-1-2">
            <a:extLst>
              <a:ext uri="{FF2B5EF4-FFF2-40B4-BE49-F238E27FC236}">
                <a16:creationId xmlns="" xmlns:a16="http://schemas.microsoft.com/office/drawing/2014/main" id="{BE067CDA-1779-4242-BC70-5976A06AD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4" descr="PPECLOGO-eff2-1-2">
            <a:extLst>
              <a:ext uri="{FF2B5EF4-FFF2-40B4-BE49-F238E27FC236}">
                <a16:creationId xmlns="" xmlns:a16="http://schemas.microsoft.com/office/drawing/2014/main" id="{A8CCB5B1-F4DF-471B-8232-EF67584A2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5" descr="PPECLOGO-eff2-1-3">
            <a:extLst>
              <a:ext uri="{FF2B5EF4-FFF2-40B4-BE49-F238E27FC236}">
                <a16:creationId xmlns="" xmlns:a16="http://schemas.microsoft.com/office/drawing/2014/main" id="{F7376F60-2887-4BAD-A01B-BC4C32387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4" descr="PPECLOGO-eff2-1-2">
            <a:extLst>
              <a:ext uri="{FF2B5EF4-FFF2-40B4-BE49-F238E27FC236}">
                <a16:creationId xmlns="" xmlns:a16="http://schemas.microsoft.com/office/drawing/2014/main" id="{FDF17810-8333-4032-A724-ED224B324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5" descr="PPECLOGO-eff2-1-3">
            <a:extLst>
              <a:ext uri="{FF2B5EF4-FFF2-40B4-BE49-F238E27FC236}">
                <a16:creationId xmlns="" xmlns:a16="http://schemas.microsoft.com/office/drawing/2014/main" id="{0E5648EA-5BDD-4A69-962A-B9D56ABAC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PPECLOGO-eff2-1-3">
            <a:extLst>
              <a:ext uri="{FF2B5EF4-FFF2-40B4-BE49-F238E27FC236}">
                <a16:creationId xmlns="" xmlns:a16="http://schemas.microsoft.com/office/drawing/2014/main" id="{9F97A849-DFA7-4CA8-A546-8310EC357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PPECLOGO-eff2-1-3">
            <a:extLst>
              <a:ext uri="{FF2B5EF4-FFF2-40B4-BE49-F238E27FC236}">
                <a16:creationId xmlns="" xmlns:a16="http://schemas.microsoft.com/office/drawing/2014/main" id="{473F48F8-4959-4492-9AD7-4EF87D4FC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" descr="PPECLOGO-eff2-1-3">
            <a:extLst>
              <a:ext uri="{FF2B5EF4-FFF2-40B4-BE49-F238E27FC236}">
                <a16:creationId xmlns="" xmlns:a16="http://schemas.microsoft.com/office/drawing/2014/main" id="{8403F03C-0280-43D8-8444-8BC78B20F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PPECLOGO-eff2-1-3">
            <a:extLst>
              <a:ext uri="{FF2B5EF4-FFF2-40B4-BE49-F238E27FC236}">
                <a16:creationId xmlns="" xmlns:a16="http://schemas.microsoft.com/office/drawing/2014/main" id="{C642FA60-5502-4FF0-811B-BF26A3A6C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189323DB-EA28-40A7-8087-888F540C5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5" descr="PPECLOGO-eff2-1-3">
            <a:extLst>
              <a:ext uri="{FF2B5EF4-FFF2-40B4-BE49-F238E27FC236}">
                <a16:creationId xmlns="" xmlns:a16="http://schemas.microsoft.com/office/drawing/2014/main" id="{BB61D992-82B4-4DE3-832E-89A6A7BB1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1F67CB25-40C8-4768-8E55-996C792E9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5" descr="PPECLOGO-eff2-1-3">
            <a:extLst>
              <a:ext uri="{FF2B5EF4-FFF2-40B4-BE49-F238E27FC236}">
                <a16:creationId xmlns="" xmlns:a16="http://schemas.microsoft.com/office/drawing/2014/main" id="{6704EDC8-F855-457F-AD48-3B665FAE7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CECA7EEC-40FC-4751-B908-8CFC6B441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5" descr="PPECLOGO-eff2-1-3">
            <a:extLst>
              <a:ext uri="{FF2B5EF4-FFF2-40B4-BE49-F238E27FC236}">
                <a16:creationId xmlns="" xmlns:a16="http://schemas.microsoft.com/office/drawing/2014/main" id="{FF2930CE-5F2F-41C2-8234-A7E7466DE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椭圆 59">
            <a:extLst>
              <a:ext uri="{FF2B5EF4-FFF2-40B4-BE49-F238E27FC236}">
                <a16:creationId xmlns="" xmlns:a16="http://schemas.microsoft.com/office/drawing/2014/main" id="{7F1F045E-A1D4-48F7-A417-C1E27C68E87D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="" xmlns:a16="http://schemas.microsoft.com/office/drawing/2014/main" id="{AAA1D22E-263B-498B-9997-7B2BAC910439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="" xmlns:a16="http://schemas.microsoft.com/office/drawing/2014/main" id="{BC714A01-242C-48DC-B50E-1468E3911ADC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C26E6207-9D97-4FC1-8B3B-85A05080DAAC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A6246BF1-E020-4B74-AEFD-EA093B52A9E6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A953ED12-B42A-4ABA-A99B-133255046DE3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="" xmlns:a16="http://schemas.microsoft.com/office/drawing/2014/main" id="{165CC877-A5FA-4A5E-B725-A2405DBAC7D7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="" xmlns:a16="http://schemas.microsoft.com/office/drawing/2014/main" id="{4F643058-4D22-4B05-8E10-59FF36BA41B5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="" xmlns:a16="http://schemas.microsoft.com/office/drawing/2014/main" id="{8DC1F65B-F6CD-43B3-9107-44A6E3EFFAA8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="" xmlns:a16="http://schemas.microsoft.com/office/drawing/2014/main" id="{2868B5F7-63F4-4572-A17F-A345AAA2855D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="" xmlns:a16="http://schemas.microsoft.com/office/drawing/2014/main" id="{C4C750F3-C056-475A-9DC3-645826938FD5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7433E21A-C250-4003-88A8-842D31D4334F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="" xmlns:a16="http://schemas.microsoft.com/office/drawing/2014/main" id="{9FA137C4-8045-4FE3-BEAC-5F1CC3B1F00C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274417FB-B7CE-470A-8B14-9ADD56C4F32F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="" xmlns:a16="http://schemas.microsoft.com/office/drawing/2014/main" id="{C8CB6722-9F54-494A-A9B8-01B5CBF0342F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="" xmlns:a16="http://schemas.microsoft.com/office/drawing/2014/main" id="{8909E9EE-C5B4-48CE-903D-28C4DE72A4D4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828CA786-5B89-4000-BE69-61B95F0759F0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176B9C2F-EF58-48C4-9B4F-FE2A06653EDB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AA7BFA03-E454-461D-B45F-3097DCD20AEA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3D7F71CD-B40E-4641-A0E2-3B8AB61F39BC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B6B1045A-FA2D-4998-A38C-CE8E79233EE9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17E456B7-5947-49F7-A880-C64FC88FA2D3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213EB4C4-B4F1-4DBF-9914-49EE59268E76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D50ADFE6-4978-4570-91F4-F147C1D471C1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73D5E9C3-389D-43A4-84DA-4B4AC91FBD7F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8C1A183A-8963-4267-A7BF-C922B3D55DCA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384A7B93-E065-4C5B-B13F-40A9215CAB42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D2EB83EE-59B5-4FA4-9AD1-4D71A41045F4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56D873F0-E81F-4655-889E-F4E476129710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F7AA0217-B344-4EB4-8DA7-C280BBBA665D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3D55C8E0-648E-4021-9ED1-AEB1BA27E0EA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F5E77248-D04B-4E89-A19C-FE977C862A60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A04AB229-CF6B-49CE-A16A-EF948978BA25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786D1636-2137-448D-976F-FD1AC1DD4C46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8CB4010D-B617-49C0-A995-B1A347CD0431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B484664C-BCE8-4A70-B191-47F5EA545B45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7E3D2FB5-9B30-47F2-A8BF-28CE2D61D02F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D0AEF872-7AE3-4BBA-A440-66F947BD27B4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D48F1263-4549-4CD8-A7C6-25A95E1C4A1E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63F8E022-4CEE-473F-83BA-5752DA9AA39C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442486EC-F0DD-494D-BBDF-49E60052EE9B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8507A0A0-E7E2-42D0-9D6A-3F3166DDA50A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19328C69-7433-4146-B376-BCBD15DE7D88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4E202D01-E5BD-473E-ABB6-7A62F9388CB2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C31CAC2C-603B-45E7-BA1A-3E7AF4676560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672DEB91-1A10-4CB1-A27F-59421C16733C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DD8292B5-D416-45F1-92EC-235F1B3847C6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8CABB9C8-BDE9-4EE2-8D1F-5FE4073F86F9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28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6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8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" dur="6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4" dur="5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8" dur="6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0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2" dur="4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4" dur="8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6" dur="6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8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0" dur="6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2" dur="4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4" dur="6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6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8" dur="58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8" dur="2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0" dur="3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2" dur="6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4" dur="6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6" dur="4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8" dur="8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0" dur="6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0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2" dur="3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2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4" dur="6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6" dur="4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8" dur="6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0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2" dur="58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2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4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6" dur="6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8" dur="6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0" dur="4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2" dur="8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4" dur="6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4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4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6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6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8" dur="6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0" dur="4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2" dur="6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4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6" dur="5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4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6" dur="2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8" dur="3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0" dur="6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2" dur="6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4" dur="4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6" dur="8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8" dur="6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4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8" dur="2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0" dur="3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0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2" dur="6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4" dur="4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6" dur="6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8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0" dur="58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4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3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0" dur="2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2" dur="3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4" dur="6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6" dur="6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8" dur="4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0" dur="8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2" dur="6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4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2" dur="2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4" dur="3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7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4" grpId="0" bldLvl="0" autoUpdateAnimBg="0"/>
      <p:bldP spid="4" grpId="1" bldLvl="0" autoUpdateAnimBg="0"/>
      <p:bldP spid="6" grpId="0" bldLvl="0" autoUpdateAnimBg="0"/>
      <p:bldP spid="9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y">
            <a:extLst>
              <a:ext uri="{FF2B5EF4-FFF2-40B4-BE49-F238E27FC236}">
                <a16:creationId xmlns="" xmlns:a16="http://schemas.microsoft.com/office/drawing/2014/main" id="{F0FEA016-4F47-4E1D-89A8-AE8FE1192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540299" y="1593042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dy">
            <a:extLst>
              <a:ext uri="{FF2B5EF4-FFF2-40B4-BE49-F238E27FC236}">
                <a16:creationId xmlns="" xmlns:a16="http://schemas.microsoft.com/office/drawing/2014/main" id="{AB12E513-A136-413F-AB64-27D63EA2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59106"/>
            <a:ext cx="6639465" cy="24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3" descr="C:\Users\LL\Desktop\275da400c6de95b8c03a0e79e2af0fd5.png">
            <a:extLst>
              <a:ext uri="{FF2B5EF4-FFF2-40B4-BE49-F238E27FC236}">
                <a16:creationId xmlns="" xmlns:a16="http://schemas.microsoft.com/office/drawing/2014/main" id="{89256A91-43A2-4749-B605-8AA741D16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752" y="82308"/>
            <a:ext cx="2273418" cy="227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71A2A57-C10F-4A39-9192-9298356159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74" y="266839"/>
            <a:ext cx="1418888" cy="1419622"/>
          </a:xfrm>
          <a:prstGeom prst="rect">
            <a:avLst/>
          </a:prstGeom>
        </p:spPr>
      </p:pic>
      <p:pic>
        <p:nvPicPr>
          <p:cNvPr id="26" name="图片 25" descr="图片包含 物体&#10;&#10;已生成极高可信度的说明">
            <a:extLst>
              <a:ext uri="{FF2B5EF4-FFF2-40B4-BE49-F238E27FC236}">
                <a16:creationId xmlns="" xmlns:a16="http://schemas.microsoft.com/office/drawing/2014/main" id="{CD2BD2DD-7EC9-44EC-A67B-67F04E68FA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14" y="1491709"/>
            <a:ext cx="6575590" cy="2386866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395B9B1E-B350-4E1F-997C-A274CA01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383" y="624957"/>
            <a:ext cx="1196157" cy="8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Part 03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Text Box 16">
            <a:extLst>
              <a:ext uri="{FF2B5EF4-FFF2-40B4-BE49-F238E27FC236}">
                <a16:creationId xmlns="" xmlns:a16="http://schemas.microsoft.com/office/drawing/2014/main" id="{08FAF8BD-B95C-4535-93A5-B797AEB5C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077256"/>
            <a:ext cx="5443651" cy="129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7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获奖感言</a:t>
            </a:r>
          </a:p>
        </p:txBody>
      </p:sp>
      <p:pic>
        <p:nvPicPr>
          <p:cNvPr id="30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57103B39-B5D4-4A2F-BF63-5877CB57D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14" y="-51490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5896E0EC-9B72-417C-92FA-4A047C3E409A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F8C0B569-9197-4601-818A-1B19AB483C6A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E4BA6E5A-94A5-469D-9D22-E26940294140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41CAE5FB-081E-4815-9697-1224DFD4EA3E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443828DF-7965-48BF-B549-39088D936D77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A1E3A8B2-DB97-4F9F-BC88-73F3FC76C8EF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86DE4EB8-6AC5-4DAF-BDEA-6F2F61339E26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11400038-CC6E-4A72-8E90-45282C41DBD8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E24B51B6-990E-4440-9A5C-5DF138698640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0DACAB43-7585-482F-9387-1DC3AB1E9BD5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0CDE3093-4885-40B9-9CD8-92179E6912D0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45257101-5AE8-4D0D-A7EA-16CF48C63E81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2" descr="PPECLOGO-eff-0-1">
            <a:extLst>
              <a:ext uri="{FF2B5EF4-FFF2-40B4-BE49-F238E27FC236}">
                <a16:creationId xmlns="" xmlns:a16="http://schemas.microsoft.com/office/drawing/2014/main" id="{8D29D3C7-A75C-4BF6-AA76-791D1766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 descr="PPECLOGO-eff-0-2">
            <a:extLst>
              <a:ext uri="{FF2B5EF4-FFF2-40B4-BE49-F238E27FC236}">
                <a16:creationId xmlns="" xmlns:a16="http://schemas.microsoft.com/office/drawing/2014/main" id="{DE0063B1-D236-4C45-B203-5732FD8AE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 descr="PPECLOGO-eff-0-3">
            <a:extLst>
              <a:ext uri="{FF2B5EF4-FFF2-40B4-BE49-F238E27FC236}">
                <a16:creationId xmlns="" xmlns:a16="http://schemas.microsoft.com/office/drawing/2014/main" id="{E5C36D82-8EA5-4BCE-8CF7-245FC17CF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 descr="PPECLOGO-eff-0-1">
            <a:extLst>
              <a:ext uri="{FF2B5EF4-FFF2-40B4-BE49-F238E27FC236}">
                <a16:creationId xmlns="" xmlns:a16="http://schemas.microsoft.com/office/drawing/2014/main" id="{3FA24C82-FD17-4087-90FA-0A6D05888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" descr="PPECLOGO-eff-0-1">
            <a:extLst>
              <a:ext uri="{FF2B5EF4-FFF2-40B4-BE49-F238E27FC236}">
                <a16:creationId xmlns="" xmlns:a16="http://schemas.microsoft.com/office/drawing/2014/main" id="{760DADDC-02B5-4A37-8207-34C062E13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7" descr="PPECLOGO-eff-0-1">
            <a:extLst>
              <a:ext uri="{FF2B5EF4-FFF2-40B4-BE49-F238E27FC236}">
                <a16:creationId xmlns="" xmlns:a16="http://schemas.microsoft.com/office/drawing/2014/main" id="{77E8CC8A-5752-414C-8687-846273906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8" descr="PPECLOGO-eff-0-2">
            <a:extLst>
              <a:ext uri="{FF2B5EF4-FFF2-40B4-BE49-F238E27FC236}">
                <a16:creationId xmlns="" xmlns:a16="http://schemas.microsoft.com/office/drawing/2014/main" id="{2327BC45-8CCA-4F7D-A093-7C2FBA12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9" descr="PPECLOGO-eff-5-4">
            <a:extLst>
              <a:ext uri="{FF2B5EF4-FFF2-40B4-BE49-F238E27FC236}">
                <a16:creationId xmlns="" xmlns:a16="http://schemas.microsoft.com/office/drawing/2014/main" id="{EA0CBA32-7647-48F8-8E62-2798D5756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0" descr="PPECLOGO-eff-5-2">
            <a:extLst>
              <a:ext uri="{FF2B5EF4-FFF2-40B4-BE49-F238E27FC236}">
                <a16:creationId xmlns="" xmlns:a16="http://schemas.microsoft.com/office/drawing/2014/main" id="{834EDC69-95B1-4672-BB42-7006E995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3649664" y="1144765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1" descr="PPECLOGO-eff-5-4">
            <a:extLst>
              <a:ext uri="{FF2B5EF4-FFF2-40B4-BE49-F238E27FC236}">
                <a16:creationId xmlns="" xmlns:a16="http://schemas.microsoft.com/office/drawing/2014/main" id="{F220F07D-33C7-47D5-AD31-4DA396A2D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2" descr="PPECLOGO-eff-0-1">
            <a:extLst>
              <a:ext uri="{FF2B5EF4-FFF2-40B4-BE49-F238E27FC236}">
                <a16:creationId xmlns="" xmlns:a16="http://schemas.microsoft.com/office/drawing/2014/main" id="{3A476921-C9C9-4E8C-9A33-FBE92935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3" descr="PPECLOGO-eff-0-1">
            <a:extLst>
              <a:ext uri="{FF2B5EF4-FFF2-40B4-BE49-F238E27FC236}">
                <a16:creationId xmlns="" xmlns:a16="http://schemas.microsoft.com/office/drawing/2014/main" id="{F5449BED-BE44-490D-BE1F-0C8F1739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46DD1697-574C-451A-9CB6-CA80D7790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9BFB8138-AD07-4F4C-9383-6D9AA6D3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6" descr="PPECLOGO-eff2-1-4">
            <a:extLst>
              <a:ext uri="{FF2B5EF4-FFF2-40B4-BE49-F238E27FC236}">
                <a16:creationId xmlns="" xmlns:a16="http://schemas.microsoft.com/office/drawing/2014/main" id="{62FD6D89-38C0-40DF-A886-5DF97798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7" descr="PPECLOGO-eff2-1-3">
            <a:extLst>
              <a:ext uri="{FF2B5EF4-FFF2-40B4-BE49-F238E27FC236}">
                <a16:creationId xmlns="" xmlns:a16="http://schemas.microsoft.com/office/drawing/2014/main" id="{A00A0422-9F1F-4995-B61C-A03452AB0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8" descr="PPECLOGO-eff2-1-3">
            <a:extLst>
              <a:ext uri="{FF2B5EF4-FFF2-40B4-BE49-F238E27FC236}">
                <a16:creationId xmlns="" xmlns:a16="http://schemas.microsoft.com/office/drawing/2014/main" id="{495E2575-40B4-45D9-B59E-1228DDE78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4" descr="PPECLOGO-eff2-1-2">
            <a:extLst>
              <a:ext uri="{FF2B5EF4-FFF2-40B4-BE49-F238E27FC236}">
                <a16:creationId xmlns="" xmlns:a16="http://schemas.microsoft.com/office/drawing/2014/main" id="{1882FB86-42C4-43EE-BD08-7D1A7AEF3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7C097FBA-A14E-464C-96FB-152CAF6A5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4" descr="PPECLOGO-eff2-1-2">
            <a:extLst>
              <a:ext uri="{FF2B5EF4-FFF2-40B4-BE49-F238E27FC236}">
                <a16:creationId xmlns="" xmlns:a16="http://schemas.microsoft.com/office/drawing/2014/main" id="{82D47937-E25E-44B9-9790-F8ADABFC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4" descr="PPECLOGO-eff2-1-2">
            <a:extLst>
              <a:ext uri="{FF2B5EF4-FFF2-40B4-BE49-F238E27FC236}">
                <a16:creationId xmlns="" xmlns:a16="http://schemas.microsoft.com/office/drawing/2014/main" id="{454D3065-CA60-443E-9738-3C008CF6A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" descr="PPECLOGO-eff2-1-2">
            <a:extLst>
              <a:ext uri="{FF2B5EF4-FFF2-40B4-BE49-F238E27FC236}">
                <a16:creationId xmlns="" xmlns:a16="http://schemas.microsoft.com/office/drawing/2014/main" id="{D7E9198C-4F0D-48B5-A1C3-CE3530FB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CEABAA0-2C48-4625-A05A-3888CA981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4" descr="PPECLOGO-eff2-1-2">
            <a:extLst>
              <a:ext uri="{FF2B5EF4-FFF2-40B4-BE49-F238E27FC236}">
                <a16:creationId xmlns="" xmlns:a16="http://schemas.microsoft.com/office/drawing/2014/main" id="{9F5754D1-9FD6-4B5E-A742-2A47E70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5" descr="PPECLOGO-eff2-1-3">
            <a:extLst>
              <a:ext uri="{FF2B5EF4-FFF2-40B4-BE49-F238E27FC236}">
                <a16:creationId xmlns="" xmlns:a16="http://schemas.microsoft.com/office/drawing/2014/main" id="{3CBC5F2A-5B5B-425C-8B44-C231503AF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5" descr="PPECLOGO-eff2-1-3">
            <a:extLst>
              <a:ext uri="{FF2B5EF4-FFF2-40B4-BE49-F238E27FC236}">
                <a16:creationId xmlns="" xmlns:a16="http://schemas.microsoft.com/office/drawing/2014/main" id="{A3084717-64BE-41D9-A1BC-5280DFC41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15" descr="PPECLOGO-eff2-1-3">
            <a:extLst>
              <a:ext uri="{FF2B5EF4-FFF2-40B4-BE49-F238E27FC236}">
                <a16:creationId xmlns="" xmlns:a16="http://schemas.microsoft.com/office/drawing/2014/main" id="{D751AFE5-7D32-43A7-9085-F346A56AB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15" descr="PPECLOGO-eff2-1-3">
            <a:extLst>
              <a:ext uri="{FF2B5EF4-FFF2-40B4-BE49-F238E27FC236}">
                <a16:creationId xmlns="" xmlns:a16="http://schemas.microsoft.com/office/drawing/2014/main" id="{01716C9E-CB65-489A-9387-5D962469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82293" y="258559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15" descr="PPECLOGO-eff2-1-3">
            <a:extLst>
              <a:ext uri="{FF2B5EF4-FFF2-40B4-BE49-F238E27FC236}">
                <a16:creationId xmlns="" xmlns:a16="http://schemas.microsoft.com/office/drawing/2014/main" id="{21FA3648-4B61-4248-8C73-4995AF119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5" descr="PPECLOGO-eff2-1-3">
            <a:extLst>
              <a:ext uri="{FF2B5EF4-FFF2-40B4-BE49-F238E27FC236}">
                <a16:creationId xmlns="" xmlns:a16="http://schemas.microsoft.com/office/drawing/2014/main" id="{3B3DDC4D-BE62-41DB-886C-D36D3B625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15" descr="PPECLOGO-eff2-1-3">
            <a:extLst>
              <a:ext uri="{FF2B5EF4-FFF2-40B4-BE49-F238E27FC236}">
                <a16:creationId xmlns="" xmlns:a16="http://schemas.microsoft.com/office/drawing/2014/main" id="{51ED2BEF-3141-4A22-B23D-C5D4A3CA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15" descr="PPECLOGO-eff2-1-3">
            <a:extLst>
              <a:ext uri="{FF2B5EF4-FFF2-40B4-BE49-F238E27FC236}">
                <a16:creationId xmlns="" xmlns:a16="http://schemas.microsoft.com/office/drawing/2014/main" id="{DB4484D1-EF1C-48F4-9594-552EDD1A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345532" y="3835255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5" descr="PPECLOGO-eff2-1-3">
            <a:extLst>
              <a:ext uri="{FF2B5EF4-FFF2-40B4-BE49-F238E27FC236}">
                <a16:creationId xmlns="" xmlns:a16="http://schemas.microsoft.com/office/drawing/2014/main" id="{00CA459E-F2E5-4613-9BEA-1FA3D72E7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5" descr="PPECLOGO-eff2-1-3">
            <a:extLst>
              <a:ext uri="{FF2B5EF4-FFF2-40B4-BE49-F238E27FC236}">
                <a16:creationId xmlns="" xmlns:a16="http://schemas.microsoft.com/office/drawing/2014/main" id="{CE930BD4-474F-47D9-B4EC-9E1E3B42E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246314" y="3716515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5" descr="PPECLOGO-eff2-1-3">
            <a:extLst>
              <a:ext uri="{FF2B5EF4-FFF2-40B4-BE49-F238E27FC236}">
                <a16:creationId xmlns="" xmlns:a16="http://schemas.microsoft.com/office/drawing/2014/main" id="{6C90F798-3EB4-48EB-BEE1-F493B2468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E4A6D23-A9A7-4FB2-B40B-673409A37247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E33103B8-D3F6-47E5-89C7-92D3AFF322F9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D6257B6B-2953-4A8A-ABE4-89699F3C4A25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3FF5E909-99E9-45F6-8326-9DAC60E5DCF6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FBB0E33F-65CE-4488-98E9-5A744A71CB80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930D013F-F29D-4C56-912B-CF997E14F5B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B7288D79-0437-47D3-ADF4-A1C2150FEF72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6B5996B0-BBE9-41B7-9302-1B04130F78C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9C9D370B-CD49-4841-B953-6091AC4D11F2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645DA0B9-63E1-45F8-A583-323EABD27ED4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1753F42-1B9A-43EC-8AC4-66AF590DB626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2E44FA7-1632-4688-95E6-055C8F4ED52C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5A257BC0-F1EC-48C2-BB31-8FC016B9787B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CEA53269-4ED9-4E0A-AE05-E20D3D2A6C50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4CF4DC0B-CEDB-4434-B065-12FA8A42D443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1C1E07F-B957-40DE-96A5-BCBD322A92E0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3FE5A898-9BA3-4443-9BC8-371D785DC78B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78F5B27F-2E92-45C1-9F72-D130DF329309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1B65CACF-BC41-4FEC-9957-9AF71402145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131C003C-4BF6-4DCD-B973-59164BD0ADDD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18095833-5FD2-4A82-86BE-2D1047DB2D2F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EEE71029-7669-4002-8C14-1FA88EA4D59E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9215C29B-7025-49EE-B84A-7F3B0388B864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4410CBAD-9CFE-4427-86AC-B1D02E4F64BC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1EF5D652-C879-4D82-95C8-F150505A6769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C9A0E8FD-A995-4957-A3DC-03096C1F0C2C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69AC6327-11F6-456F-8954-CE75DE9CC809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6D522A22-C2AD-4A05-A75E-D47295834C4D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4F257897-7ACA-4E94-A292-55FF810CB1B3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29AB0E39-74D6-4736-9DDC-160ED21F7F5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4754FE8C-76F1-46F4-A65B-7F60666591ED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14D58A59-59D7-4F01-BC78-19C3AFFF1949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CE7539B-8EFC-4993-A75E-45533E7CC88A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F213CA83-67FA-435F-80E1-FA33EA96F36A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FBF6C15B-16C6-4917-8415-EF400E416310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C3A5CD13-66DD-45B4-8398-1D9F1E37C1AB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2038EAB2-33D7-4447-AF4F-F8682E9CB91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>
            <a:extLst>
              <a:ext uri="{FF2B5EF4-FFF2-40B4-BE49-F238E27FC236}">
                <a16:creationId xmlns="" xmlns:a16="http://schemas.microsoft.com/office/drawing/2014/main" id="{8341442B-0780-42CC-9C80-28E4290990DA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>
            <a:extLst>
              <a:ext uri="{FF2B5EF4-FFF2-40B4-BE49-F238E27FC236}">
                <a16:creationId xmlns="" xmlns:a16="http://schemas.microsoft.com/office/drawing/2014/main" id="{A4FFF3FA-9AC3-4921-8379-DEEB85119BC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>
            <a:extLst>
              <a:ext uri="{FF2B5EF4-FFF2-40B4-BE49-F238E27FC236}">
                <a16:creationId xmlns="" xmlns:a16="http://schemas.microsoft.com/office/drawing/2014/main" id="{C1C53DB7-533C-4728-94A7-F263489FB11E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>
            <a:extLst>
              <a:ext uri="{FF2B5EF4-FFF2-40B4-BE49-F238E27FC236}">
                <a16:creationId xmlns="" xmlns:a16="http://schemas.microsoft.com/office/drawing/2014/main" id="{9CC66637-401A-4C65-83D4-0F384D7B0F2C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>
            <a:extLst>
              <a:ext uri="{FF2B5EF4-FFF2-40B4-BE49-F238E27FC236}">
                <a16:creationId xmlns="" xmlns:a16="http://schemas.microsoft.com/office/drawing/2014/main" id="{110908AC-C751-4737-BD1E-C041FCC61B36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>
            <a:extLst>
              <a:ext uri="{FF2B5EF4-FFF2-40B4-BE49-F238E27FC236}">
                <a16:creationId xmlns="" xmlns:a16="http://schemas.microsoft.com/office/drawing/2014/main" id="{75C1ED1C-42CE-4BC6-8EAE-A44DBC876D30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>
            <a:extLst>
              <a:ext uri="{FF2B5EF4-FFF2-40B4-BE49-F238E27FC236}">
                <a16:creationId xmlns="" xmlns:a16="http://schemas.microsoft.com/office/drawing/2014/main" id="{DCE3D3DE-81DB-400E-9052-0685BD598574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>
            <a:extLst>
              <a:ext uri="{FF2B5EF4-FFF2-40B4-BE49-F238E27FC236}">
                <a16:creationId xmlns="" xmlns:a16="http://schemas.microsoft.com/office/drawing/2014/main" id="{A4839057-40A7-477E-A655-8D8F751181BF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>
            <a:extLst>
              <a:ext uri="{FF2B5EF4-FFF2-40B4-BE49-F238E27FC236}">
                <a16:creationId xmlns="" xmlns:a16="http://schemas.microsoft.com/office/drawing/2014/main" id="{046D1F35-B4D5-4BE0-8F4E-AB9FDF2EE7ED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>
            <a:extLst>
              <a:ext uri="{FF2B5EF4-FFF2-40B4-BE49-F238E27FC236}">
                <a16:creationId xmlns="" xmlns:a16="http://schemas.microsoft.com/office/drawing/2014/main" id="{F8105490-2247-4881-83A7-BB53C3274794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>
            <a:extLst>
              <a:ext uri="{FF2B5EF4-FFF2-40B4-BE49-F238E27FC236}">
                <a16:creationId xmlns="" xmlns:a16="http://schemas.microsoft.com/office/drawing/2014/main" id="{26A70076-1E4F-4A13-83B7-EE4E3312BDAE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Bandari - 雪的梦幻">
            <a:hlinkClick r:id="" action="ppaction://media"/>
            <a:extLst>
              <a:ext uri="{FF2B5EF4-FFF2-40B4-BE49-F238E27FC236}">
                <a16:creationId xmlns="" xmlns:a16="http://schemas.microsoft.com/office/drawing/2014/main" id="{CF0B5B26-A383-4A19-90AA-58A972BB64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-180872" y="-8486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5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1" dur="4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3" dur="6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7" dur="5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9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91" dur="6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3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5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7" dur="8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9" dur="6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7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71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3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5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9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1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3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85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7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11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3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5" dur="4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7" dur="6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9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21" dur="58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3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5" dur="4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7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1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3" dur="3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1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3" dur="6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5" dur="6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6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7" dur="6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9" dur="4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61" dur="8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3" dur="6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5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7" dur="4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9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3" dur="2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5" dur="3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5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6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7" dur="6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9" dur="4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1" dur="6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3" dur="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5" dur="58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7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9" dur="4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1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5" dur="2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7" dur="3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6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7" dur="6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9" dur="6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41" dur="6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3" dur="4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4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5" dur="8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7" dur="6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9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1" dur="4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3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7" dur="2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9" dur="3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7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9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81" dur="6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3" dur="4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4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5" dur="6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7" dur="5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9" dur="58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9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1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3" dur="4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5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9" dur="2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1" dur="3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9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0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21" dur="6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2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3" dur="6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4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5" dur="6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6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7" dur="4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9" dur="8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31" dur="6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3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3" dur="5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5" dur="4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7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9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1" dur="2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3" dur="3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1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2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3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4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5" dur="6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6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7" dur="4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9" dur="6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71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72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3" dur="58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5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7" dur="4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9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1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3" dur="2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5" dur="3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3" dur="1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4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5" dur="6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6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7" dur="6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9" dur="6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11" dur="4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12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3" dur="8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4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5" dur="6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7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9" dur="4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1" dur="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3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5" dur="2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7" dur="3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1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1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1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5" dur="1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7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 bldLvl="0" autoUpdateAnimBg="0"/>
      <p:bldP spid="16" grpId="0" bldLvl="0" autoUpdateAnimBg="0"/>
      <p:bldP spid="16" grpId="1" bldLvl="0" autoUpdateAnimBg="0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="" xmlns:a16="http://schemas.microsoft.com/office/drawing/2014/main" id="{7D2C300C-0140-4ED9-9FB3-711D77B6F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016" y="4100821"/>
            <a:ext cx="3862961" cy="81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优秀员工代表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Picture 5" descr="dy">
            <a:extLst>
              <a:ext uri="{FF2B5EF4-FFF2-40B4-BE49-F238E27FC236}">
                <a16:creationId xmlns="" xmlns:a16="http://schemas.microsoft.com/office/drawing/2014/main" id="{4C4DC7B9-9CD7-4148-86DE-4BD98F3D7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51" y="1364016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2A1EBB49-70B3-4754-96C0-470042638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148" y="858150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颁奖典礼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 descr="C:\Users\LL\Desktop\51aa1f9675f4c434111061cba5b19f51.png">
            <a:extLst>
              <a:ext uri="{FF2B5EF4-FFF2-40B4-BE49-F238E27FC236}">
                <a16:creationId xmlns="" xmlns:a16="http://schemas.microsoft.com/office/drawing/2014/main" id="{DD01209A-5866-4B70-A9B8-36BF9AA69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697" y="196180"/>
            <a:ext cx="1458377" cy="14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:\Users\LL\Desktop\新建文件夹\992f60e6798415839337043bdd0f30f1.png">
            <a:extLst>
              <a:ext uri="{FF2B5EF4-FFF2-40B4-BE49-F238E27FC236}">
                <a16:creationId xmlns="" xmlns:a16="http://schemas.microsoft.com/office/drawing/2014/main" id="{2A878545-04DE-40E7-9C21-E4BCC3973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21" descr="2008121124235834_2">
            <a:extLst>
              <a:ext uri="{FF2B5EF4-FFF2-40B4-BE49-F238E27FC236}">
                <a16:creationId xmlns="" xmlns:a16="http://schemas.microsoft.com/office/drawing/2014/main" id="{D2CCB3BF-D650-4BA5-9578-040D8B438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715" y="1385144"/>
            <a:ext cx="4281565" cy="2475467"/>
          </a:xfrm>
          <a:prstGeom prst="flowChartOffpageConnector">
            <a:avLst/>
          </a:prstGeom>
          <a:blipFill dpi="0" rotWithShape="0">
            <a:blip r:embed="rId6"/>
            <a:srcRect/>
            <a:stretch>
              <a:fillRect b="-37188"/>
            </a:stretch>
          </a:blipFill>
          <a:ln w="38100" cmpd="sng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pic>
        <p:nvPicPr>
          <p:cNvPr id="12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15F9921D-8FA3-492A-BD45-009E98CBE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45D1E37C-091A-48DA-9781-9C7C9817A366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65989898-E264-44B4-8EED-2719CC601C93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7547BB52-15C7-4255-9D50-05C8E6F7CCA6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61401726-B28A-4A43-9DEF-E94BD7980762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4F09C8DA-A53E-43BD-BDE8-AFCCA11926E9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DF26FCCB-365C-41CD-B102-56A44A200CDF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F66CD908-9E36-4814-920B-C71EFFEE4CE1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3B1EC182-DB4C-4067-AA77-A5BB98FB073A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BB0F0E86-AA03-4E96-B83B-7121C0E13835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DEDE4709-B72E-4CE8-868F-63330F661E78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2B7B9A11-470E-4F82-A0D1-2D5859CECD1F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F415754A-6218-470C-9C56-9FA29EEAC49A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Picture 2" descr="PPECLOGO-eff-0-1">
            <a:extLst>
              <a:ext uri="{FF2B5EF4-FFF2-40B4-BE49-F238E27FC236}">
                <a16:creationId xmlns="" xmlns:a16="http://schemas.microsoft.com/office/drawing/2014/main" id="{7BF8DA01-658D-4FF4-800E-D44F11F03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 descr="PPECLOGO-eff-0-2">
            <a:extLst>
              <a:ext uri="{FF2B5EF4-FFF2-40B4-BE49-F238E27FC236}">
                <a16:creationId xmlns="" xmlns:a16="http://schemas.microsoft.com/office/drawing/2014/main" id="{54CADDB7-98A7-4BD2-85BD-04C76E435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 descr="PPECLOGO-eff-0-3">
            <a:extLst>
              <a:ext uri="{FF2B5EF4-FFF2-40B4-BE49-F238E27FC236}">
                <a16:creationId xmlns="" xmlns:a16="http://schemas.microsoft.com/office/drawing/2014/main" id="{FD9EAB19-9BB8-44AD-A4B2-000A36204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 descr="PPECLOGO-eff-0-1">
            <a:extLst>
              <a:ext uri="{FF2B5EF4-FFF2-40B4-BE49-F238E27FC236}">
                <a16:creationId xmlns="" xmlns:a16="http://schemas.microsoft.com/office/drawing/2014/main" id="{A5FF6A8A-D505-4097-8CFB-26C2426F1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PPECLOGO-eff-0-1">
            <a:extLst>
              <a:ext uri="{FF2B5EF4-FFF2-40B4-BE49-F238E27FC236}">
                <a16:creationId xmlns="" xmlns:a16="http://schemas.microsoft.com/office/drawing/2014/main" id="{CE61C1CA-DE76-4000-A582-AC29AA391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7" descr="PPECLOGO-eff-0-1">
            <a:extLst>
              <a:ext uri="{FF2B5EF4-FFF2-40B4-BE49-F238E27FC236}">
                <a16:creationId xmlns="" xmlns:a16="http://schemas.microsoft.com/office/drawing/2014/main" id="{23E7C37F-742C-496D-B9EE-280C5E0F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8" descr="PPECLOGO-eff-0-2">
            <a:extLst>
              <a:ext uri="{FF2B5EF4-FFF2-40B4-BE49-F238E27FC236}">
                <a16:creationId xmlns="" xmlns:a16="http://schemas.microsoft.com/office/drawing/2014/main" id="{51370671-5589-4B48-AC0B-D36EEFE04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9" descr="PPECLOGO-eff-5-4">
            <a:extLst>
              <a:ext uri="{FF2B5EF4-FFF2-40B4-BE49-F238E27FC236}">
                <a16:creationId xmlns="" xmlns:a16="http://schemas.microsoft.com/office/drawing/2014/main" id="{7704A5C4-DDC0-46E1-BE69-5EF254964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0" descr="PPECLOGO-eff-5-2">
            <a:extLst>
              <a:ext uri="{FF2B5EF4-FFF2-40B4-BE49-F238E27FC236}">
                <a16:creationId xmlns="" xmlns:a16="http://schemas.microsoft.com/office/drawing/2014/main" id="{AF2DCBE8-BDA7-487C-924B-48FF59FC3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1" descr="PPECLOGO-eff-5-4">
            <a:extLst>
              <a:ext uri="{FF2B5EF4-FFF2-40B4-BE49-F238E27FC236}">
                <a16:creationId xmlns="" xmlns:a16="http://schemas.microsoft.com/office/drawing/2014/main" id="{1D1C80CA-6F73-4988-8AF5-564C9A3B6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2" descr="PPECLOGO-eff-0-1">
            <a:extLst>
              <a:ext uri="{FF2B5EF4-FFF2-40B4-BE49-F238E27FC236}">
                <a16:creationId xmlns="" xmlns:a16="http://schemas.microsoft.com/office/drawing/2014/main" id="{A01E17C6-221D-431D-95F7-15B8D312C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3" descr="PPECLOGO-eff-0-1">
            <a:extLst>
              <a:ext uri="{FF2B5EF4-FFF2-40B4-BE49-F238E27FC236}">
                <a16:creationId xmlns="" xmlns:a16="http://schemas.microsoft.com/office/drawing/2014/main" id="{FDB16DAD-032A-42D4-BDA8-8DE2F9B64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4" descr="PPECLOGO-eff2-1-2">
            <a:extLst>
              <a:ext uri="{FF2B5EF4-FFF2-40B4-BE49-F238E27FC236}">
                <a16:creationId xmlns="" xmlns:a16="http://schemas.microsoft.com/office/drawing/2014/main" id="{8083167C-DDF3-4670-A79E-E12E617FF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5" descr="PPECLOGO-eff2-1-3">
            <a:extLst>
              <a:ext uri="{FF2B5EF4-FFF2-40B4-BE49-F238E27FC236}">
                <a16:creationId xmlns="" xmlns:a16="http://schemas.microsoft.com/office/drawing/2014/main" id="{47E32DD3-B75C-4A5C-934C-1B49EE55D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6" descr="PPECLOGO-eff2-1-4">
            <a:extLst>
              <a:ext uri="{FF2B5EF4-FFF2-40B4-BE49-F238E27FC236}">
                <a16:creationId xmlns="" xmlns:a16="http://schemas.microsoft.com/office/drawing/2014/main" id="{FD3C7942-9C9C-43A7-A644-F5348B4B1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7" descr="PPECLOGO-eff2-1-3">
            <a:extLst>
              <a:ext uri="{FF2B5EF4-FFF2-40B4-BE49-F238E27FC236}">
                <a16:creationId xmlns="" xmlns:a16="http://schemas.microsoft.com/office/drawing/2014/main" id="{F005E4CD-6024-4EE2-90F0-6D280E196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8" descr="PPECLOGO-eff2-1-3">
            <a:extLst>
              <a:ext uri="{FF2B5EF4-FFF2-40B4-BE49-F238E27FC236}">
                <a16:creationId xmlns="" xmlns:a16="http://schemas.microsoft.com/office/drawing/2014/main" id="{B936CD1A-0009-43F1-9D5A-A4D2C252B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4" descr="PPECLOGO-eff2-1-2">
            <a:extLst>
              <a:ext uri="{FF2B5EF4-FFF2-40B4-BE49-F238E27FC236}">
                <a16:creationId xmlns="" xmlns:a16="http://schemas.microsoft.com/office/drawing/2014/main" id="{D15D0F91-EB11-42CF-90B6-122A6E0D0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5" descr="PPECLOGO-eff2-1-3">
            <a:extLst>
              <a:ext uri="{FF2B5EF4-FFF2-40B4-BE49-F238E27FC236}">
                <a16:creationId xmlns="" xmlns:a16="http://schemas.microsoft.com/office/drawing/2014/main" id="{6D8467A1-337F-4AC1-B762-6943704CA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31FDDCA0-21B7-4F02-A3EB-D08DD3E44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 descr="PPECLOGO-eff2-1-2">
            <a:extLst>
              <a:ext uri="{FF2B5EF4-FFF2-40B4-BE49-F238E27FC236}">
                <a16:creationId xmlns="" xmlns:a16="http://schemas.microsoft.com/office/drawing/2014/main" id="{E57FF9C6-C112-4113-A6A3-C657C418D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4" descr="PPECLOGO-eff2-1-2">
            <a:extLst>
              <a:ext uri="{FF2B5EF4-FFF2-40B4-BE49-F238E27FC236}">
                <a16:creationId xmlns="" xmlns:a16="http://schemas.microsoft.com/office/drawing/2014/main" id="{CF3D76F8-F95B-4BD2-B027-EDC79A129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5" descr="PPECLOGO-eff2-1-3">
            <a:extLst>
              <a:ext uri="{FF2B5EF4-FFF2-40B4-BE49-F238E27FC236}">
                <a16:creationId xmlns="" xmlns:a16="http://schemas.microsoft.com/office/drawing/2014/main" id="{84B56716-8ECD-4B37-BB41-E076490B7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4" descr="PPECLOGO-eff2-1-2">
            <a:extLst>
              <a:ext uri="{FF2B5EF4-FFF2-40B4-BE49-F238E27FC236}">
                <a16:creationId xmlns="" xmlns:a16="http://schemas.microsoft.com/office/drawing/2014/main" id="{276DDC82-7DA7-4A92-91B5-4ECE329D6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5" descr="PPECLOGO-eff2-1-3">
            <a:extLst>
              <a:ext uri="{FF2B5EF4-FFF2-40B4-BE49-F238E27FC236}">
                <a16:creationId xmlns="" xmlns:a16="http://schemas.microsoft.com/office/drawing/2014/main" id="{AB568702-851F-43D7-B512-2A36DE67E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PPECLOGO-eff2-1-3">
            <a:extLst>
              <a:ext uri="{FF2B5EF4-FFF2-40B4-BE49-F238E27FC236}">
                <a16:creationId xmlns="" xmlns:a16="http://schemas.microsoft.com/office/drawing/2014/main" id="{544367EF-0A0C-4186-AE68-6C6713B40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PPECLOGO-eff2-1-3">
            <a:extLst>
              <a:ext uri="{FF2B5EF4-FFF2-40B4-BE49-F238E27FC236}">
                <a16:creationId xmlns="" xmlns:a16="http://schemas.microsoft.com/office/drawing/2014/main" id="{411AFCAF-430C-4842-8EA5-5DB0BD387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" descr="PPECLOGO-eff2-1-3">
            <a:extLst>
              <a:ext uri="{FF2B5EF4-FFF2-40B4-BE49-F238E27FC236}">
                <a16:creationId xmlns="" xmlns:a16="http://schemas.microsoft.com/office/drawing/2014/main" id="{B0BB28B3-B227-4E73-8895-A0082BD7D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PPECLOGO-eff2-1-3">
            <a:extLst>
              <a:ext uri="{FF2B5EF4-FFF2-40B4-BE49-F238E27FC236}">
                <a16:creationId xmlns="" xmlns:a16="http://schemas.microsoft.com/office/drawing/2014/main" id="{6EBCF165-B0B2-491F-8F9F-079B50EF5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6C6B6A3E-68D1-4E03-BF62-63659F5E1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5" descr="PPECLOGO-eff2-1-3">
            <a:extLst>
              <a:ext uri="{FF2B5EF4-FFF2-40B4-BE49-F238E27FC236}">
                <a16:creationId xmlns="" xmlns:a16="http://schemas.microsoft.com/office/drawing/2014/main" id="{8EEDBDB9-BF5A-4FAC-89DB-352D4396D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712A149E-EB59-4291-967F-075C26E2E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5" descr="PPECLOGO-eff2-1-3">
            <a:extLst>
              <a:ext uri="{FF2B5EF4-FFF2-40B4-BE49-F238E27FC236}">
                <a16:creationId xmlns="" xmlns:a16="http://schemas.microsoft.com/office/drawing/2014/main" id="{6A6C8991-984F-4C14-9606-9CF5F0770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5BCC2273-5310-4023-BCF6-91DB59C9C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5" descr="PPECLOGO-eff2-1-3">
            <a:extLst>
              <a:ext uri="{FF2B5EF4-FFF2-40B4-BE49-F238E27FC236}">
                <a16:creationId xmlns="" xmlns:a16="http://schemas.microsoft.com/office/drawing/2014/main" id="{8D038B30-2835-4564-B0BD-2CEE3F9CA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椭圆 59">
            <a:extLst>
              <a:ext uri="{FF2B5EF4-FFF2-40B4-BE49-F238E27FC236}">
                <a16:creationId xmlns="" xmlns:a16="http://schemas.microsoft.com/office/drawing/2014/main" id="{5CBF99FA-454A-4E49-BBF0-47D1BAE32BD6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="" xmlns:a16="http://schemas.microsoft.com/office/drawing/2014/main" id="{2D20B53A-492E-4026-97BC-EA36037A1439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="" xmlns:a16="http://schemas.microsoft.com/office/drawing/2014/main" id="{13C8CF6C-961A-494A-8502-F16152B44CD7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5C1813D8-63FC-478A-99E0-C7BD4B50A341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9B889ED7-22A3-4649-8B77-F162548AFD68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BFEF71BC-38E7-4F05-BDBC-09AA712B06C1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="" xmlns:a16="http://schemas.microsoft.com/office/drawing/2014/main" id="{797AA2E0-0B13-47E7-A917-0C070BC35484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="" xmlns:a16="http://schemas.microsoft.com/office/drawing/2014/main" id="{919B497F-D0BA-4820-85DF-DC66F644A630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="" xmlns:a16="http://schemas.microsoft.com/office/drawing/2014/main" id="{1911A4F4-A3A8-45AB-9467-9102EB6F4808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="" xmlns:a16="http://schemas.microsoft.com/office/drawing/2014/main" id="{5E23A3FE-D20A-4B42-87BC-DE4D7FB4748B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="" xmlns:a16="http://schemas.microsoft.com/office/drawing/2014/main" id="{C0B2E510-71AE-4B6F-AE8A-8A408C11A9D2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9040576E-5544-4FA6-AB82-7E9B11916FE6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="" xmlns:a16="http://schemas.microsoft.com/office/drawing/2014/main" id="{2263FFEA-25D5-4264-BD49-657AB8391187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D6838360-4B2C-4942-AAC1-7F2C83311F22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="" xmlns:a16="http://schemas.microsoft.com/office/drawing/2014/main" id="{45C0E667-1516-44CE-B366-5AE95BCA2AC2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="" xmlns:a16="http://schemas.microsoft.com/office/drawing/2014/main" id="{54925A32-65A5-447D-82BB-9C4AA0400E99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F8D2E9EE-6CF3-4EAC-A560-672932357628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00FCA3C0-F28D-4944-B4EC-D9C91379864E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D7F4D1FE-0A3D-4565-B1D5-7A244FD0BE43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58CCA089-8C24-4B21-8982-D8E8A41E90E8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3D62D2CD-C907-4182-9C88-FEB533EC2F7D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A53180B8-ABE7-46D4-939A-76E125C7EEB9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08A737FE-887F-4558-A6BF-BC7FC77E52C9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9502AC9D-8871-4A94-AD46-259CD81E4A14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996B6D3A-033F-465C-A6C9-DDB743B110D1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F0AA9515-3D1D-45C2-86BD-23C8D62FE7BC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F97CA042-73A1-4E7A-A216-E5242874339D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D89FB60B-A76B-4D5F-91A4-41525D3E538B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258B3F1F-4CF2-41F5-AE8F-AE9753531265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AFBEAA56-4B2C-46DD-ADC5-50D5D3E88B2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05808C7A-D0D1-4AA5-9645-B11908C37731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F6365FF5-4B8F-4539-83FA-8CB58CFC5D22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DDE299B6-2233-416C-BEDC-EA368EB03E04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9990BEF0-11C6-4200-AF6F-A7B5E9CADB26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72B7F9E5-E81E-4D89-BAAA-C6EFB8B93604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098F212B-CDEB-407F-9C5B-8BE27586DE61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38D6FCD7-DD15-4B92-8E67-45B88D08A26A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54A5295F-2122-47C4-96D3-F82EA1A216A0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53B756B4-9866-4F0C-B129-A04B96B85EDC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DA53E08B-ABF3-44DA-8493-5C054670945C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C8CBBF55-B0C2-4E18-AFE9-853BB4707C18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9438E50C-A807-4DF6-90E4-8B6E804BAC28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35A909E3-BD46-4429-8744-4D8E3D91EF78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4D35F0D2-276A-462E-8F3E-1060B7B28CD1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F0B82FD6-A6A2-4BB1-B2F7-8A9FEBFA7F1B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1530ABF3-7D79-4AA8-8171-96F27002DAFF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EC4F288A-EF4F-45C4-9CFF-F4028DD2856F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848BBF88-7AB5-441E-8184-BEF28174E113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73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38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0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2" dur="6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6" dur="5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8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0" dur="6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82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84" dur="4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86" dur="8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88" dur="6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5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6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6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0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02" dur="6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04" dur="4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06" dur="6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08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0" dur="58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2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4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6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2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3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0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42" dur="6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44" dur="6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46" dur="6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48" dur="4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0" dur="8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52" dur="6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6" dur="4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8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2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3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0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84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8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86" dur="6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88" dur="4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8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0" dur="6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92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94" dur="58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6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8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0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2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3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8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1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26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28" dur="6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0" dur="6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32" dur="4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34" dur="8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36" dur="6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8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0" dur="4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2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3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1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4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6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68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0" dur="6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72" dur="4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7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74" dur="6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76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78" dur="58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0" dur="5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2" dur="4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4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6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2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3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3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6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9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2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8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0" dur="6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12" dur="6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1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14" dur="6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16" dur="4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18" dur="8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0" dur="6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2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4" dur="4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6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2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3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8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1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7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52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54" dur="6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56" dur="4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58" dur="6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0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62" dur="58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4" dur="5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6" dur="4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8" dur="3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0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2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3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7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0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3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6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9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2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94" dur="6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9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96" dur="6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9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98" dur="6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0" dur="4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02" dur="8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04" dur="6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6" dur="5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8" dur="4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0" dur="3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2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2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3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9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2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5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8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1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4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6" grpId="0" bldLvl="0" autoUpdateAnimBg="0"/>
      <p:bldP spid="11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="" xmlns:a16="http://schemas.microsoft.com/office/drawing/2014/main" id="{A7A89801-DEE4-4773-BAE9-AD86F67D3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345" y="4129545"/>
            <a:ext cx="3862961" cy="81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最佳团队代表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="" xmlns:a16="http://schemas.microsoft.com/office/drawing/2014/main" id="{550F456D-ACDE-4DC9-926D-72C65ABF1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5" y="3800857"/>
            <a:ext cx="1697146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获奖者：小政</a:t>
            </a:r>
          </a:p>
        </p:txBody>
      </p:sp>
      <p:pic>
        <p:nvPicPr>
          <p:cNvPr id="6" name="Picture 5" descr="dy">
            <a:extLst>
              <a:ext uri="{FF2B5EF4-FFF2-40B4-BE49-F238E27FC236}">
                <a16:creationId xmlns="" xmlns:a16="http://schemas.microsoft.com/office/drawing/2014/main" id="{E6211EF2-CC0C-4AE0-B6E0-DF461F12E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51" y="1364016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16832BA9-DC62-46AA-AE07-4CA0BC028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148" y="858150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颁奖典礼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" name="Picture 2" descr="C:\Users\LL\Desktop\51aa1f9675f4c434111061cba5b19f51.png">
            <a:extLst>
              <a:ext uri="{FF2B5EF4-FFF2-40B4-BE49-F238E27FC236}">
                <a16:creationId xmlns="" xmlns:a16="http://schemas.microsoft.com/office/drawing/2014/main" id="{75A7390E-4625-4DE6-A2CD-1617820F2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666" y="195486"/>
            <a:ext cx="1458377" cy="14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C:\Users\LL\Desktop\新建文件夹\992f60e6798415839337043bdd0f30f1.png">
            <a:extLst>
              <a:ext uri="{FF2B5EF4-FFF2-40B4-BE49-F238E27FC236}">
                <a16:creationId xmlns="" xmlns:a16="http://schemas.microsoft.com/office/drawing/2014/main" id="{498AF568-C4FF-4067-B1C6-D22CEF7B2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3981622617">
            <a:extLst>
              <a:ext uri="{FF2B5EF4-FFF2-40B4-BE49-F238E27FC236}">
                <a16:creationId xmlns="" xmlns:a16="http://schemas.microsoft.com/office/drawing/2014/main" id="{06407F6D-5CF5-485C-A457-43361952C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1753" y="1455872"/>
            <a:ext cx="4188188" cy="2441475"/>
          </a:xfrm>
          <a:prstGeom prst="flowChartOffpageConnector">
            <a:avLst/>
          </a:prstGeom>
          <a:blipFill dpi="0" rotWithShape="0">
            <a:blip r:embed="rId6"/>
            <a:srcRect/>
            <a:stretch>
              <a:fillRect b="-160877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pic>
        <p:nvPicPr>
          <p:cNvPr id="10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F235C5A9-0B84-45AE-BF0B-EB5794864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F0F57154-D4F0-45E3-BCAC-B8AAC0FDFAB1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906517A9-7E81-4F90-80D8-8E73B9EE457E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20AF81A-8B64-4FB2-A55E-3351F62E2FBC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247BCDA1-4ADF-416E-8A69-5FF57B9B6252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B219E94E-25E2-4513-AB96-52CB4480A67B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A92A561C-C58D-4EEF-80D6-7E84FDF06C2F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44A5C628-7649-42EC-AABB-1A60E019A109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057FCE6B-32F4-4499-ACA6-6994C50415B0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0AD40589-9F6B-4D3F-9827-4E13E65FCED7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E98C816C-9F43-45E7-9B54-1C201790C83E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D6A36848-A3DF-438D-8EBB-B696E18DC813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DEF36A31-47F9-48A5-8620-E51E1F60D523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Picture 2" descr="PPECLOGO-eff-0-1">
            <a:extLst>
              <a:ext uri="{FF2B5EF4-FFF2-40B4-BE49-F238E27FC236}">
                <a16:creationId xmlns="" xmlns:a16="http://schemas.microsoft.com/office/drawing/2014/main" id="{361C45F0-710D-4905-9E0E-F2940C0A6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3" descr="PPECLOGO-eff-0-2">
            <a:extLst>
              <a:ext uri="{FF2B5EF4-FFF2-40B4-BE49-F238E27FC236}">
                <a16:creationId xmlns="" xmlns:a16="http://schemas.microsoft.com/office/drawing/2014/main" id="{897BB629-4655-40A7-952F-5A48A5ACA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 descr="PPECLOGO-eff-0-3">
            <a:extLst>
              <a:ext uri="{FF2B5EF4-FFF2-40B4-BE49-F238E27FC236}">
                <a16:creationId xmlns="" xmlns:a16="http://schemas.microsoft.com/office/drawing/2014/main" id="{5ECB5313-DDE7-4EBB-AD10-AB39F5670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5" descr="PPECLOGO-eff-0-1">
            <a:extLst>
              <a:ext uri="{FF2B5EF4-FFF2-40B4-BE49-F238E27FC236}">
                <a16:creationId xmlns="" xmlns:a16="http://schemas.microsoft.com/office/drawing/2014/main" id="{D0924BD4-52A5-4408-B243-34F30DF8E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PPECLOGO-eff-0-1">
            <a:extLst>
              <a:ext uri="{FF2B5EF4-FFF2-40B4-BE49-F238E27FC236}">
                <a16:creationId xmlns="" xmlns:a16="http://schemas.microsoft.com/office/drawing/2014/main" id="{1C38E3B6-12C0-4D8A-B496-48485EAAE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7" descr="PPECLOGO-eff-0-1">
            <a:extLst>
              <a:ext uri="{FF2B5EF4-FFF2-40B4-BE49-F238E27FC236}">
                <a16:creationId xmlns="" xmlns:a16="http://schemas.microsoft.com/office/drawing/2014/main" id="{F8E19899-9ECF-4660-8543-FE051A351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8" descr="PPECLOGO-eff-0-2">
            <a:extLst>
              <a:ext uri="{FF2B5EF4-FFF2-40B4-BE49-F238E27FC236}">
                <a16:creationId xmlns="" xmlns:a16="http://schemas.microsoft.com/office/drawing/2014/main" id="{195CD695-ECB8-4DC4-A902-987B29590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9" descr="PPECLOGO-eff-5-4">
            <a:extLst>
              <a:ext uri="{FF2B5EF4-FFF2-40B4-BE49-F238E27FC236}">
                <a16:creationId xmlns="" xmlns:a16="http://schemas.microsoft.com/office/drawing/2014/main" id="{A4AB488D-92D4-4B45-BC14-2159C5FD7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 descr="PPECLOGO-eff-5-2">
            <a:extLst>
              <a:ext uri="{FF2B5EF4-FFF2-40B4-BE49-F238E27FC236}">
                <a16:creationId xmlns="" xmlns:a16="http://schemas.microsoft.com/office/drawing/2014/main" id="{F6B151DD-D295-4945-92FD-CEFE8E3F2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1" descr="PPECLOGO-eff-5-4">
            <a:extLst>
              <a:ext uri="{FF2B5EF4-FFF2-40B4-BE49-F238E27FC236}">
                <a16:creationId xmlns="" xmlns:a16="http://schemas.microsoft.com/office/drawing/2014/main" id="{965E7813-5EFD-445C-B0B1-0E86A55B2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 descr="PPECLOGO-eff-0-1">
            <a:extLst>
              <a:ext uri="{FF2B5EF4-FFF2-40B4-BE49-F238E27FC236}">
                <a16:creationId xmlns="" xmlns:a16="http://schemas.microsoft.com/office/drawing/2014/main" id="{7ABF4F0B-FEC6-437F-9C8A-7A4BEFBC8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3" descr="PPECLOGO-eff-0-1">
            <a:extLst>
              <a:ext uri="{FF2B5EF4-FFF2-40B4-BE49-F238E27FC236}">
                <a16:creationId xmlns="" xmlns:a16="http://schemas.microsoft.com/office/drawing/2014/main" id="{9FC18014-3709-40E6-B562-2A69990C8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4" descr="PPECLOGO-eff2-1-2">
            <a:extLst>
              <a:ext uri="{FF2B5EF4-FFF2-40B4-BE49-F238E27FC236}">
                <a16:creationId xmlns="" xmlns:a16="http://schemas.microsoft.com/office/drawing/2014/main" id="{0E0DF011-CCC8-4F90-B31B-99AA2FC31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5" descr="PPECLOGO-eff2-1-3">
            <a:extLst>
              <a:ext uri="{FF2B5EF4-FFF2-40B4-BE49-F238E27FC236}">
                <a16:creationId xmlns="" xmlns:a16="http://schemas.microsoft.com/office/drawing/2014/main" id="{DD59F8F6-6263-40DF-AAD5-F53EE42D2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6" descr="PPECLOGO-eff2-1-4">
            <a:extLst>
              <a:ext uri="{FF2B5EF4-FFF2-40B4-BE49-F238E27FC236}">
                <a16:creationId xmlns="" xmlns:a16="http://schemas.microsoft.com/office/drawing/2014/main" id="{B1A90FCF-5C9B-4DD3-8D0B-F54B86458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7" descr="PPECLOGO-eff2-1-3">
            <a:extLst>
              <a:ext uri="{FF2B5EF4-FFF2-40B4-BE49-F238E27FC236}">
                <a16:creationId xmlns="" xmlns:a16="http://schemas.microsoft.com/office/drawing/2014/main" id="{71400114-D9AB-4725-9B22-A02E248A9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8" descr="PPECLOGO-eff2-1-3">
            <a:extLst>
              <a:ext uri="{FF2B5EF4-FFF2-40B4-BE49-F238E27FC236}">
                <a16:creationId xmlns="" xmlns:a16="http://schemas.microsoft.com/office/drawing/2014/main" id="{577A614A-663D-4004-9EFE-322AEFCBF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4" descr="PPECLOGO-eff2-1-2">
            <a:extLst>
              <a:ext uri="{FF2B5EF4-FFF2-40B4-BE49-F238E27FC236}">
                <a16:creationId xmlns="" xmlns:a16="http://schemas.microsoft.com/office/drawing/2014/main" id="{A32F9052-9689-4DE3-BEF8-CAC7AFA43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5" descr="PPECLOGO-eff2-1-3">
            <a:extLst>
              <a:ext uri="{FF2B5EF4-FFF2-40B4-BE49-F238E27FC236}">
                <a16:creationId xmlns="" xmlns:a16="http://schemas.microsoft.com/office/drawing/2014/main" id="{F7A0C7CE-1EF4-4DB4-8A2B-6AF1766BE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4" descr="PPECLOGO-eff2-1-2">
            <a:extLst>
              <a:ext uri="{FF2B5EF4-FFF2-40B4-BE49-F238E27FC236}">
                <a16:creationId xmlns="" xmlns:a16="http://schemas.microsoft.com/office/drawing/2014/main" id="{C524552A-7E4A-42CC-94CC-6D1EC5931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4" descr="PPECLOGO-eff2-1-2">
            <a:extLst>
              <a:ext uri="{FF2B5EF4-FFF2-40B4-BE49-F238E27FC236}">
                <a16:creationId xmlns="" xmlns:a16="http://schemas.microsoft.com/office/drawing/2014/main" id="{2CCA773B-FC1F-4AE3-A8F8-A04CA5E7B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4" descr="PPECLOGO-eff2-1-2">
            <a:extLst>
              <a:ext uri="{FF2B5EF4-FFF2-40B4-BE49-F238E27FC236}">
                <a16:creationId xmlns="" xmlns:a16="http://schemas.microsoft.com/office/drawing/2014/main" id="{9CB20B31-270B-441A-9F3B-9597827BD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5" descr="PPECLOGO-eff2-1-3">
            <a:extLst>
              <a:ext uri="{FF2B5EF4-FFF2-40B4-BE49-F238E27FC236}">
                <a16:creationId xmlns="" xmlns:a16="http://schemas.microsoft.com/office/drawing/2014/main" id="{E91E5D7E-047D-47E6-BE21-C1221F9E9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4" descr="PPECLOGO-eff2-1-2">
            <a:extLst>
              <a:ext uri="{FF2B5EF4-FFF2-40B4-BE49-F238E27FC236}">
                <a16:creationId xmlns="" xmlns:a16="http://schemas.microsoft.com/office/drawing/2014/main" id="{47F58D66-89CC-40A8-AF79-39BC798A1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PPECLOGO-eff2-1-3">
            <a:extLst>
              <a:ext uri="{FF2B5EF4-FFF2-40B4-BE49-F238E27FC236}">
                <a16:creationId xmlns="" xmlns:a16="http://schemas.microsoft.com/office/drawing/2014/main" id="{CDECF4EC-D691-43C7-A4C5-4462F9644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PPECLOGO-eff2-1-3">
            <a:extLst>
              <a:ext uri="{FF2B5EF4-FFF2-40B4-BE49-F238E27FC236}">
                <a16:creationId xmlns="" xmlns:a16="http://schemas.microsoft.com/office/drawing/2014/main" id="{724CA9EA-9B02-4557-96A4-83F5CBD09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" descr="PPECLOGO-eff2-1-3">
            <a:extLst>
              <a:ext uri="{FF2B5EF4-FFF2-40B4-BE49-F238E27FC236}">
                <a16:creationId xmlns="" xmlns:a16="http://schemas.microsoft.com/office/drawing/2014/main" id="{ABB64048-C5A4-4CB2-A277-28FA42846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PPECLOGO-eff2-1-3">
            <a:extLst>
              <a:ext uri="{FF2B5EF4-FFF2-40B4-BE49-F238E27FC236}">
                <a16:creationId xmlns="" xmlns:a16="http://schemas.microsoft.com/office/drawing/2014/main" id="{A60D03E5-7DE2-466E-B303-494C51489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B3175762-ED49-4301-915F-6B0CD9906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5" descr="PPECLOGO-eff2-1-3">
            <a:extLst>
              <a:ext uri="{FF2B5EF4-FFF2-40B4-BE49-F238E27FC236}">
                <a16:creationId xmlns="" xmlns:a16="http://schemas.microsoft.com/office/drawing/2014/main" id="{32D316CA-00F9-4C15-8190-E544C9C99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CEBF2E86-2CFD-44D0-87B3-45E1A3FC1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5" descr="PPECLOGO-eff2-1-3">
            <a:extLst>
              <a:ext uri="{FF2B5EF4-FFF2-40B4-BE49-F238E27FC236}">
                <a16:creationId xmlns="" xmlns:a16="http://schemas.microsoft.com/office/drawing/2014/main" id="{2E299985-5460-430A-921B-4C0365401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5" descr="PPECLOGO-eff2-1-3">
            <a:extLst>
              <a:ext uri="{FF2B5EF4-FFF2-40B4-BE49-F238E27FC236}">
                <a16:creationId xmlns="" xmlns:a16="http://schemas.microsoft.com/office/drawing/2014/main" id="{0262D27F-D677-4CCF-9BFF-84291845F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5" descr="PPECLOGO-eff2-1-3">
            <a:extLst>
              <a:ext uri="{FF2B5EF4-FFF2-40B4-BE49-F238E27FC236}">
                <a16:creationId xmlns="" xmlns:a16="http://schemas.microsoft.com/office/drawing/2014/main" id="{79500B78-4E17-4797-90BA-9ADC88912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15" descr="PPECLOGO-eff2-1-3">
            <a:extLst>
              <a:ext uri="{FF2B5EF4-FFF2-40B4-BE49-F238E27FC236}">
                <a16:creationId xmlns="" xmlns:a16="http://schemas.microsoft.com/office/drawing/2014/main" id="{B646E4BE-B46A-48A2-9DAC-CC3C06450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椭圆 60">
            <a:extLst>
              <a:ext uri="{FF2B5EF4-FFF2-40B4-BE49-F238E27FC236}">
                <a16:creationId xmlns="" xmlns:a16="http://schemas.microsoft.com/office/drawing/2014/main" id="{41184767-5BE5-4DD5-8C3D-671D2A476D80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="" xmlns:a16="http://schemas.microsoft.com/office/drawing/2014/main" id="{BD267B8F-5044-4028-83DD-E4B4512EF6C8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4189B7D0-86F4-47B8-B83B-60D34D530309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5F3EED75-32FA-49FB-800D-36087A12F326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9DC5C847-CC24-4857-81FE-E3A9E7F3EDE2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="" xmlns:a16="http://schemas.microsoft.com/office/drawing/2014/main" id="{0CAB36B8-4962-4D79-99E9-1B81D5B03194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="" xmlns:a16="http://schemas.microsoft.com/office/drawing/2014/main" id="{D9A87917-9397-46C3-A8EA-79CAAC34F724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="" xmlns:a16="http://schemas.microsoft.com/office/drawing/2014/main" id="{0A09BF6F-C1E4-4433-BC57-FA5C11EF6F70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="" xmlns:a16="http://schemas.microsoft.com/office/drawing/2014/main" id="{EE9D6B0F-EF83-4A45-A46F-85A9575E27B3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="" xmlns:a16="http://schemas.microsoft.com/office/drawing/2014/main" id="{87A3CD36-28F0-4277-8F83-81D52B9ACE73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422EA76B-7645-4C4C-B53A-4B5894F27B53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="" xmlns:a16="http://schemas.microsoft.com/office/drawing/2014/main" id="{E9AAC22F-4844-412A-8200-89A4444F4839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ECA9E1E1-BA38-4564-A3A4-23D620AE9E6D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="" xmlns:a16="http://schemas.microsoft.com/office/drawing/2014/main" id="{0EE17402-24FC-440A-B38C-F0FB67307DD1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="" xmlns:a16="http://schemas.microsoft.com/office/drawing/2014/main" id="{CBD9D3B5-C4FF-4352-94CA-24677291BFD5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1E6E4C4B-8BE7-4F81-95CC-0D5D9B04D955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602C3AA8-F792-4B03-BBD3-DBEA8D729865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2B0CC171-12B1-4C97-AD94-2C69A1019C56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63D16150-A972-49D0-BCB0-95995CE38983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B633437F-BB4B-414C-B66B-4C082799DD6D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EF958343-5372-40BE-868C-7491F479663A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268189E0-55F1-4169-80D2-48580D64D40A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1FD288E0-D406-4525-8D1D-B3865C9CA86B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639F35DB-41E0-4841-A84F-09DDA7C9CA2C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A998568D-968D-42D4-90D7-55050F4B9826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307B3397-537C-4FBE-A849-71C4780F5D63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268EC653-E91A-4205-9022-3AE3F7C8F6AE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7883B43C-7FFB-4EE6-8F96-A53F6F70DFA8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4BCD77B3-8024-48E8-9FBF-FF939AE62870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15BCE819-6024-48FD-8340-9ADB31FCB21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B2F8D418-81DF-4394-AB42-925654A8E235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C6D2986C-89BA-47C9-8CC1-1BEA9E145AE0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2E1FE8DA-F23B-481C-9CDE-E27F3A4FCFCE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EC42EC54-A88C-4BE2-B456-511D4B906D02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CCF55AF7-7BB1-438E-ACEE-8440FF3B4A62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627C5AD6-7B9E-4002-90FE-2F1B414899CC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1BB2D59-D9B1-4769-86AC-3473648433D3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5CFDE499-F1CF-44B0-9532-BDB62B670DEC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D93FDB20-8F0C-42D0-B243-9EEB04579DE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D23D37BD-4393-496E-BADD-F1B5B619DF62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B1B85151-4DDF-4563-8707-138A6E2CFBD7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9BEC481C-7010-415D-BC3E-D1D27ECD645D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1C35F2DA-DFBA-4E04-9DBB-9E48C9BFB9CB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75D601DB-7E53-46E2-B19D-003264D2AF63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10978B0E-E642-4597-B004-10EE6DBA2592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9021D93F-C643-47C8-93AC-FE4CEEAE4DC0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756009E5-DDB2-4336-B636-888C8E2B0FE8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7528E669-468D-4B80-8B77-50DA5608AE46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6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6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8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" dur="6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4" dur="5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8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0" dur="6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2" dur="4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4" dur="8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6" dur="6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3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8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0" dur="6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2" dur="4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4" dur="6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6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8" dur="58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8" dur="2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0" dur="3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2" dur="6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4" dur="6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6" dur="4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8" dur="8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0" dur="6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4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0" dur="2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2" dur="3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2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4" dur="6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6" dur="4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8" dur="6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0" dur="5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2" dur="58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4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2" dur="2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4" dur="3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6" dur="6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8" dur="6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0" dur="4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2" dur="8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4" dur="6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4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4" dur="2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6" dur="3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6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8" dur="6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0" dur="4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2" dur="6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4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6" dur="58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5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4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6" dur="2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8" dur="3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0" dur="6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2" dur="6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4" dur="4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6" dur="8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8" dur="6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4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8" dur="2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0" dur="3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0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2" dur="6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4" dur="4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6" dur="6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8" dur="5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0" dur="58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5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4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0" dur="2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2" dur="3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4" dur="6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6" dur="6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8" dur="4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0" dur="8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2" dur="6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4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2" dur="2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4" dur="3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7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utoUpdateAnimBg="0"/>
      <p:bldP spid="5" grpId="0" bldLvl="0" autoUpdateAnimBg="0"/>
      <p:bldP spid="5" grpId="1" bldLvl="0" autoUpdateAnimBg="0"/>
      <p:bldP spid="18" grpId="0" bldLvl="0" autoUpdateAnimBg="0"/>
      <p:bldP spid="9" grpId="0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="" xmlns:a16="http://schemas.microsoft.com/office/drawing/2014/main" id="{7D2C300C-0140-4ED9-9FB3-711D77B6F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018" y="4114570"/>
            <a:ext cx="3862961" cy="81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最佳员工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="" xmlns:a16="http://schemas.microsoft.com/office/drawing/2014/main" id="{1A7DA334-D450-427B-A832-2BA142B73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6" y="3829615"/>
            <a:ext cx="3161026" cy="35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zh-CN" alt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觅知网：小蝶</a:t>
            </a:r>
          </a:p>
        </p:txBody>
      </p:sp>
      <p:pic>
        <p:nvPicPr>
          <p:cNvPr id="5" name="Picture 5" descr="dy">
            <a:extLst>
              <a:ext uri="{FF2B5EF4-FFF2-40B4-BE49-F238E27FC236}">
                <a16:creationId xmlns="" xmlns:a16="http://schemas.microsoft.com/office/drawing/2014/main" id="{4C4DC7B9-9CD7-4148-86DE-4BD98F3D7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51" y="1364016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2A1EBB49-70B3-4754-96C0-470042638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148" y="858150"/>
            <a:ext cx="1516780" cy="46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r"/>
            <a:r>
              <a:rPr lang="zh-CN" altLang="en-US" sz="2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颁奖典礼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" name="Picture 2" descr="C:\Users\LL\Desktop\51aa1f9675f4c434111061cba5b19f51.png">
            <a:extLst>
              <a:ext uri="{FF2B5EF4-FFF2-40B4-BE49-F238E27FC236}">
                <a16:creationId xmlns="" xmlns:a16="http://schemas.microsoft.com/office/drawing/2014/main" id="{DD01209A-5866-4B70-A9B8-36BF9AA69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666" y="195486"/>
            <a:ext cx="1458377" cy="14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C:\Users\LL\Desktop\新建文件夹\992f60e6798415839337043bdd0f30f1.png">
            <a:extLst>
              <a:ext uri="{FF2B5EF4-FFF2-40B4-BE49-F238E27FC236}">
                <a16:creationId xmlns="" xmlns:a16="http://schemas.microsoft.com/office/drawing/2014/main" id="{2A878545-04DE-40E7-9C21-E4BCC3973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2771" y="267493"/>
            <a:ext cx="2245341" cy="464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3079075_153353029_2">
            <a:extLst>
              <a:ext uri="{FF2B5EF4-FFF2-40B4-BE49-F238E27FC236}">
                <a16:creationId xmlns="" xmlns:a16="http://schemas.microsoft.com/office/drawing/2014/main" id="{68826185-7C55-445F-A8B9-D50FD20D3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1359382"/>
            <a:ext cx="4188188" cy="2441475"/>
          </a:xfrm>
          <a:prstGeom prst="flowChartOffpageConnector">
            <a:avLst/>
          </a:prstGeom>
          <a:blipFill dpi="0" rotWithShape="0">
            <a:blip r:embed="rId6"/>
            <a:srcRect/>
            <a:stretch>
              <a:fillRect b="-713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 anchor="ctr"/>
          <a:lstStyle/>
          <a:p>
            <a:endParaRPr lang="zh-CN" altLang="en-US"/>
          </a:p>
        </p:txBody>
      </p:sp>
      <p:pic>
        <p:nvPicPr>
          <p:cNvPr id="10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118CEE10-01D7-4863-8A51-505F82760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58" y="-22216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E56FCFC3-BECF-46D2-8FD2-B1621F0DE963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48356111-5DA4-4D19-B823-962B8B9ABA33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F71AF92C-1B01-42CB-9954-266A2567CF01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B43A3478-0A47-4BB0-A4B6-5277A834331A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55AE6325-9A12-42EE-A308-4B2832C3370D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5D44A6E3-97E7-4EDA-9494-54E56F24AC8F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7E96EE48-1664-4473-A6CB-FA2AEFFD38BA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C89451B2-2BC5-4037-9F9A-B44A3AF87393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7B2B66BA-5A4E-419C-AFC1-9C9403C20983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F874B045-AFCF-4360-8AD0-65BCF93B3B65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1DD7EF3A-717C-408E-96A8-1DDB5DC78EF1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8D4A5478-90BA-49D6-A645-FF0BD64C9304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Picture 2" descr="PPECLOGO-eff-0-1">
            <a:extLst>
              <a:ext uri="{FF2B5EF4-FFF2-40B4-BE49-F238E27FC236}">
                <a16:creationId xmlns="" xmlns:a16="http://schemas.microsoft.com/office/drawing/2014/main" id="{7CABAF46-708C-4BA3-A655-109339EDA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 descr="PPECLOGO-eff-0-2">
            <a:extLst>
              <a:ext uri="{FF2B5EF4-FFF2-40B4-BE49-F238E27FC236}">
                <a16:creationId xmlns="" xmlns:a16="http://schemas.microsoft.com/office/drawing/2014/main" id="{CF423C84-9339-486D-B78A-227841D0C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4" descr="PPECLOGO-eff-0-3">
            <a:extLst>
              <a:ext uri="{FF2B5EF4-FFF2-40B4-BE49-F238E27FC236}">
                <a16:creationId xmlns="" xmlns:a16="http://schemas.microsoft.com/office/drawing/2014/main" id="{82131C29-5534-4F02-BAAE-C295C2358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 descr="PPECLOGO-eff-0-1">
            <a:extLst>
              <a:ext uri="{FF2B5EF4-FFF2-40B4-BE49-F238E27FC236}">
                <a16:creationId xmlns="" xmlns:a16="http://schemas.microsoft.com/office/drawing/2014/main" id="{B2497C8B-15F6-472A-99E3-F1B34DCC8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PPECLOGO-eff-0-1">
            <a:extLst>
              <a:ext uri="{FF2B5EF4-FFF2-40B4-BE49-F238E27FC236}">
                <a16:creationId xmlns="" xmlns:a16="http://schemas.microsoft.com/office/drawing/2014/main" id="{008931C8-B698-45E3-AD66-7BACD30A8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7" descr="PPECLOGO-eff-0-1">
            <a:extLst>
              <a:ext uri="{FF2B5EF4-FFF2-40B4-BE49-F238E27FC236}">
                <a16:creationId xmlns="" xmlns:a16="http://schemas.microsoft.com/office/drawing/2014/main" id="{0F7692D3-0F1A-4C1D-A62F-EC56B5DDC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8" descr="PPECLOGO-eff-0-2">
            <a:extLst>
              <a:ext uri="{FF2B5EF4-FFF2-40B4-BE49-F238E27FC236}">
                <a16:creationId xmlns="" xmlns:a16="http://schemas.microsoft.com/office/drawing/2014/main" id="{7D1D76A5-10B2-4754-829E-104D3B329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9" descr="PPECLOGO-eff-5-4">
            <a:extLst>
              <a:ext uri="{FF2B5EF4-FFF2-40B4-BE49-F238E27FC236}">
                <a16:creationId xmlns="" xmlns:a16="http://schemas.microsoft.com/office/drawing/2014/main" id="{E35E95CE-48E7-40E3-A822-DD7E19B11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0" descr="PPECLOGO-eff-5-2">
            <a:extLst>
              <a:ext uri="{FF2B5EF4-FFF2-40B4-BE49-F238E27FC236}">
                <a16:creationId xmlns="" xmlns:a16="http://schemas.microsoft.com/office/drawing/2014/main" id="{2B0F0836-6853-47CE-8196-A15942A25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982120" y="1273787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1" descr="PPECLOGO-eff-5-4">
            <a:extLst>
              <a:ext uri="{FF2B5EF4-FFF2-40B4-BE49-F238E27FC236}">
                <a16:creationId xmlns="" xmlns:a16="http://schemas.microsoft.com/office/drawing/2014/main" id="{E2902D34-7D59-4652-8073-5C0AFBDF7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2" descr="PPECLOGO-eff-0-1">
            <a:extLst>
              <a:ext uri="{FF2B5EF4-FFF2-40B4-BE49-F238E27FC236}">
                <a16:creationId xmlns="" xmlns:a16="http://schemas.microsoft.com/office/drawing/2014/main" id="{C4E49B2C-E6A7-4B5F-8DAA-2E46A353C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3" descr="PPECLOGO-eff-0-1">
            <a:extLst>
              <a:ext uri="{FF2B5EF4-FFF2-40B4-BE49-F238E27FC236}">
                <a16:creationId xmlns="" xmlns:a16="http://schemas.microsoft.com/office/drawing/2014/main" id="{EA353D64-4C5A-499D-A236-9FFDA34F9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4" descr="PPECLOGO-eff2-1-2">
            <a:extLst>
              <a:ext uri="{FF2B5EF4-FFF2-40B4-BE49-F238E27FC236}">
                <a16:creationId xmlns="" xmlns:a16="http://schemas.microsoft.com/office/drawing/2014/main" id="{E6D99457-E5EA-4326-B51E-C6DDC51A1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5" descr="PPECLOGO-eff2-1-3">
            <a:extLst>
              <a:ext uri="{FF2B5EF4-FFF2-40B4-BE49-F238E27FC236}">
                <a16:creationId xmlns="" xmlns:a16="http://schemas.microsoft.com/office/drawing/2014/main" id="{F15AD5B1-CE26-4C00-A26A-091C4FD43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6" descr="PPECLOGO-eff2-1-4">
            <a:extLst>
              <a:ext uri="{FF2B5EF4-FFF2-40B4-BE49-F238E27FC236}">
                <a16:creationId xmlns="" xmlns:a16="http://schemas.microsoft.com/office/drawing/2014/main" id="{AE1A78EB-5BC0-40F6-93B5-269B48C81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7" descr="PPECLOGO-eff2-1-3">
            <a:extLst>
              <a:ext uri="{FF2B5EF4-FFF2-40B4-BE49-F238E27FC236}">
                <a16:creationId xmlns="" xmlns:a16="http://schemas.microsoft.com/office/drawing/2014/main" id="{25FD49DD-8C89-480D-8CFA-C7C5636E2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8" descr="PPECLOGO-eff2-1-3">
            <a:extLst>
              <a:ext uri="{FF2B5EF4-FFF2-40B4-BE49-F238E27FC236}">
                <a16:creationId xmlns="" xmlns:a16="http://schemas.microsoft.com/office/drawing/2014/main" id="{697D6154-0ECD-4631-8D1E-E396CD663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4" descr="PPECLOGO-eff2-1-2">
            <a:extLst>
              <a:ext uri="{FF2B5EF4-FFF2-40B4-BE49-F238E27FC236}">
                <a16:creationId xmlns="" xmlns:a16="http://schemas.microsoft.com/office/drawing/2014/main" id="{6B6D5D8D-F321-44CB-AA1B-EDF6AA43B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5" descr="PPECLOGO-eff2-1-3">
            <a:extLst>
              <a:ext uri="{FF2B5EF4-FFF2-40B4-BE49-F238E27FC236}">
                <a16:creationId xmlns="" xmlns:a16="http://schemas.microsoft.com/office/drawing/2014/main" id="{B8D23543-BD6A-4698-8FF3-6443FA635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4" descr="PPECLOGO-eff2-1-2">
            <a:extLst>
              <a:ext uri="{FF2B5EF4-FFF2-40B4-BE49-F238E27FC236}">
                <a16:creationId xmlns="" xmlns:a16="http://schemas.microsoft.com/office/drawing/2014/main" id="{0714B492-3A10-486A-97A2-DAFCF3FCE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4" descr="PPECLOGO-eff2-1-2">
            <a:extLst>
              <a:ext uri="{FF2B5EF4-FFF2-40B4-BE49-F238E27FC236}">
                <a16:creationId xmlns="" xmlns:a16="http://schemas.microsoft.com/office/drawing/2014/main" id="{03620253-0207-4D6C-BF00-8998F52FE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14" descr="PPECLOGO-eff2-1-2">
            <a:extLst>
              <a:ext uri="{FF2B5EF4-FFF2-40B4-BE49-F238E27FC236}">
                <a16:creationId xmlns="" xmlns:a16="http://schemas.microsoft.com/office/drawing/2014/main" id="{1C3DFB7E-114E-40E9-BDC8-428789D70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15" descr="PPECLOGO-eff2-1-3">
            <a:extLst>
              <a:ext uri="{FF2B5EF4-FFF2-40B4-BE49-F238E27FC236}">
                <a16:creationId xmlns="" xmlns:a16="http://schemas.microsoft.com/office/drawing/2014/main" id="{E1BA5F1D-11FE-469A-AE57-981B37B63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14" descr="PPECLOGO-eff2-1-2">
            <a:extLst>
              <a:ext uri="{FF2B5EF4-FFF2-40B4-BE49-F238E27FC236}">
                <a16:creationId xmlns="" xmlns:a16="http://schemas.microsoft.com/office/drawing/2014/main" id="{096330B3-C891-4AD5-A46F-C502C902C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5" descr="PPECLOGO-eff2-1-3">
            <a:extLst>
              <a:ext uri="{FF2B5EF4-FFF2-40B4-BE49-F238E27FC236}">
                <a16:creationId xmlns="" xmlns:a16="http://schemas.microsoft.com/office/drawing/2014/main" id="{A3F2F8CA-D52C-4C0E-BC5F-D9F5A9632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5" descr="PPECLOGO-eff2-1-3">
            <a:extLst>
              <a:ext uri="{FF2B5EF4-FFF2-40B4-BE49-F238E27FC236}">
                <a16:creationId xmlns="" xmlns:a16="http://schemas.microsoft.com/office/drawing/2014/main" id="{CA3B3FE3-FD20-49A3-97E7-F7F48DE58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5" descr="PPECLOGO-eff2-1-3">
            <a:extLst>
              <a:ext uri="{FF2B5EF4-FFF2-40B4-BE49-F238E27FC236}">
                <a16:creationId xmlns="" xmlns:a16="http://schemas.microsoft.com/office/drawing/2014/main" id="{1B46F03B-B2B7-4587-85F2-DA401B29C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15" descr="PPECLOGO-eff2-1-3">
            <a:extLst>
              <a:ext uri="{FF2B5EF4-FFF2-40B4-BE49-F238E27FC236}">
                <a16:creationId xmlns="" xmlns:a16="http://schemas.microsoft.com/office/drawing/2014/main" id="{1EBB2156-7C41-4E4C-953B-30AB94589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12788" y="249766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5" descr="PPECLOGO-eff2-1-3">
            <a:extLst>
              <a:ext uri="{FF2B5EF4-FFF2-40B4-BE49-F238E27FC236}">
                <a16:creationId xmlns="" xmlns:a16="http://schemas.microsoft.com/office/drawing/2014/main" id="{E9033A64-0F32-4F31-BB36-E16B5595D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5" descr="PPECLOGO-eff2-1-3">
            <a:extLst>
              <a:ext uri="{FF2B5EF4-FFF2-40B4-BE49-F238E27FC236}">
                <a16:creationId xmlns="" xmlns:a16="http://schemas.microsoft.com/office/drawing/2014/main" id="{5E8066C0-0D22-480B-BC23-57A183750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5" descr="PPECLOGO-eff2-1-3">
            <a:extLst>
              <a:ext uri="{FF2B5EF4-FFF2-40B4-BE49-F238E27FC236}">
                <a16:creationId xmlns="" xmlns:a16="http://schemas.microsoft.com/office/drawing/2014/main" id="{C6DBF9DB-9ED4-4D01-9844-C0BD8A082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5" descr="PPECLOGO-eff2-1-3">
            <a:extLst>
              <a:ext uri="{FF2B5EF4-FFF2-40B4-BE49-F238E27FC236}">
                <a16:creationId xmlns="" xmlns:a16="http://schemas.microsoft.com/office/drawing/2014/main" id="{BCFB60B9-4821-4288-9A50-8D9C89AAA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3276" y="2801056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5" descr="PPECLOGO-eff2-1-3">
            <a:extLst>
              <a:ext uri="{FF2B5EF4-FFF2-40B4-BE49-F238E27FC236}">
                <a16:creationId xmlns="" xmlns:a16="http://schemas.microsoft.com/office/drawing/2014/main" id="{9CADCA95-62D8-4A40-ACA2-B55DE2053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A92719BF-CBCC-4204-B598-2AC893E27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3560" y="3703186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5" descr="PPECLOGO-eff2-1-3">
            <a:extLst>
              <a:ext uri="{FF2B5EF4-FFF2-40B4-BE49-F238E27FC236}">
                <a16:creationId xmlns="" xmlns:a16="http://schemas.microsoft.com/office/drawing/2014/main" id="{E4C5EF74-79A7-481F-8AFF-FFF2F6A32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椭圆 57">
            <a:extLst>
              <a:ext uri="{FF2B5EF4-FFF2-40B4-BE49-F238E27FC236}">
                <a16:creationId xmlns="" xmlns:a16="http://schemas.microsoft.com/office/drawing/2014/main" id="{D9B312E3-5DE6-4C1B-B0DF-75F0CC74CBF3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="" xmlns:a16="http://schemas.microsoft.com/office/drawing/2014/main" id="{6977B0E9-042D-424A-B449-9055C5030940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>
            <a:extLst>
              <a:ext uri="{FF2B5EF4-FFF2-40B4-BE49-F238E27FC236}">
                <a16:creationId xmlns="" xmlns:a16="http://schemas.microsoft.com/office/drawing/2014/main" id="{55844C8F-38F5-45FB-89E9-7FF1962AF181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="" xmlns:a16="http://schemas.microsoft.com/office/drawing/2014/main" id="{391933EA-5866-4E7E-B9EC-3F1BADA5EFBC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="" xmlns:a16="http://schemas.microsoft.com/office/drawing/2014/main" id="{6BFA6598-34F2-4A2E-BAC3-3B617D266F22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="" xmlns:a16="http://schemas.microsoft.com/office/drawing/2014/main" id="{B4F10824-237B-4C7B-A619-A539058700A0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="" xmlns:a16="http://schemas.microsoft.com/office/drawing/2014/main" id="{FEA2DCE7-D898-40AB-ADA5-6630C078F4CA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="" xmlns:a16="http://schemas.microsoft.com/office/drawing/2014/main" id="{891C615A-C131-47D8-BE99-7E0174F42CA2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="" xmlns:a16="http://schemas.microsoft.com/office/drawing/2014/main" id="{062261F5-263B-4C6B-B12B-36AEF3BACA58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="" xmlns:a16="http://schemas.microsoft.com/office/drawing/2014/main" id="{9B3C7301-5BDD-4FF8-B8C8-6E70D699F739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="" xmlns:a16="http://schemas.microsoft.com/office/drawing/2014/main" id="{2E62367F-017D-4178-B20E-DB0A06340482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="" xmlns:a16="http://schemas.microsoft.com/office/drawing/2014/main" id="{16032822-B7D7-4095-96DB-954C9E7D955F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="" xmlns:a16="http://schemas.microsoft.com/office/drawing/2014/main" id="{29995CCD-6189-4DF4-9EEF-2F71550AF72A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="" xmlns:a16="http://schemas.microsoft.com/office/drawing/2014/main" id="{CB0A5A05-31B8-450C-BDE0-AF75C769A9D7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="" xmlns:a16="http://schemas.microsoft.com/office/drawing/2014/main" id="{2F6853C7-8332-40C8-99BD-2430B5C1CFC2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="" xmlns:a16="http://schemas.microsoft.com/office/drawing/2014/main" id="{3C26245A-C727-483A-8235-C33FD569AF11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="" xmlns:a16="http://schemas.microsoft.com/office/drawing/2014/main" id="{D7700408-6DDB-4516-B1ED-6C3558B9B79E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="" xmlns:a16="http://schemas.microsoft.com/office/drawing/2014/main" id="{17B8CAB4-0807-467A-9ED7-072B18419933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F54F08D6-2960-4052-9C37-E0667648FED8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="" xmlns:a16="http://schemas.microsoft.com/office/drawing/2014/main" id="{967DAE94-B9A0-47C9-9BD0-F675431DEB90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="" xmlns:a16="http://schemas.microsoft.com/office/drawing/2014/main" id="{713F26C5-0C69-4EB0-8FF2-B5A4D8681D1F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="" xmlns:a16="http://schemas.microsoft.com/office/drawing/2014/main" id="{1101C2BA-D276-4045-A39F-DA79D70A5D83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="" xmlns:a16="http://schemas.microsoft.com/office/drawing/2014/main" id="{E5AFC563-898F-44AA-B9F9-A8B058229E88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="" xmlns:a16="http://schemas.microsoft.com/office/drawing/2014/main" id="{1E1D60F8-9476-4905-A0E2-F8B29CCCFEF7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B5BF742D-717F-42C9-AD32-E4D9DB40F16E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29EB878D-2464-4445-BE51-86E51737D4A9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="" xmlns:a16="http://schemas.microsoft.com/office/drawing/2014/main" id="{C1EC021D-7CE4-42A3-AE89-1C2EDF56B6FD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="" xmlns:a16="http://schemas.microsoft.com/office/drawing/2014/main" id="{7239DB26-8538-4B6E-9430-F8C18C304A3B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="" xmlns:a16="http://schemas.microsoft.com/office/drawing/2014/main" id="{AC2D70D7-6E0E-47B6-996F-A650B53018B6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F232B11B-6142-4AFE-9B9F-F743CBA0900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0ECC94E5-06FF-42F9-AF16-D7BAA1983480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1F1DD4FA-11CB-46D0-ADFD-10F2D700DB56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A7B0A03E-4475-4586-A726-1DEF7AE1D229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A0B555A1-0951-44B3-8FB3-D52F400DDC65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76B16C39-0012-4F1D-A993-578A2A3E4A1F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CD01CC43-A593-4AA6-8FDB-921AA6BA97B7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FCFDF149-78A2-4519-A9AE-A6B62A15F99D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CD1ED5E5-52F6-4C72-AC53-85921B6A7124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A15846E9-31E3-46F4-9E7A-47AFCF8D7254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51639DD9-17D3-4599-9B6D-D2C0B95B8D34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49FB5A3C-F68E-4C71-8C8B-61C9B88CB561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428EC4F2-9A5E-4B79-8223-B086D224B23A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DD3827D4-2667-49B6-900E-1413EB88BF78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15B5CA34-385E-478B-A464-A74EE0F0C06D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1F7FB428-0DDA-4AE7-8559-BCAFF0C3D1D8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4445996A-7ECB-45CA-8293-B931F7C9F207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E46D6384-F607-45FD-8D74-2310630CBBF7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34227E53-27FD-405E-A6D5-E3528E809C47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60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6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8" dur="4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" dur="6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4" dur="5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8" dur="6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0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2" dur="4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4" dur="8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6" dur="6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3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6914E-6 L 0.43907 -2.46914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0" dur="6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2" dur="4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4" dur="6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6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8" dur="58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8" dur="2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0" dur="3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2" dur="6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4" dur="6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6" dur="4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8" dur="8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0" dur="6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4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0" dur="2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2" dur="3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2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4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6" dur="4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8" dur="6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0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2" dur="58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4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2" dur="2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4" dur="3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6" dur="6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8" dur="6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0" dur="4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2" dur="8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4" dur="6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4" dur="2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6" dur="3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6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8" dur="6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0" dur="4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2" dur="6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4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6" dur="58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4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6" dur="2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8" dur="3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0" dur="6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2" dur="6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4" dur="4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6" dur="8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8" dur="6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4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8" dur="2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0" dur="3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0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2" dur="6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4" dur="4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6" dur="6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8" dur="5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0" dur="58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5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0" dur="2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2" dur="3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4" dur="6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6" dur="6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8" dur="4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0" dur="8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2" dur="6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5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4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2" dur="2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4" dur="3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7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4" grpId="0" bldLvl="0" autoUpdateAnimBg="0"/>
      <p:bldP spid="4" grpId="1" bldLvl="0" autoUpdateAnimBg="0"/>
      <p:bldP spid="6" grpId="0" bldLvl="0" autoUpdateAnimBg="0"/>
      <p:bldP spid="9" grpId="0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y">
            <a:extLst>
              <a:ext uri="{FF2B5EF4-FFF2-40B4-BE49-F238E27FC236}">
                <a16:creationId xmlns="" xmlns:a16="http://schemas.microsoft.com/office/drawing/2014/main" id="{F0FEA016-4F47-4E1D-89A8-AE8FE1192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540299" y="1593042"/>
            <a:ext cx="6639465" cy="247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dy">
            <a:extLst>
              <a:ext uri="{FF2B5EF4-FFF2-40B4-BE49-F238E27FC236}">
                <a16:creationId xmlns="" xmlns:a16="http://schemas.microsoft.com/office/drawing/2014/main" id="{AB12E513-A136-413F-AB64-27D63EA2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059106"/>
            <a:ext cx="6639465" cy="247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3" descr="C:\Users\LL\Desktop\275da400c6de95b8c03a0e79e2af0fd5.png">
            <a:extLst>
              <a:ext uri="{FF2B5EF4-FFF2-40B4-BE49-F238E27FC236}">
                <a16:creationId xmlns="" xmlns:a16="http://schemas.microsoft.com/office/drawing/2014/main" id="{89256A91-43A2-4749-B605-8AA741D16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752" y="82308"/>
            <a:ext cx="2273418" cy="227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671A2A57-C10F-4A39-9192-9298356159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974" y="266839"/>
            <a:ext cx="1418888" cy="1419622"/>
          </a:xfrm>
          <a:prstGeom prst="rect">
            <a:avLst/>
          </a:prstGeom>
        </p:spPr>
      </p:pic>
      <p:pic>
        <p:nvPicPr>
          <p:cNvPr id="26" name="图片 25" descr="图片包含 物体&#10;&#10;已生成极高可信度的说明">
            <a:extLst>
              <a:ext uri="{FF2B5EF4-FFF2-40B4-BE49-F238E27FC236}">
                <a16:creationId xmlns="" xmlns:a16="http://schemas.microsoft.com/office/drawing/2014/main" id="{CD2BD2DD-7EC9-44EC-A67B-67F04E68FA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14" y="1491709"/>
            <a:ext cx="6575590" cy="2386866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395B9B1E-B350-4E1F-997C-A274CA01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0383" y="624957"/>
            <a:ext cx="1196157" cy="821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720" tIns="40860" rIns="81720" bIns="4086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Part 04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Text Box 16">
            <a:extLst>
              <a:ext uri="{FF2B5EF4-FFF2-40B4-BE49-F238E27FC236}">
                <a16:creationId xmlns="" xmlns:a16="http://schemas.microsoft.com/office/drawing/2014/main" id="{08FAF8BD-B95C-4535-93A5-B797AEB5C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077256"/>
            <a:ext cx="5443651" cy="129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720" tIns="40860" rIns="81720" bIns="40860">
            <a:spAutoFit/>
          </a:bodyPr>
          <a:lstStyle/>
          <a:p>
            <a:pPr algn="ctr"/>
            <a:r>
              <a:rPr lang="zh-CN" altLang="en-US" sz="7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狂欢舞会</a:t>
            </a:r>
          </a:p>
        </p:txBody>
      </p:sp>
      <p:pic>
        <p:nvPicPr>
          <p:cNvPr id="30" name="Picture 6" descr="C:\Users\LL\Desktop\新建文件夹\17_0002_素材中国-sccnn.com-2.png">
            <a:extLst>
              <a:ext uri="{FF2B5EF4-FFF2-40B4-BE49-F238E27FC236}">
                <a16:creationId xmlns="" xmlns:a16="http://schemas.microsoft.com/office/drawing/2014/main" id="{57103B39-B5D4-4A2F-BF63-5877CB57D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614" y="-51490"/>
            <a:ext cx="5167058" cy="469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5896E0EC-9B72-417C-92FA-4A047C3E409A}"/>
              </a:ext>
            </a:extLst>
          </p:cNvPr>
          <p:cNvSpPr/>
          <p:nvPr/>
        </p:nvSpPr>
        <p:spPr>
          <a:xfrm rot="2270211">
            <a:off x="4456073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F8C0B569-9197-4601-818A-1B19AB483C6A}"/>
              </a:ext>
            </a:extLst>
          </p:cNvPr>
          <p:cNvSpPr/>
          <p:nvPr/>
        </p:nvSpPr>
        <p:spPr>
          <a:xfrm rot="4680544">
            <a:off x="4745094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E4BA6E5A-94A5-469D-9D22-E26940294140}"/>
              </a:ext>
            </a:extLst>
          </p:cNvPr>
          <p:cNvSpPr/>
          <p:nvPr/>
        </p:nvSpPr>
        <p:spPr>
          <a:xfrm rot="2084213" flipH="1">
            <a:off x="4041951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41CAE5FB-081E-4815-9697-1224DFD4EA3E}"/>
              </a:ext>
            </a:extLst>
          </p:cNvPr>
          <p:cNvSpPr/>
          <p:nvPr/>
        </p:nvSpPr>
        <p:spPr>
          <a:xfrm rot="3120000">
            <a:off x="4808182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="" xmlns:a16="http://schemas.microsoft.com/office/drawing/2014/main" id="{443828DF-7965-48BF-B549-39088D936D77}"/>
              </a:ext>
            </a:extLst>
          </p:cNvPr>
          <p:cNvSpPr/>
          <p:nvPr/>
        </p:nvSpPr>
        <p:spPr>
          <a:xfrm rot="3006897">
            <a:off x="5175655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A1E3A8B2-DB97-4F9F-BC88-73F3FC76C8EF}"/>
              </a:ext>
            </a:extLst>
          </p:cNvPr>
          <p:cNvSpPr/>
          <p:nvPr/>
        </p:nvSpPr>
        <p:spPr>
          <a:xfrm rot="1199333">
            <a:off x="4172436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86DE4EB8-6AC5-4DAF-BDEA-6F2F61339E26}"/>
              </a:ext>
            </a:extLst>
          </p:cNvPr>
          <p:cNvSpPr/>
          <p:nvPr/>
        </p:nvSpPr>
        <p:spPr>
          <a:xfrm rot="2270211">
            <a:off x="4431525" y="-1312831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11400038-CC6E-4A72-8E90-45282C41DBD8}"/>
              </a:ext>
            </a:extLst>
          </p:cNvPr>
          <p:cNvSpPr/>
          <p:nvPr/>
        </p:nvSpPr>
        <p:spPr>
          <a:xfrm rot="4680544">
            <a:off x="4720546" y="-1990111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E24B51B6-990E-4440-9A5C-5DF138698640}"/>
              </a:ext>
            </a:extLst>
          </p:cNvPr>
          <p:cNvSpPr/>
          <p:nvPr/>
        </p:nvSpPr>
        <p:spPr>
          <a:xfrm rot="2084213" flipH="1">
            <a:off x="4017403" y="-2018202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0DACAB43-7585-482F-9387-1DC3AB1E9BD5}"/>
              </a:ext>
            </a:extLst>
          </p:cNvPr>
          <p:cNvSpPr/>
          <p:nvPr/>
        </p:nvSpPr>
        <p:spPr>
          <a:xfrm rot="3120000">
            <a:off x="4783634" y="-1849883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0CDE3093-4885-40B9-9CD8-92179E6912D0}"/>
              </a:ext>
            </a:extLst>
          </p:cNvPr>
          <p:cNvSpPr/>
          <p:nvPr/>
        </p:nvSpPr>
        <p:spPr>
          <a:xfrm rot="3006897">
            <a:off x="5151107" y="-1327989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45257101-5AE8-4D0D-A7EA-16CF48C63E81}"/>
              </a:ext>
            </a:extLst>
          </p:cNvPr>
          <p:cNvSpPr/>
          <p:nvPr/>
        </p:nvSpPr>
        <p:spPr>
          <a:xfrm rot="1199333">
            <a:off x="4147888" y="-1617628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Picture 2" descr="PPECLOGO-eff-0-1">
            <a:extLst>
              <a:ext uri="{FF2B5EF4-FFF2-40B4-BE49-F238E27FC236}">
                <a16:creationId xmlns="" xmlns:a16="http://schemas.microsoft.com/office/drawing/2014/main" id="{8D29D3C7-A75C-4BF6-AA76-791D1766A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1" y="1425223"/>
            <a:ext cx="835025" cy="703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" descr="PPECLOGO-eff-0-2">
            <a:extLst>
              <a:ext uri="{FF2B5EF4-FFF2-40B4-BE49-F238E27FC236}">
                <a16:creationId xmlns="" xmlns:a16="http://schemas.microsoft.com/office/drawing/2014/main" id="{DE0063B1-D236-4C45-B203-5732FD8AE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30926" y="1405820"/>
            <a:ext cx="773113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 descr="PPECLOGO-eff-0-3">
            <a:extLst>
              <a:ext uri="{FF2B5EF4-FFF2-40B4-BE49-F238E27FC236}">
                <a16:creationId xmlns="" xmlns:a16="http://schemas.microsoft.com/office/drawing/2014/main" id="{E5C36D82-8EA5-4BCE-8CF7-245FC17CF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0663" y="134056"/>
            <a:ext cx="2373312" cy="20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5" descr="PPECLOGO-eff-0-1">
            <a:extLst>
              <a:ext uri="{FF2B5EF4-FFF2-40B4-BE49-F238E27FC236}">
                <a16:creationId xmlns="" xmlns:a16="http://schemas.microsoft.com/office/drawing/2014/main" id="{3FA24C82-FD17-4087-90FA-0A6D05888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919413" y="2116667"/>
            <a:ext cx="41275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6" descr="PPECLOGO-eff-0-1">
            <a:extLst>
              <a:ext uri="{FF2B5EF4-FFF2-40B4-BE49-F238E27FC236}">
                <a16:creationId xmlns="" xmlns:a16="http://schemas.microsoft.com/office/drawing/2014/main" id="{760DADDC-02B5-4A37-8207-34C062E13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210176" y="1527528"/>
            <a:ext cx="315913" cy="333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7" descr="PPECLOGO-eff-0-1">
            <a:extLst>
              <a:ext uri="{FF2B5EF4-FFF2-40B4-BE49-F238E27FC236}">
                <a16:creationId xmlns="" xmlns:a16="http://schemas.microsoft.com/office/drawing/2014/main" id="{77E8CC8A-5752-414C-8687-846273906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41751" y="2206626"/>
            <a:ext cx="155575" cy="1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8" descr="PPECLOGO-eff-0-2">
            <a:extLst>
              <a:ext uri="{FF2B5EF4-FFF2-40B4-BE49-F238E27FC236}">
                <a16:creationId xmlns="" xmlns:a16="http://schemas.microsoft.com/office/drawing/2014/main" id="{2327BC45-8CCA-4F7D-A093-7C2FBA129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4888" y="1144765"/>
            <a:ext cx="773112" cy="7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9" descr="PPECLOGO-eff-5-4">
            <a:extLst>
              <a:ext uri="{FF2B5EF4-FFF2-40B4-BE49-F238E27FC236}">
                <a16:creationId xmlns="" xmlns:a16="http://schemas.microsoft.com/office/drawing/2014/main" id="{EA0CBA32-7647-48F8-8E62-2798D5756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355850" y="1344084"/>
            <a:ext cx="1449388" cy="143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10" descr="PPECLOGO-eff-5-2">
            <a:extLst>
              <a:ext uri="{FF2B5EF4-FFF2-40B4-BE49-F238E27FC236}">
                <a16:creationId xmlns="" xmlns:a16="http://schemas.microsoft.com/office/drawing/2014/main" id="{834EDC69-95B1-4672-BB42-7006E995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649664" y="1144765"/>
            <a:ext cx="2268537" cy="245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1" descr="PPECLOGO-eff-5-4">
            <a:extLst>
              <a:ext uri="{FF2B5EF4-FFF2-40B4-BE49-F238E27FC236}">
                <a16:creationId xmlns="" xmlns:a16="http://schemas.microsoft.com/office/drawing/2014/main" id="{F220F07D-33C7-47D5-AD31-4DA396A2D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64326" y="723195"/>
            <a:ext cx="1401763" cy="146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12" descr="PPECLOGO-eff-0-1">
            <a:extLst>
              <a:ext uri="{FF2B5EF4-FFF2-40B4-BE49-F238E27FC236}">
                <a16:creationId xmlns="" xmlns:a16="http://schemas.microsoft.com/office/drawing/2014/main" id="{3A476921-C9C9-4E8C-9A33-FBE929353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656263" y="2014362"/>
            <a:ext cx="411162" cy="4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13" descr="PPECLOGO-eff-0-1">
            <a:extLst>
              <a:ext uri="{FF2B5EF4-FFF2-40B4-BE49-F238E27FC236}">
                <a16:creationId xmlns="" xmlns:a16="http://schemas.microsoft.com/office/drawing/2014/main" id="{F5449BED-BE44-490D-BE1F-0C8F1739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264526" y="1132417"/>
            <a:ext cx="411163" cy="34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14" descr="PPECLOGO-eff2-1-2">
            <a:extLst>
              <a:ext uri="{FF2B5EF4-FFF2-40B4-BE49-F238E27FC236}">
                <a16:creationId xmlns="" xmlns:a16="http://schemas.microsoft.com/office/drawing/2014/main" id="{46DD1697-574C-451A-9CB6-CA80D7790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19176" y="1248834"/>
            <a:ext cx="1336675" cy="12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5" descr="PPECLOGO-eff2-1-3">
            <a:extLst>
              <a:ext uri="{FF2B5EF4-FFF2-40B4-BE49-F238E27FC236}">
                <a16:creationId xmlns="" xmlns:a16="http://schemas.microsoft.com/office/drawing/2014/main" id="{9BFB8138-AD07-4F4C-9383-6D9AA6D3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0100" y="1578682"/>
            <a:ext cx="344488" cy="32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6" descr="PPECLOGO-eff2-1-4">
            <a:extLst>
              <a:ext uri="{FF2B5EF4-FFF2-40B4-BE49-F238E27FC236}">
                <a16:creationId xmlns="" xmlns:a16="http://schemas.microsoft.com/office/drawing/2014/main" id="{62FD6D89-38C0-40DF-A886-5DF977989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6110289" y="1714500"/>
            <a:ext cx="554037" cy="79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7" descr="PPECLOGO-eff2-1-3">
            <a:extLst>
              <a:ext uri="{FF2B5EF4-FFF2-40B4-BE49-F238E27FC236}">
                <a16:creationId xmlns="" xmlns:a16="http://schemas.microsoft.com/office/drawing/2014/main" id="{A00A0422-9F1F-4995-B61C-A03452AB0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677026" y="1531056"/>
            <a:ext cx="284163" cy="26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8" descr="PPECLOGO-eff2-1-3">
            <a:extLst>
              <a:ext uri="{FF2B5EF4-FFF2-40B4-BE49-F238E27FC236}">
                <a16:creationId xmlns="" xmlns:a16="http://schemas.microsoft.com/office/drawing/2014/main" id="{495E2575-40B4-45D9-B59E-1228DDE78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075488" y="1917348"/>
            <a:ext cx="222250" cy="209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4" descr="PPECLOGO-eff2-1-2">
            <a:extLst>
              <a:ext uri="{FF2B5EF4-FFF2-40B4-BE49-F238E27FC236}">
                <a16:creationId xmlns="" xmlns:a16="http://schemas.microsoft.com/office/drawing/2014/main" id="{1882FB86-42C4-43EE-BD08-7D1A7AEF3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687514" y="1494014"/>
            <a:ext cx="10128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15" descr="PPECLOGO-eff2-1-3">
            <a:extLst>
              <a:ext uri="{FF2B5EF4-FFF2-40B4-BE49-F238E27FC236}">
                <a16:creationId xmlns="" xmlns:a16="http://schemas.microsoft.com/office/drawing/2014/main" id="{7C097FBA-A14E-464C-96FB-152CAF6A5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22388" y="1097139"/>
            <a:ext cx="1033462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14" descr="PPECLOGO-eff2-1-2">
            <a:extLst>
              <a:ext uri="{FF2B5EF4-FFF2-40B4-BE49-F238E27FC236}">
                <a16:creationId xmlns="" xmlns:a16="http://schemas.microsoft.com/office/drawing/2014/main" id="{82D47937-E25E-44B9-9790-F8ADABFC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659564" y="1342320"/>
            <a:ext cx="1012825" cy="9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14" descr="PPECLOGO-eff2-1-2">
            <a:extLst>
              <a:ext uri="{FF2B5EF4-FFF2-40B4-BE49-F238E27FC236}">
                <a16:creationId xmlns="" xmlns:a16="http://schemas.microsoft.com/office/drawing/2014/main" id="{454D3065-CA60-443E-9738-3C008CF6A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583114" y="1051278"/>
            <a:ext cx="852487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14" descr="PPECLOGO-eff2-1-2">
            <a:extLst>
              <a:ext uri="{FF2B5EF4-FFF2-40B4-BE49-F238E27FC236}">
                <a16:creationId xmlns="" xmlns:a16="http://schemas.microsoft.com/office/drawing/2014/main" id="{D7E9198C-4F0D-48B5-A1C3-CE3530FB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629275" y="1416404"/>
            <a:ext cx="850900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5" descr="PPECLOGO-eff2-1-3">
            <a:extLst>
              <a:ext uri="{FF2B5EF4-FFF2-40B4-BE49-F238E27FC236}">
                <a16:creationId xmlns="" xmlns:a16="http://schemas.microsoft.com/office/drawing/2014/main" id="{2CEABAA0-2C48-4625-A05A-3888CA981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62013" y="1635126"/>
            <a:ext cx="736600" cy="68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4" descr="PPECLOGO-eff2-1-2">
            <a:extLst>
              <a:ext uri="{FF2B5EF4-FFF2-40B4-BE49-F238E27FC236}">
                <a16:creationId xmlns="" xmlns:a16="http://schemas.microsoft.com/office/drawing/2014/main" id="{9F5754D1-9FD6-4B5E-A742-2A47E70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6480175" y="2118431"/>
            <a:ext cx="852488" cy="80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5" descr="PPECLOGO-eff2-1-3">
            <a:extLst>
              <a:ext uri="{FF2B5EF4-FFF2-40B4-BE49-F238E27FC236}">
                <a16:creationId xmlns="" xmlns:a16="http://schemas.microsoft.com/office/drawing/2014/main" id="{3CBC5F2A-5B5B-425C-8B44-C231503AF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839914" y="1014237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5" descr="PPECLOGO-eff2-1-3">
            <a:extLst>
              <a:ext uri="{FF2B5EF4-FFF2-40B4-BE49-F238E27FC236}">
                <a16:creationId xmlns="" xmlns:a16="http://schemas.microsoft.com/office/drawing/2014/main" id="{A3084717-64BE-41D9-A1BC-5280DFC41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70126" y="832556"/>
            <a:ext cx="860425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" name="Picture 15" descr="PPECLOGO-eff2-1-3">
            <a:extLst>
              <a:ext uri="{FF2B5EF4-FFF2-40B4-BE49-F238E27FC236}">
                <a16:creationId xmlns="" xmlns:a16="http://schemas.microsoft.com/office/drawing/2014/main" id="{D751AFE5-7D32-43A7-9085-F346A56AB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3130551" y="536223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" name="Picture 15" descr="PPECLOGO-eff2-1-3">
            <a:extLst>
              <a:ext uri="{FF2B5EF4-FFF2-40B4-BE49-F238E27FC236}">
                <a16:creationId xmlns="" xmlns:a16="http://schemas.microsoft.com/office/drawing/2014/main" id="{01716C9E-CB65-489A-9387-5D962469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2293" y="2585597"/>
            <a:ext cx="1306512" cy="121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15" descr="PPECLOGO-eff2-1-3">
            <a:extLst>
              <a:ext uri="{FF2B5EF4-FFF2-40B4-BE49-F238E27FC236}">
                <a16:creationId xmlns="" xmlns:a16="http://schemas.microsoft.com/office/drawing/2014/main" id="{21FA3648-4B61-4248-8C73-4995AF119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010151" y="2259542"/>
            <a:ext cx="1033463" cy="96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15" descr="PPECLOGO-eff2-1-3">
            <a:extLst>
              <a:ext uri="{FF2B5EF4-FFF2-40B4-BE49-F238E27FC236}">
                <a16:creationId xmlns="" xmlns:a16="http://schemas.microsoft.com/office/drawing/2014/main" id="{3B3DDC4D-BE62-41DB-886C-D36D3B625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6307138" y="1783292"/>
            <a:ext cx="1217612" cy="113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" name="Picture 15" descr="PPECLOGO-eff2-1-3">
            <a:extLst>
              <a:ext uri="{FF2B5EF4-FFF2-40B4-BE49-F238E27FC236}">
                <a16:creationId xmlns="" xmlns:a16="http://schemas.microsoft.com/office/drawing/2014/main" id="{51ED2BEF-3141-4A22-B23D-C5D4A3CA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258889" y="1975556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15" descr="PPECLOGO-eff2-1-3">
            <a:extLst>
              <a:ext uri="{FF2B5EF4-FFF2-40B4-BE49-F238E27FC236}">
                <a16:creationId xmlns="" xmlns:a16="http://schemas.microsoft.com/office/drawing/2014/main" id="{DB4484D1-EF1C-48F4-9594-552EDD1A1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345532" y="3835255"/>
            <a:ext cx="1033463" cy="96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15" descr="PPECLOGO-eff2-1-3">
            <a:extLst>
              <a:ext uri="{FF2B5EF4-FFF2-40B4-BE49-F238E27FC236}">
                <a16:creationId xmlns="" xmlns:a16="http://schemas.microsoft.com/office/drawing/2014/main" id="{00CA459E-F2E5-4613-9BEA-1FA3D72E7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07964" y="2480028"/>
            <a:ext cx="858837" cy="80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15" descr="PPECLOGO-eff2-1-3">
            <a:extLst>
              <a:ext uri="{FF2B5EF4-FFF2-40B4-BE49-F238E27FC236}">
                <a16:creationId xmlns="" xmlns:a16="http://schemas.microsoft.com/office/drawing/2014/main" id="{CE930BD4-474F-47D9-B4EC-9E1E3B42E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246314" y="3716515"/>
            <a:ext cx="1246187" cy="11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15" descr="PPECLOGO-eff2-1-3">
            <a:extLst>
              <a:ext uri="{FF2B5EF4-FFF2-40B4-BE49-F238E27FC236}">
                <a16:creationId xmlns="" xmlns:a16="http://schemas.microsoft.com/office/drawing/2014/main" id="{6C90F798-3EB4-48EB-BEE1-F493B2468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2862264" y="2644070"/>
            <a:ext cx="860425" cy="80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椭圆 86">
            <a:extLst>
              <a:ext uri="{FF2B5EF4-FFF2-40B4-BE49-F238E27FC236}">
                <a16:creationId xmlns="" xmlns:a16="http://schemas.microsoft.com/office/drawing/2014/main" id="{1E4A6D23-A9A7-4FB2-B40B-673409A37247}"/>
              </a:ext>
            </a:extLst>
          </p:cNvPr>
          <p:cNvSpPr/>
          <p:nvPr/>
        </p:nvSpPr>
        <p:spPr>
          <a:xfrm rot="2270211">
            <a:off x="64261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="" xmlns:a16="http://schemas.microsoft.com/office/drawing/2014/main" id="{E33103B8-D3F6-47E5-89C7-92D3AFF322F9}"/>
              </a:ext>
            </a:extLst>
          </p:cNvPr>
          <p:cNvSpPr/>
          <p:nvPr/>
        </p:nvSpPr>
        <p:spPr>
          <a:xfrm rot="4680544">
            <a:off x="67152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="" xmlns:a16="http://schemas.microsoft.com/office/drawing/2014/main" id="{D6257B6B-2953-4A8A-ABE4-89699F3C4A25}"/>
              </a:ext>
            </a:extLst>
          </p:cNvPr>
          <p:cNvSpPr/>
          <p:nvPr/>
        </p:nvSpPr>
        <p:spPr>
          <a:xfrm rot="2084213" flipH="1">
            <a:off x="60120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="" xmlns:a16="http://schemas.microsoft.com/office/drawing/2014/main" id="{3FF5E909-99E9-45F6-8326-9DAC60E5DCF6}"/>
              </a:ext>
            </a:extLst>
          </p:cNvPr>
          <p:cNvSpPr/>
          <p:nvPr/>
        </p:nvSpPr>
        <p:spPr>
          <a:xfrm rot="3120000">
            <a:off x="67782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FBB0E33F-65CE-4488-98E9-5A744A71CB80}"/>
              </a:ext>
            </a:extLst>
          </p:cNvPr>
          <p:cNvSpPr/>
          <p:nvPr/>
        </p:nvSpPr>
        <p:spPr>
          <a:xfrm rot="3006897">
            <a:off x="71457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="" xmlns:a16="http://schemas.microsoft.com/office/drawing/2014/main" id="{930D013F-F29D-4C56-912B-CF997E14F5BB}"/>
              </a:ext>
            </a:extLst>
          </p:cNvPr>
          <p:cNvSpPr/>
          <p:nvPr/>
        </p:nvSpPr>
        <p:spPr>
          <a:xfrm rot="1199333">
            <a:off x="61425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="" xmlns:a16="http://schemas.microsoft.com/office/drawing/2014/main" id="{B7288D79-0437-47D3-ADF4-A1C2150FEF72}"/>
              </a:ext>
            </a:extLst>
          </p:cNvPr>
          <p:cNvSpPr/>
          <p:nvPr/>
        </p:nvSpPr>
        <p:spPr>
          <a:xfrm rot="2270211">
            <a:off x="64016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6B5996B0-BBE9-41B7-9302-1B04130F78CC}"/>
              </a:ext>
            </a:extLst>
          </p:cNvPr>
          <p:cNvSpPr/>
          <p:nvPr/>
        </p:nvSpPr>
        <p:spPr>
          <a:xfrm rot="4680544">
            <a:off x="66906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="" xmlns:a16="http://schemas.microsoft.com/office/drawing/2014/main" id="{9C9D370B-CD49-4841-B953-6091AC4D11F2}"/>
              </a:ext>
            </a:extLst>
          </p:cNvPr>
          <p:cNvSpPr/>
          <p:nvPr/>
        </p:nvSpPr>
        <p:spPr>
          <a:xfrm rot="2084213" flipH="1">
            <a:off x="5987517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="" xmlns:a16="http://schemas.microsoft.com/office/drawing/2014/main" id="{645DA0B9-63E1-45F8-A583-323EABD27ED4}"/>
              </a:ext>
            </a:extLst>
          </p:cNvPr>
          <p:cNvSpPr/>
          <p:nvPr/>
        </p:nvSpPr>
        <p:spPr>
          <a:xfrm rot="3120000">
            <a:off x="67537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="" xmlns:a16="http://schemas.microsoft.com/office/drawing/2014/main" id="{41753F42-1B9A-43EC-8AC4-66AF590DB626}"/>
              </a:ext>
            </a:extLst>
          </p:cNvPr>
          <p:cNvSpPr/>
          <p:nvPr/>
        </p:nvSpPr>
        <p:spPr>
          <a:xfrm rot="3006897">
            <a:off x="71212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="" xmlns:a16="http://schemas.microsoft.com/office/drawing/2014/main" id="{82E44FA7-1632-4688-95E6-055C8F4ED52C}"/>
              </a:ext>
            </a:extLst>
          </p:cNvPr>
          <p:cNvSpPr/>
          <p:nvPr/>
        </p:nvSpPr>
        <p:spPr>
          <a:xfrm rot="1199333">
            <a:off x="61180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="" xmlns:a16="http://schemas.microsoft.com/office/drawing/2014/main" id="{5A257BC0-F1EC-48C2-BB31-8FC016B9787B}"/>
              </a:ext>
            </a:extLst>
          </p:cNvPr>
          <p:cNvSpPr/>
          <p:nvPr/>
        </p:nvSpPr>
        <p:spPr>
          <a:xfrm rot="2270211">
            <a:off x="279989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="" xmlns:a16="http://schemas.microsoft.com/office/drawing/2014/main" id="{CEA53269-4ED9-4E0A-AE05-E20D3D2A6C50}"/>
              </a:ext>
            </a:extLst>
          </p:cNvPr>
          <p:cNvSpPr/>
          <p:nvPr/>
        </p:nvSpPr>
        <p:spPr>
          <a:xfrm rot="4680544">
            <a:off x="308891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="" xmlns:a16="http://schemas.microsoft.com/office/drawing/2014/main" id="{4CF4DC0B-CEDB-4434-B065-12FA8A42D443}"/>
              </a:ext>
            </a:extLst>
          </p:cNvPr>
          <p:cNvSpPr/>
          <p:nvPr/>
        </p:nvSpPr>
        <p:spPr>
          <a:xfrm rot="2084213" flipH="1">
            <a:off x="238576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="" xmlns:a16="http://schemas.microsoft.com/office/drawing/2014/main" id="{C1C1E07F-B957-40DE-96A5-BCBD322A92E0}"/>
              </a:ext>
            </a:extLst>
          </p:cNvPr>
          <p:cNvSpPr/>
          <p:nvPr/>
        </p:nvSpPr>
        <p:spPr>
          <a:xfrm rot="3120000">
            <a:off x="315199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="" xmlns:a16="http://schemas.microsoft.com/office/drawing/2014/main" id="{3FE5A898-9BA3-4443-9BC8-371D785DC78B}"/>
              </a:ext>
            </a:extLst>
          </p:cNvPr>
          <p:cNvSpPr/>
          <p:nvPr/>
        </p:nvSpPr>
        <p:spPr>
          <a:xfrm rot="3006897">
            <a:off x="351947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="" xmlns:a16="http://schemas.microsoft.com/office/drawing/2014/main" id="{78F5B27F-2E92-45C1-9F72-D130DF329309}"/>
              </a:ext>
            </a:extLst>
          </p:cNvPr>
          <p:cNvSpPr/>
          <p:nvPr/>
        </p:nvSpPr>
        <p:spPr>
          <a:xfrm rot="1199333">
            <a:off x="251625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="" xmlns:a16="http://schemas.microsoft.com/office/drawing/2014/main" id="{1B65CACF-BC41-4FEC-9957-9AF71402145B}"/>
              </a:ext>
            </a:extLst>
          </p:cNvPr>
          <p:cNvSpPr/>
          <p:nvPr/>
        </p:nvSpPr>
        <p:spPr>
          <a:xfrm rot="2270211">
            <a:off x="2775342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="" xmlns:a16="http://schemas.microsoft.com/office/drawing/2014/main" id="{131C003C-4BF6-4DCD-B973-59164BD0ADDD}"/>
              </a:ext>
            </a:extLst>
          </p:cNvPr>
          <p:cNvSpPr/>
          <p:nvPr/>
        </p:nvSpPr>
        <p:spPr>
          <a:xfrm rot="4680544">
            <a:off x="3064363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="" xmlns:a16="http://schemas.microsoft.com/office/drawing/2014/main" id="{18095833-5FD2-4A82-86BE-2D1047DB2D2F}"/>
              </a:ext>
            </a:extLst>
          </p:cNvPr>
          <p:cNvSpPr/>
          <p:nvPr/>
        </p:nvSpPr>
        <p:spPr>
          <a:xfrm rot="2084213" flipH="1">
            <a:off x="2361220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="" xmlns:a16="http://schemas.microsoft.com/office/drawing/2014/main" id="{EEE71029-7669-4002-8C14-1FA88EA4D59E}"/>
              </a:ext>
            </a:extLst>
          </p:cNvPr>
          <p:cNvSpPr/>
          <p:nvPr/>
        </p:nvSpPr>
        <p:spPr>
          <a:xfrm rot="3120000">
            <a:off x="3127451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="" xmlns:a16="http://schemas.microsoft.com/office/drawing/2014/main" id="{9215C29B-7025-49EE-B84A-7F3B0388B864}"/>
              </a:ext>
            </a:extLst>
          </p:cNvPr>
          <p:cNvSpPr/>
          <p:nvPr/>
        </p:nvSpPr>
        <p:spPr>
          <a:xfrm rot="3006897">
            <a:off x="3494924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="" xmlns:a16="http://schemas.microsoft.com/office/drawing/2014/main" id="{4410CBAD-9CFE-4427-86AC-B1D02E4F64BC}"/>
              </a:ext>
            </a:extLst>
          </p:cNvPr>
          <p:cNvSpPr/>
          <p:nvPr/>
        </p:nvSpPr>
        <p:spPr>
          <a:xfrm rot="1199333">
            <a:off x="2491705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="" xmlns:a16="http://schemas.microsoft.com/office/drawing/2014/main" id="{1EF5D652-C879-4D82-95C8-F150505A6769}"/>
              </a:ext>
            </a:extLst>
          </p:cNvPr>
          <p:cNvSpPr/>
          <p:nvPr/>
        </p:nvSpPr>
        <p:spPr>
          <a:xfrm rot="2270211">
            <a:off x="711658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="" xmlns:a16="http://schemas.microsoft.com/office/drawing/2014/main" id="{C9A0E8FD-A995-4957-A3DC-03096C1F0C2C}"/>
              </a:ext>
            </a:extLst>
          </p:cNvPr>
          <p:cNvSpPr/>
          <p:nvPr/>
        </p:nvSpPr>
        <p:spPr>
          <a:xfrm rot="4680544">
            <a:off x="1000679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="" xmlns:a16="http://schemas.microsoft.com/office/drawing/2014/main" id="{69AC6327-11F6-456F-8954-CE75DE9CC809}"/>
              </a:ext>
            </a:extLst>
          </p:cNvPr>
          <p:cNvSpPr/>
          <p:nvPr/>
        </p:nvSpPr>
        <p:spPr>
          <a:xfrm rot="2084213" flipH="1">
            <a:off x="29753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6D522A22-C2AD-4A05-A75E-D47295834C4D}"/>
              </a:ext>
            </a:extLst>
          </p:cNvPr>
          <p:cNvSpPr/>
          <p:nvPr/>
        </p:nvSpPr>
        <p:spPr>
          <a:xfrm rot="3120000">
            <a:off x="1063767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4F257897-7ACA-4E94-A292-55FF810CB1B3}"/>
              </a:ext>
            </a:extLst>
          </p:cNvPr>
          <p:cNvSpPr/>
          <p:nvPr/>
        </p:nvSpPr>
        <p:spPr>
          <a:xfrm rot="3006897">
            <a:off x="1431240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29AB0E39-74D6-4736-9DDC-160ED21F7F50}"/>
              </a:ext>
            </a:extLst>
          </p:cNvPr>
          <p:cNvSpPr/>
          <p:nvPr/>
        </p:nvSpPr>
        <p:spPr>
          <a:xfrm rot="1199333">
            <a:off x="428021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4754FE8C-76F1-46F4-A65B-7F60666591ED}"/>
              </a:ext>
            </a:extLst>
          </p:cNvPr>
          <p:cNvSpPr/>
          <p:nvPr/>
        </p:nvSpPr>
        <p:spPr>
          <a:xfrm rot="2270211">
            <a:off x="687110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14D58A59-59D7-4F01-BC78-19C3AFFF1949}"/>
              </a:ext>
            </a:extLst>
          </p:cNvPr>
          <p:cNvSpPr/>
          <p:nvPr/>
        </p:nvSpPr>
        <p:spPr>
          <a:xfrm rot="4680544">
            <a:off x="976131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="" xmlns:a16="http://schemas.microsoft.com/office/drawing/2014/main" id="{4CE7539B-8EFC-4993-A75E-45533E7CC88A}"/>
              </a:ext>
            </a:extLst>
          </p:cNvPr>
          <p:cNvSpPr/>
          <p:nvPr/>
        </p:nvSpPr>
        <p:spPr>
          <a:xfrm rot="2084213" flipH="1">
            <a:off x="272988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="" xmlns:a16="http://schemas.microsoft.com/office/drawing/2014/main" id="{F213CA83-67FA-435F-80E1-FA33EA96F36A}"/>
              </a:ext>
            </a:extLst>
          </p:cNvPr>
          <p:cNvSpPr/>
          <p:nvPr/>
        </p:nvSpPr>
        <p:spPr>
          <a:xfrm rot="3120000">
            <a:off x="1039219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>
            <a:extLst>
              <a:ext uri="{FF2B5EF4-FFF2-40B4-BE49-F238E27FC236}">
                <a16:creationId xmlns="" xmlns:a16="http://schemas.microsoft.com/office/drawing/2014/main" id="{FBF6C15B-16C6-4917-8415-EF400E416310}"/>
              </a:ext>
            </a:extLst>
          </p:cNvPr>
          <p:cNvSpPr/>
          <p:nvPr/>
        </p:nvSpPr>
        <p:spPr>
          <a:xfrm rot="3006897">
            <a:off x="1406692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="" xmlns:a16="http://schemas.microsoft.com/office/drawing/2014/main" id="{C3A5CD13-66DD-45B4-8398-1D9F1E37C1AB}"/>
              </a:ext>
            </a:extLst>
          </p:cNvPr>
          <p:cNvSpPr/>
          <p:nvPr/>
        </p:nvSpPr>
        <p:spPr>
          <a:xfrm rot="1199333">
            <a:off x="403473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="" xmlns:a16="http://schemas.microsoft.com/office/drawing/2014/main" id="{2038EAB2-33D7-4447-AF4F-F8682E9CB914}"/>
              </a:ext>
            </a:extLst>
          </p:cNvPr>
          <p:cNvSpPr/>
          <p:nvPr/>
        </p:nvSpPr>
        <p:spPr>
          <a:xfrm rot="2270211">
            <a:off x="8226387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>
            <a:extLst>
              <a:ext uri="{FF2B5EF4-FFF2-40B4-BE49-F238E27FC236}">
                <a16:creationId xmlns="" xmlns:a16="http://schemas.microsoft.com/office/drawing/2014/main" id="{8341442B-0780-42CC-9C80-28E4290990DA}"/>
              </a:ext>
            </a:extLst>
          </p:cNvPr>
          <p:cNvSpPr/>
          <p:nvPr/>
        </p:nvSpPr>
        <p:spPr>
          <a:xfrm rot="4680544">
            <a:off x="8515408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>
            <a:extLst>
              <a:ext uri="{FF2B5EF4-FFF2-40B4-BE49-F238E27FC236}">
                <a16:creationId xmlns="" xmlns:a16="http://schemas.microsoft.com/office/drawing/2014/main" id="{A4FFF3FA-9AC3-4921-8379-DEEB85119BC2}"/>
              </a:ext>
            </a:extLst>
          </p:cNvPr>
          <p:cNvSpPr/>
          <p:nvPr/>
        </p:nvSpPr>
        <p:spPr>
          <a:xfrm rot="2084213" flipH="1">
            <a:off x="7812265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>
            <a:extLst>
              <a:ext uri="{FF2B5EF4-FFF2-40B4-BE49-F238E27FC236}">
                <a16:creationId xmlns="" xmlns:a16="http://schemas.microsoft.com/office/drawing/2014/main" id="{C1C53DB7-533C-4728-94A7-F263489FB11E}"/>
              </a:ext>
            </a:extLst>
          </p:cNvPr>
          <p:cNvSpPr/>
          <p:nvPr/>
        </p:nvSpPr>
        <p:spPr>
          <a:xfrm rot="3120000">
            <a:off x="8578496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>
            <a:extLst>
              <a:ext uri="{FF2B5EF4-FFF2-40B4-BE49-F238E27FC236}">
                <a16:creationId xmlns="" xmlns:a16="http://schemas.microsoft.com/office/drawing/2014/main" id="{9CC66637-401A-4C65-83D4-0F384D7B0F2C}"/>
              </a:ext>
            </a:extLst>
          </p:cNvPr>
          <p:cNvSpPr/>
          <p:nvPr/>
        </p:nvSpPr>
        <p:spPr>
          <a:xfrm rot="3006897">
            <a:off x="8945969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>
            <a:extLst>
              <a:ext uri="{FF2B5EF4-FFF2-40B4-BE49-F238E27FC236}">
                <a16:creationId xmlns="" xmlns:a16="http://schemas.microsoft.com/office/drawing/2014/main" id="{110908AC-C751-4737-BD1E-C041FCC61B36}"/>
              </a:ext>
            </a:extLst>
          </p:cNvPr>
          <p:cNvSpPr/>
          <p:nvPr/>
        </p:nvSpPr>
        <p:spPr>
          <a:xfrm rot="1199333">
            <a:off x="7942750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>
            <a:extLst>
              <a:ext uri="{FF2B5EF4-FFF2-40B4-BE49-F238E27FC236}">
                <a16:creationId xmlns="" xmlns:a16="http://schemas.microsoft.com/office/drawing/2014/main" id="{75C1ED1C-42CE-4BC6-8EAE-A44DBC876D30}"/>
              </a:ext>
            </a:extLst>
          </p:cNvPr>
          <p:cNvSpPr/>
          <p:nvPr/>
        </p:nvSpPr>
        <p:spPr>
          <a:xfrm rot="2270211">
            <a:off x="8201839" y="-1143498"/>
            <a:ext cx="197412" cy="224102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>
            <a:extLst>
              <a:ext uri="{FF2B5EF4-FFF2-40B4-BE49-F238E27FC236}">
                <a16:creationId xmlns="" xmlns:a16="http://schemas.microsoft.com/office/drawing/2014/main" id="{DCE3D3DE-81DB-400E-9052-0685BD598574}"/>
              </a:ext>
            </a:extLst>
          </p:cNvPr>
          <p:cNvSpPr/>
          <p:nvPr/>
        </p:nvSpPr>
        <p:spPr>
          <a:xfrm rot="4680544">
            <a:off x="8490860" y="-1820778"/>
            <a:ext cx="207376" cy="190684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>
            <a:extLst>
              <a:ext uri="{FF2B5EF4-FFF2-40B4-BE49-F238E27FC236}">
                <a16:creationId xmlns="" xmlns:a16="http://schemas.microsoft.com/office/drawing/2014/main" id="{A4839057-40A7-477E-A655-8D8F751181BF}"/>
              </a:ext>
            </a:extLst>
          </p:cNvPr>
          <p:cNvSpPr/>
          <p:nvPr/>
        </p:nvSpPr>
        <p:spPr>
          <a:xfrm rot="2084213" flipH="1">
            <a:off x="7787716" y="-1848869"/>
            <a:ext cx="106287" cy="1206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>
            <a:extLst>
              <a:ext uri="{FF2B5EF4-FFF2-40B4-BE49-F238E27FC236}">
                <a16:creationId xmlns="" xmlns:a16="http://schemas.microsoft.com/office/drawing/2014/main" id="{046D1F35-B4D5-4BE0-8F4E-AB9FDF2EE7ED}"/>
              </a:ext>
            </a:extLst>
          </p:cNvPr>
          <p:cNvSpPr/>
          <p:nvPr/>
        </p:nvSpPr>
        <p:spPr>
          <a:xfrm rot="3120000">
            <a:off x="8553948" y="-1680549"/>
            <a:ext cx="147189" cy="135343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>
            <a:extLst>
              <a:ext uri="{FF2B5EF4-FFF2-40B4-BE49-F238E27FC236}">
                <a16:creationId xmlns="" xmlns:a16="http://schemas.microsoft.com/office/drawing/2014/main" id="{F8105490-2247-4881-83A7-BB53C3274794}"/>
              </a:ext>
            </a:extLst>
          </p:cNvPr>
          <p:cNvSpPr/>
          <p:nvPr/>
        </p:nvSpPr>
        <p:spPr>
          <a:xfrm rot="3006897">
            <a:off x="8921421" y="-1158655"/>
            <a:ext cx="205497" cy="188957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>
            <a:extLst>
              <a:ext uri="{FF2B5EF4-FFF2-40B4-BE49-F238E27FC236}">
                <a16:creationId xmlns="" xmlns:a16="http://schemas.microsoft.com/office/drawing/2014/main" id="{26A70076-1E4F-4A13-83B7-EE4E3312BDAE}"/>
              </a:ext>
            </a:extLst>
          </p:cNvPr>
          <p:cNvSpPr/>
          <p:nvPr/>
        </p:nvSpPr>
        <p:spPr>
          <a:xfrm rot="1199333">
            <a:off x="7918202" y="-1448295"/>
            <a:ext cx="178116" cy="202199"/>
          </a:xfrm>
          <a:prstGeom prst="ellipse">
            <a:avLst/>
          </a:prstGeom>
          <a:gradFill>
            <a:gsLst>
              <a:gs pos="0">
                <a:srgbClr val="FFD85D"/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165100" algn="ctr" rotWithShape="0">
              <a:srgbClr val="FFC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620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6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8" dur="4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0" dur="6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4" dur="5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3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86" dur="6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88" dur="6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90" dur="6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92" dur="4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94" dur="8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96" dur="6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164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16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16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17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17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61719 2.59259E-6 " pathEditMode="relative" rAng="0" ptsTypes="AA">
                                      <p:cBhvr>
                                        <p:cTn id="17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68" y="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17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7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18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82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18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18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53" presetClass="exit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53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3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9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53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3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53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5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08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10" dur="6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12" dur="4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14" dur="6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416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418" dur="58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0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4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4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8" dur="2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0" dur="3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450" dur="6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452" dur="6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453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454" dur="6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456" dur="4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458" dur="8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460" dur="6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46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2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4" dur="4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6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0" dur="2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2" dur="3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1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1" dur="1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0" dur="1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492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494" dur="6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496" dur="4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498" dur="6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00" dur="5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02" dur="58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4" dur="5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6" dur="4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8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0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2" dur="2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4" dur="3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1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3" dur="1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2" dur="1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3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534" dur="6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536" dur="6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537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538" dur="6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540" dur="4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541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542" dur="8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544" dur="6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54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6" dur="5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8" dur="4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0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2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4" dur="2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6" dur="3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9" dur="1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8" dur="1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" dur="1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" dur="1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5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576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577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578" dur="6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580" dur="4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581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582" dur="6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584" dur="5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585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586" dur="58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58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8" dur="5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0" dur="4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2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6" dur="2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8" dur="3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" dur="1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4" dur="1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" dur="1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3" dur="1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" dur="1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7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618" dur="6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620" dur="6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622" dur="6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624" dur="4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626" dur="8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628" dur="6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0" dur="5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2" dur="4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4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6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8" dur="2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0" dur="3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" dur="1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" dur="1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9" dur="1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" dur="1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" dur="1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8" dur="1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1521E-8 9.80392E-7 L 0.03266 1.06961 " pathEditMode="relative" rAng="0" ptsTypes="AA">
                                      <p:cBhvr>
                                        <p:cTn id="660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6" y="53480"/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0121 0.00444 L 0.04062 1.10083 " pathEditMode="relative" rAng="0" ptsTypes="AA">
                                      <p:cBhvr>
                                        <p:cTn id="662" dur="6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54806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repeatCount="indefinite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8159 -0.17445 L -0.02482 1.21944 " pathEditMode="relative" rAng="0" ptsTypes="AA">
                                      <p:cBhvr>
                                        <p:cTn id="664" dur="4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69694"/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6858 -0.49194 L 0.15521 1.08306 " pathEditMode="relative" rAng="0" ptsTypes="AA">
                                      <p:cBhvr>
                                        <p:cTn id="666" dur="6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78750"/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 -0.26333 L 0.15104 1.11 " pathEditMode="relative" rAng="0" ptsTypes="AA">
                                      <p:cBhvr>
                                        <p:cTn id="668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68667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11 -0.17108 L 0.0707 1.12451 " pathEditMode="relative" rAng="0" ptsTypes="AA">
                                      <p:cBhvr>
                                        <p:cTn id="670" dur="58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3" y="64779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2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4" dur="4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6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0" dur="2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2" dur="3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3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5" dur="1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8" dur="1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1" dur="1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4" dur="1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7" dur="1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0" dur="1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1" presetID="42" presetClass="path" presetSubtype="0" repeatCount="indefinite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99449E-6 9.80392E-7 L 0.0725 1.09191 " pathEditMode="relative" rAng="0" ptsTypes="AA">
                                      <p:cBhvr>
                                        <p:cTn id="702" dur="6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5" y="54583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31 0.00444 L 0.05122 1.16361 " pathEditMode="relative" rAng="0" ptsTypes="AA">
                                      <p:cBhvr>
                                        <p:cTn id="704" dur="6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57944"/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repeatCount="indefinite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14983 -0.17445 L -0.1283 1.21944 " pathEditMode="relative" rAng="0" ptsTypes="AA">
                                      <p:cBhvr>
                                        <p:cTn id="706" dur="6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69694"/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repeatCount="indefinite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6753 -0.49194 L 0.05555 1.15834 " pathEditMode="relative" rAng="0" ptsTypes="AA">
                                      <p:cBhvr>
                                        <p:cTn id="708" dur="47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" y="82500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6962 -0.32639 L 0.23524 1.12278 " pathEditMode="relative" rAng="0" ptsTypes="AA">
                                      <p:cBhvr>
                                        <p:cTn id="710" dur="8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72444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5 -0.14333 L 0.08316 1.145 " pathEditMode="relative" rAng="0" ptsTypes="AA">
                                      <p:cBhvr>
                                        <p:cTn id="712" dur="6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64417"/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4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6" dur="4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8" dur="3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0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2" dur="2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24" dur="3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5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7" dur="1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8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0" dur="1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1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3" dur="1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4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6" dur="1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7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9" dur="1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0" presetID="1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2" dur="1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utoUpdateAnimBg="0"/>
      <p:bldP spid="16" grpId="0" bldLvl="0" autoUpdateAnimBg="0"/>
      <p:bldP spid="16" grpId="1" bldLvl="0" autoUpdateAnimBg="0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47EBD15-C00F-4116-99E0-B6B58E9521DC}"/>
              </a:ext>
            </a:extLst>
          </p:cNvPr>
          <p:cNvSpPr txBox="1"/>
          <p:nvPr/>
        </p:nvSpPr>
        <p:spPr>
          <a:xfrm>
            <a:off x="2051720" y="1109338"/>
            <a:ext cx="60452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8800" b="1" spc="200">
                <a:gradFill flip="none" rotWithShape="1"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8000" spc="1000" dirty="0"/>
              <a:t>团结拼搏    </a:t>
            </a:r>
            <a:endParaRPr lang="en-US" altLang="zh-CN" sz="8000" spc="1000" dirty="0"/>
          </a:p>
          <a:p>
            <a:r>
              <a:rPr lang="zh-CN" altLang="en-US" sz="8000" spc="1000" dirty="0"/>
              <a:t>再创辉煌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716F650-2940-40BA-A4E4-797317157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3" y="1963976"/>
            <a:ext cx="3077154" cy="23343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Picture 6">
            <a:extLst>
              <a:ext uri="{FF2B5EF4-FFF2-40B4-BE49-F238E27FC236}">
                <a16:creationId xmlns="" xmlns:a16="http://schemas.microsoft.com/office/drawing/2014/main" id="{45E0AF5E-558A-47E7-9CE1-515A6D489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612294"/>
            <a:ext cx="2462742" cy="18155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Picture 8">
            <a:extLst>
              <a:ext uri="{FF2B5EF4-FFF2-40B4-BE49-F238E27FC236}">
                <a16:creationId xmlns="" xmlns:a16="http://schemas.microsoft.com/office/drawing/2014/main" id="{D2D2710C-E087-4580-AF17-7EAF27EDC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/>
          </a:blip>
          <a:stretch>
            <a:fillRect/>
          </a:stretch>
        </p:blipFill>
        <p:spPr bwMode="auto">
          <a:xfrm>
            <a:off x="5706576" y="699542"/>
            <a:ext cx="2840334" cy="18812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6" name="Picture 9">
            <a:extLst>
              <a:ext uri="{FF2B5EF4-FFF2-40B4-BE49-F238E27FC236}">
                <a16:creationId xmlns="" xmlns:a16="http://schemas.microsoft.com/office/drawing/2014/main" id="{1BD47FD0-F79B-4265-A019-42051B511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2315" y="2723949"/>
            <a:ext cx="2725501" cy="1817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" name="Picture 10">
            <a:extLst>
              <a:ext uri="{FF2B5EF4-FFF2-40B4-BE49-F238E27FC236}">
                <a16:creationId xmlns="" xmlns:a16="http://schemas.microsoft.com/office/drawing/2014/main" id="{E73B90A3-C5DC-40E7-B16B-619E8B939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6576" y="513254"/>
            <a:ext cx="2840334" cy="2093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" name="Picture 11">
            <a:extLst>
              <a:ext uri="{FF2B5EF4-FFF2-40B4-BE49-F238E27FC236}">
                <a16:creationId xmlns="" xmlns:a16="http://schemas.microsoft.com/office/drawing/2014/main" id="{CC9EFBBC-4EC1-49F3-ABDF-13BC71B4F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3288" y="921255"/>
            <a:ext cx="2761885" cy="1841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9" name="Picture 12">
            <a:extLst>
              <a:ext uri="{FF2B5EF4-FFF2-40B4-BE49-F238E27FC236}">
                <a16:creationId xmlns="" xmlns:a16="http://schemas.microsoft.com/office/drawing/2014/main" id="{0906A8E8-5641-43B8-BF9F-833C32D58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 bwMode="auto">
          <a:xfrm>
            <a:off x="1691683" y="3131173"/>
            <a:ext cx="2592287" cy="16063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" name="Picture 13">
            <a:extLst>
              <a:ext uri="{FF2B5EF4-FFF2-40B4-BE49-F238E27FC236}">
                <a16:creationId xmlns="" xmlns:a16="http://schemas.microsoft.com/office/drawing/2014/main" id="{BBF6E4D0-0096-444D-8859-2D9E27D5B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647" y="2605075"/>
            <a:ext cx="3082125" cy="2054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杨培安-我相信.mp3">
            <a:hlinkClick r:id="" action="ppaction://media"/>
            <a:extLst>
              <a:ext uri="{FF2B5EF4-FFF2-40B4-BE49-F238E27FC236}">
                <a16:creationId xmlns="" xmlns:a16="http://schemas.microsoft.com/office/drawing/2014/main" id="{DF2E1073-1008-4443-B72B-2A2195C1EB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972600" y="4432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4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3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11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1.94444E-6 1.11111E-6 L -0.54305 1.11111E-6 " pathEditMode="relative" rAng="0" ptsTypes="AA">
                                      <p:cBhvr>
                                        <p:cTn id="19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5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27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1.94444E-6 1.11111E-6 L -0.47743 1.11111E-6 " pathEditMode="relative" rAng="0" ptsTypes="AA">
                                      <p:cBhvr>
                                        <p:cTn id="35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72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43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02205 -0.03861 L -0.36753 -0.02996 " pathEditMode="relative" rAng="0" ptsTypes="AA">
                                      <p:cBhvr>
                                        <p:cTn id="51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79" y="43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3" presetClass="path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Motion origin="layout" path="M -0.02847 0.05623 L -0.45659 -0.11059 " pathEditMode="relative" rAng="0" ptsTypes="AA">
                                      <p:cBhvr>
                                        <p:cTn id="6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6" y="-834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">
                <p:cTn id="7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432F310-1FC9-494E-8045-2F243FD451D2}"/>
              </a:ext>
            </a:extLst>
          </p:cNvPr>
          <p:cNvSpPr txBox="1"/>
          <p:nvPr/>
        </p:nvSpPr>
        <p:spPr>
          <a:xfrm>
            <a:off x="1583668" y="1854612"/>
            <a:ext cx="6084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 spc="200">
                <a:gradFill flip="none" rotWithShape="1"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/>
              <a:t>今天的晚会到此结束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41A2BA0-A981-4A81-9746-BDC8A278B9D9}"/>
              </a:ext>
            </a:extLst>
          </p:cNvPr>
          <p:cNvSpPr txBox="1"/>
          <p:nvPr/>
        </p:nvSpPr>
        <p:spPr>
          <a:xfrm>
            <a:off x="1403648" y="1350556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8800" b="1" spc="200">
                <a:gradFill flip="none" rotWithShape="1">
                  <a:gsLst>
                    <a:gs pos="53000">
                      <a:srgbClr val="FFC000"/>
                    </a:gs>
                    <a:gs pos="84000">
                      <a:schemeClr val="accent6">
                        <a:lumMod val="0"/>
                        <a:lumOff val="100000"/>
                      </a:schemeClr>
                    </a:gs>
                    <a:gs pos="20000">
                      <a:srgbClr val="FF9900"/>
                    </a:gs>
                  </a:gsLst>
                  <a:lin ang="16200000" scaled="1"/>
                  <a:tileRect/>
                </a:gradFill>
                <a:effectLst>
                  <a:outerShdw blurRad="101600" dist="38100" dir="5400000" algn="t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000" dirty="0"/>
              <a:t>祝大家春节愉快！</a:t>
            </a:r>
            <a:endParaRPr lang="en-US" altLang="zh-CN" sz="6000" dirty="0"/>
          </a:p>
          <a:p>
            <a:pPr algn="ctr"/>
            <a:r>
              <a:rPr lang="zh-CN" altLang="en-US" sz="6000" dirty="0"/>
              <a:t>阖家欢乐！</a:t>
            </a:r>
          </a:p>
        </p:txBody>
      </p:sp>
    </p:spTree>
    <p:extLst>
      <p:ext uri="{BB962C8B-B14F-4D97-AF65-F5344CB8AC3E}">
        <p14:creationId xmlns:p14="http://schemas.microsoft.com/office/powerpoint/2010/main" val="339964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</Words>
  <Application>Microsoft Office PowerPoint</Application>
  <PresentationFormat>全屏显示(16:9)</PresentationFormat>
  <Paragraphs>85</Paragraphs>
  <Slides>20</Slides>
  <Notes>20</Notes>
  <HiddenSlides>0</HiddenSlides>
  <MMClips>5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黑体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演示文稿2</dc:title>
  <dc:creator/>
  <cp:lastModifiedBy/>
  <cp:revision>1</cp:revision>
  <dcterms:created xsi:type="dcterms:W3CDTF">2017-09-22T15:48:52Z</dcterms:created>
  <dcterms:modified xsi:type="dcterms:W3CDTF">2019-01-18T05:19:22Z</dcterms:modified>
</cp:coreProperties>
</file>