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23" r:id="rId3"/>
    <p:sldId id="304" r:id="rId4"/>
    <p:sldId id="290" r:id="rId5"/>
    <p:sldId id="279" r:id="rId6"/>
    <p:sldId id="266" r:id="rId7"/>
    <p:sldId id="324" r:id="rId8"/>
    <p:sldId id="275" r:id="rId9"/>
    <p:sldId id="305" r:id="rId10"/>
    <p:sldId id="306" r:id="rId11"/>
    <p:sldId id="307" r:id="rId12"/>
    <p:sldId id="281" r:id="rId13"/>
    <p:sldId id="283" r:id="rId14"/>
    <p:sldId id="270" r:id="rId15"/>
    <p:sldId id="325" r:id="rId16"/>
    <p:sldId id="276" r:id="rId17"/>
    <p:sldId id="265" r:id="rId18"/>
    <p:sldId id="263" r:id="rId19"/>
    <p:sldId id="268" r:id="rId20"/>
    <p:sldId id="273" r:id="rId21"/>
    <p:sldId id="274" r:id="rId22"/>
    <p:sldId id="282" r:id="rId23"/>
    <p:sldId id="280" r:id="rId24"/>
    <p:sldId id="278" r:id="rId25"/>
    <p:sldId id="326" r:id="rId26"/>
    <p:sldId id="308" r:id="rId27"/>
    <p:sldId id="285" r:id="rId28"/>
    <p:sldId id="310" r:id="rId29"/>
    <p:sldId id="293" r:id="rId30"/>
    <p:sldId id="309" r:id="rId31"/>
    <p:sldId id="328"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79" autoAdjust="0"/>
  </p:normalViewPr>
  <p:slideViewPr>
    <p:cSldViewPr snapToGrid="0">
      <p:cViewPr varScale="1">
        <p:scale>
          <a:sx n="87" d="100"/>
          <a:sy n="87" d="100"/>
        </p:scale>
        <p:origin x="64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87AAB-9229-4B6D-AEC8-C838C00FEB5C}" type="datetimeFigureOut">
              <a:rPr lang="zh-CN" altLang="en-US" smtClean="0"/>
              <a:t>2019/4/19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34C874-4714-4700-BB21-75EC6B31A697}" type="slidenum">
              <a:rPr lang="zh-CN" altLang="en-US" smtClean="0"/>
              <a:t>‹#›</a:t>
            </a:fld>
            <a:endParaRPr lang="zh-CN" altLang="en-US"/>
          </a:p>
        </p:txBody>
      </p:sp>
    </p:spTree>
    <p:extLst>
      <p:ext uri="{BB962C8B-B14F-4D97-AF65-F5344CB8AC3E}">
        <p14:creationId xmlns:p14="http://schemas.microsoft.com/office/powerpoint/2010/main" val="2994059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34C874-4714-4700-BB21-75EC6B31A697}" type="slidenum">
              <a:rPr lang="zh-CN" altLang="en-US" smtClean="0"/>
              <a:t>1</a:t>
            </a:fld>
            <a:endParaRPr lang="zh-CN" altLang="en-US"/>
          </a:p>
        </p:txBody>
      </p:sp>
    </p:spTree>
    <p:extLst>
      <p:ext uri="{BB962C8B-B14F-4D97-AF65-F5344CB8AC3E}">
        <p14:creationId xmlns:p14="http://schemas.microsoft.com/office/powerpoint/2010/main" val="27795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t>2</a:t>
            </a:fld>
            <a:endParaRPr lang="ru-RU"/>
          </a:p>
        </p:txBody>
      </p:sp>
    </p:spTree>
    <p:extLst>
      <p:ext uri="{BB962C8B-B14F-4D97-AF65-F5344CB8AC3E}">
        <p14:creationId xmlns:p14="http://schemas.microsoft.com/office/powerpoint/2010/main" val="863609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07FDF7-5FD9-4D6A-95A0-DAECE90C5637}" type="slidenum">
              <a:rPr lang="zh-CN" altLang="en-US" smtClean="0"/>
              <a:t>3</a:t>
            </a:fld>
            <a:endParaRPr lang="zh-CN" altLang="en-US"/>
          </a:p>
        </p:txBody>
      </p:sp>
    </p:spTree>
    <p:extLst>
      <p:ext uri="{BB962C8B-B14F-4D97-AF65-F5344CB8AC3E}">
        <p14:creationId xmlns:p14="http://schemas.microsoft.com/office/powerpoint/2010/main" val="1273912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07FDF7-5FD9-4D6A-95A0-DAECE90C5637}" type="slidenum">
              <a:rPr lang="zh-CN" altLang="en-US" smtClean="0"/>
              <a:t>4</a:t>
            </a:fld>
            <a:endParaRPr lang="zh-CN" altLang="en-US"/>
          </a:p>
        </p:txBody>
      </p:sp>
    </p:spTree>
    <p:extLst>
      <p:ext uri="{BB962C8B-B14F-4D97-AF65-F5344CB8AC3E}">
        <p14:creationId xmlns:p14="http://schemas.microsoft.com/office/powerpoint/2010/main" val="113526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07FDF7-5FD9-4D6A-95A0-DAECE90C5637}" type="slidenum">
              <a:rPr lang="zh-CN" altLang="en-US" smtClean="0"/>
              <a:t>5</a:t>
            </a:fld>
            <a:endParaRPr lang="zh-CN" altLang="en-US"/>
          </a:p>
        </p:txBody>
      </p:sp>
    </p:spTree>
    <p:extLst>
      <p:ext uri="{BB962C8B-B14F-4D97-AF65-F5344CB8AC3E}">
        <p14:creationId xmlns:p14="http://schemas.microsoft.com/office/powerpoint/2010/main" val="4215915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FA455D-7E74-47B5-AB3F-816C980574A1}" type="slidenum">
              <a:rPr lang="zh-CN" altLang="en-US" smtClean="0"/>
              <a:t>6</a:t>
            </a:fld>
            <a:endParaRPr lang="zh-CN" altLang="en-US"/>
          </a:p>
        </p:txBody>
      </p:sp>
    </p:spTree>
    <p:extLst>
      <p:ext uri="{BB962C8B-B14F-4D97-AF65-F5344CB8AC3E}">
        <p14:creationId xmlns:p14="http://schemas.microsoft.com/office/powerpoint/2010/main" val="3705940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t>7</a:t>
            </a:fld>
            <a:endParaRPr lang="ru-RU"/>
          </a:p>
        </p:txBody>
      </p:sp>
    </p:spTree>
    <p:extLst>
      <p:ext uri="{BB962C8B-B14F-4D97-AF65-F5344CB8AC3E}">
        <p14:creationId xmlns:p14="http://schemas.microsoft.com/office/powerpoint/2010/main" val="142461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FA455D-7E74-47B5-AB3F-816C980574A1}" type="slidenum">
              <a:rPr lang="zh-CN" altLang="en-US" smtClean="0"/>
              <a:t>8</a:t>
            </a:fld>
            <a:endParaRPr lang="zh-CN" altLang="en-US"/>
          </a:p>
        </p:txBody>
      </p:sp>
    </p:spTree>
    <p:extLst>
      <p:ext uri="{BB962C8B-B14F-4D97-AF65-F5344CB8AC3E}">
        <p14:creationId xmlns:p14="http://schemas.microsoft.com/office/powerpoint/2010/main" val="2415817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FA455D-7E74-47B5-AB3F-816C980574A1}" type="slidenum">
              <a:rPr lang="zh-CN" altLang="en-US" smtClean="0"/>
              <a:t>9</a:t>
            </a:fld>
            <a:endParaRPr lang="zh-CN" altLang="en-US"/>
          </a:p>
        </p:txBody>
      </p:sp>
    </p:spTree>
    <p:extLst>
      <p:ext uri="{BB962C8B-B14F-4D97-AF65-F5344CB8AC3E}">
        <p14:creationId xmlns:p14="http://schemas.microsoft.com/office/powerpoint/2010/main" val="3913212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306645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991037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FA455D-7E74-47B5-AB3F-816C980574A1}" type="slidenum">
              <a:rPr lang="zh-CN" altLang="en-US" smtClean="0"/>
              <a:t>12</a:t>
            </a:fld>
            <a:endParaRPr lang="zh-CN" altLang="en-US"/>
          </a:p>
        </p:txBody>
      </p:sp>
    </p:spTree>
    <p:extLst>
      <p:ext uri="{BB962C8B-B14F-4D97-AF65-F5344CB8AC3E}">
        <p14:creationId xmlns:p14="http://schemas.microsoft.com/office/powerpoint/2010/main" val="3350360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FA455D-7E74-47B5-AB3F-816C980574A1}" type="slidenum">
              <a:rPr lang="zh-CN" altLang="en-US" smtClean="0"/>
              <a:t>13</a:t>
            </a:fld>
            <a:endParaRPr lang="zh-CN" altLang="en-US"/>
          </a:p>
        </p:txBody>
      </p:sp>
    </p:spTree>
    <p:extLst>
      <p:ext uri="{BB962C8B-B14F-4D97-AF65-F5344CB8AC3E}">
        <p14:creationId xmlns:p14="http://schemas.microsoft.com/office/powerpoint/2010/main" val="1938431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07FDF7-5FD9-4D6A-95A0-DAECE90C5637}" type="slidenum">
              <a:rPr lang="zh-CN" altLang="en-US" smtClean="0"/>
              <a:t>14</a:t>
            </a:fld>
            <a:endParaRPr lang="zh-CN" altLang="en-US"/>
          </a:p>
        </p:txBody>
      </p:sp>
    </p:spTree>
    <p:extLst>
      <p:ext uri="{BB962C8B-B14F-4D97-AF65-F5344CB8AC3E}">
        <p14:creationId xmlns:p14="http://schemas.microsoft.com/office/powerpoint/2010/main" val="78269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t>15</a:t>
            </a:fld>
            <a:endParaRPr lang="ru-RU"/>
          </a:p>
        </p:txBody>
      </p:sp>
    </p:spTree>
    <p:extLst>
      <p:ext uri="{BB962C8B-B14F-4D97-AF65-F5344CB8AC3E}">
        <p14:creationId xmlns:p14="http://schemas.microsoft.com/office/powerpoint/2010/main" val="759454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462637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574299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7928A0-E262-40BC-A57F-04B7F83766E6}" type="slidenum">
              <a:rPr lang="zh-CN" altLang="en-US" smtClean="0"/>
              <a:t>18</a:t>
            </a:fld>
            <a:endParaRPr lang="zh-CN" altLang="en-US"/>
          </a:p>
        </p:txBody>
      </p:sp>
    </p:spTree>
    <p:extLst>
      <p:ext uri="{BB962C8B-B14F-4D97-AF65-F5344CB8AC3E}">
        <p14:creationId xmlns:p14="http://schemas.microsoft.com/office/powerpoint/2010/main" val="1051198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7928A0-E262-40BC-A57F-04B7F83766E6}" type="slidenum">
              <a:rPr lang="zh-CN" altLang="en-US" smtClean="0"/>
              <a:t>19</a:t>
            </a:fld>
            <a:endParaRPr lang="zh-CN" altLang="en-US"/>
          </a:p>
        </p:txBody>
      </p:sp>
    </p:spTree>
    <p:extLst>
      <p:ext uri="{BB962C8B-B14F-4D97-AF65-F5344CB8AC3E}">
        <p14:creationId xmlns:p14="http://schemas.microsoft.com/office/powerpoint/2010/main" val="69383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7928A0-E262-40BC-A57F-04B7F83766E6}" type="slidenum">
              <a:rPr lang="zh-CN" altLang="en-US" smtClean="0"/>
              <a:t>20</a:t>
            </a:fld>
            <a:endParaRPr lang="zh-CN" altLang="en-US"/>
          </a:p>
        </p:txBody>
      </p:sp>
    </p:spTree>
    <p:extLst>
      <p:ext uri="{BB962C8B-B14F-4D97-AF65-F5344CB8AC3E}">
        <p14:creationId xmlns:p14="http://schemas.microsoft.com/office/powerpoint/2010/main" val="1785107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41F01B-B3BB-4AF1-84A3-C0AAEF8BE3EC}" type="slidenum">
              <a:rPr lang="zh-CN" altLang="en-US" smtClean="0"/>
              <a:t>21</a:t>
            </a:fld>
            <a:endParaRPr lang="zh-CN" altLang="en-US"/>
          </a:p>
        </p:txBody>
      </p:sp>
    </p:spTree>
    <p:extLst>
      <p:ext uri="{BB962C8B-B14F-4D97-AF65-F5344CB8AC3E}">
        <p14:creationId xmlns:p14="http://schemas.microsoft.com/office/powerpoint/2010/main" val="233322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068064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41F01B-B3BB-4AF1-84A3-C0AAEF8BE3EC}" type="slidenum">
              <a:rPr lang="zh-CN" altLang="en-US" smtClean="0"/>
              <a:t>23</a:t>
            </a:fld>
            <a:endParaRPr lang="zh-CN" altLang="en-US"/>
          </a:p>
        </p:txBody>
      </p:sp>
    </p:spTree>
    <p:extLst>
      <p:ext uri="{BB962C8B-B14F-4D97-AF65-F5344CB8AC3E}">
        <p14:creationId xmlns:p14="http://schemas.microsoft.com/office/powerpoint/2010/main" val="405470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635799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t>25</a:t>
            </a:fld>
            <a:endParaRPr lang="ru-RU"/>
          </a:p>
        </p:txBody>
      </p:sp>
    </p:spTree>
    <p:extLst>
      <p:ext uri="{BB962C8B-B14F-4D97-AF65-F5344CB8AC3E}">
        <p14:creationId xmlns:p14="http://schemas.microsoft.com/office/powerpoint/2010/main" val="2608468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3848945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3685214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41AB46-3906-4291-9502-775C5DC95869}" type="slidenum">
              <a:rPr lang="en-US" smtClean="0"/>
              <a:t>28</a:t>
            </a:fld>
            <a:endParaRPr lang="en-US"/>
          </a:p>
        </p:txBody>
      </p:sp>
    </p:spTree>
    <p:extLst>
      <p:ext uri="{BB962C8B-B14F-4D97-AF65-F5344CB8AC3E}">
        <p14:creationId xmlns:p14="http://schemas.microsoft.com/office/powerpoint/2010/main" val="2109721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41AB46-3906-4291-9502-775C5DC95869}" type="slidenum">
              <a:rPr lang="en-US" smtClean="0"/>
              <a:t>29</a:t>
            </a:fld>
            <a:endParaRPr lang="en-US"/>
          </a:p>
        </p:txBody>
      </p:sp>
    </p:spTree>
    <p:extLst>
      <p:ext uri="{BB962C8B-B14F-4D97-AF65-F5344CB8AC3E}">
        <p14:creationId xmlns:p14="http://schemas.microsoft.com/office/powerpoint/2010/main" val="66299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07FDF7-5FD9-4D6A-95A0-DAECE90C5637}" type="slidenum">
              <a:rPr lang="zh-CN" altLang="en-US" smtClean="0"/>
              <a:t>30</a:t>
            </a:fld>
            <a:endParaRPr lang="zh-CN" altLang="en-US"/>
          </a:p>
        </p:txBody>
      </p:sp>
    </p:spTree>
    <p:extLst>
      <p:ext uri="{BB962C8B-B14F-4D97-AF65-F5344CB8AC3E}">
        <p14:creationId xmlns:p14="http://schemas.microsoft.com/office/powerpoint/2010/main" val="3546246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34C874-4714-4700-BB21-75EC6B31A697}" type="slidenum">
              <a:rPr lang="zh-CN" altLang="en-US" smtClean="0"/>
              <a:t>31</a:t>
            </a:fld>
            <a:endParaRPr lang="zh-CN" altLang="en-US"/>
          </a:p>
        </p:txBody>
      </p:sp>
    </p:spTree>
    <p:extLst>
      <p:ext uri="{BB962C8B-B14F-4D97-AF65-F5344CB8AC3E}">
        <p14:creationId xmlns:p14="http://schemas.microsoft.com/office/powerpoint/2010/main" val="328056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1A3BE61-6FF1-477B-9A27-68636836C37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624F89D7-332E-47C6-917B-3B320B40ED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BE30B7C-DC1B-4E0C-8AA6-0CE07B62AE99}"/>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8C47EEBB-8330-4B12-A351-664271BA97D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E06CD6-6683-4653-8264-DD3171D4AD7C}"/>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428312195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ED43D8F-4AB7-4D64-A707-EED75DB042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F818C11-D77E-4194-BDA8-2049009563A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13AE6F1-62B9-4F45-9A71-2F67A82826C4}"/>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6077E099-F345-466A-95A8-C7FE726129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641278B-6278-43D1-90B5-2C2EB3F8D7D4}"/>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147443418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1A90FBD-4D02-4E1B-9014-93D72C1DF7E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9686DCB-DFAD-4432-9220-ED6E4873FC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8EC18167-213C-42AC-B13C-2A75926424DC}"/>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FC3866A0-9AA3-4659-8A00-FCD756BA5E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2D5E05C-B1DE-4AFA-A761-308470AF5D26}"/>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40277761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50F82B1-EED4-45A7-AD71-CCC163CCF4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ABD7F23-D979-4550-8857-5E25469CF9C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AA2A2620-E5CE-4474-9622-9DDF4DC3FB01}"/>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A4B71057-5259-4962-84A5-F6B6314AC109}"/>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6" name="页脚占位符 5">
            <a:extLst>
              <a:ext uri="{FF2B5EF4-FFF2-40B4-BE49-F238E27FC236}">
                <a16:creationId xmlns:a16="http://schemas.microsoft.com/office/drawing/2014/main" xmlns="" id="{F4F81149-2176-4F31-857F-4C34EAB0BBE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4E6870-0CB5-4C8E-BBE0-C59938B23A56}"/>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211416579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695DD69-B770-4350-84BB-594E6E59240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C1C72E7-7A7B-44CA-8189-611CDD25FB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7D1D6E13-E665-4C4C-A682-A28A953D742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F818716F-A957-4BC9-9FAB-81380DCFD4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34DC1686-88BB-4E9E-BAC7-59D389A7AD4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474464E-C64A-405B-8D47-72AA3523A9C0}"/>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8" name="页脚占位符 7">
            <a:extLst>
              <a:ext uri="{FF2B5EF4-FFF2-40B4-BE49-F238E27FC236}">
                <a16:creationId xmlns:a16="http://schemas.microsoft.com/office/drawing/2014/main" xmlns="" id="{05B76807-9B1F-4352-A4F8-2C64125F40F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619B775-3970-4A3E-9762-11C41B45FBDF}"/>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134908629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A05D90-7110-4EFB-A0ED-33AA81B4B47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6998AFA-A360-4228-A281-34B365B9F5D8}"/>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4" name="页脚占位符 3">
            <a:extLst>
              <a:ext uri="{FF2B5EF4-FFF2-40B4-BE49-F238E27FC236}">
                <a16:creationId xmlns:a16="http://schemas.microsoft.com/office/drawing/2014/main" xmlns="" id="{8AF0F84B-FECF-4ECB-9383-0297BA5E0CE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6DDA8F84-0F32-4732-B58A-57B779E44A31}"/>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145733366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40EB2AA6-7960-4711-8ADD-E841F7ADD9F3}"/>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3" name="页脚占位符 2">
            <a:extLst>
              <a:ext uri="{FF2B5EF4-FFF2-40B4-BE49-F238E27FC236}">
                <a16:creationId xmlns:a16="http://schemas.microsoft.com/office/drawing/2014/main" xmlns="" id="{971C8011-070D-4E3B-9718-440AC2755F3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BA36138-452D-4A09-BFF6-7742FAEF572D}"/>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133375470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260DCD9-55BF-4C40-8F3C-69BC98E47B4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5562CF3-D5DC-4528-9354-2185EE9E41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F556244F-4469-4647-9E4F-EA136879C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0657E4F-C6EE-4FCF-890C-CD6BA47209F5}"/>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6" name="页脚占位符 5">
            <a:extLst>
              <a:ext uri="{FF2B5EF4-FFF2-40B4-BE49-F238E27FC236}">
                <a16:creationId xmlns:a16="http://schemas.microsoft.com/office/drawing/2014/main" xmlns="" id="{F6E24D05-8C1C-4E0F-9E98-AAC70C7C619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C6E6567-56DE-4E1C-A46D-4775DDAE4EEF}"/>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373341432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20C3B8C-E4C3-4E62-892A-5235967AC6E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E4B8080-ACBD-4376-90D3-3CE08B2AD8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EC2407C-E48D-47F4-A155-653D77D87F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236E5D8-D473-49AD-8C2F-1A54BA4786BE}"/>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6" name="页脚占位符 5">
            <a:extLst>
              <a:ext uri="{FF2B5EF4-FFF2-40B4-BE49-F238E27FC236}">
                <a16:creationId xmlns:a16="http://schemas.microsoft.com/office/drawing/2014/main" xmlns="" id="{CDEF05F3-E05D-47F7-A4A0-3FFCFC5A153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606EA384-2EBD-4A83-8810-1F2580467243}"/>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388963822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0455DE6-4573-48B3-B460-9045ED0AFD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DA6F6D5-EDCB-4A77-8192-4AD6536D807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C04E09A-D270-4FC1-87E4-4AB8CBEBBAF0}"/>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CCF165A5-54E2-418B-8837-900A325046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B974348-B2B9-4419-B3B2-24ED72F4E01C}"/>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207492981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A6B89F8E-FBFE-4BFD-9A21-C8290F1518F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9EF825EB-8090-46A4-8AE3-51E66FE8171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366CC9EF-EAAC-4C5A-9AA6-B8942AAE1024}"/>
              </a:ext>
            </a:extLst>
          </p:cNvPr>
          <p:cNvSpPr>
            <a:spLocks noGrp="1"/>
          </p:cNvSpPr>
          <p:nvPr>
            <p:ph type="dt" sz="half" idx="10"/>
          </p:nvPr>
        </p:nvSpPr>
        <p:spPr/>
        <p:txBody>
          <a:body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A81E13BF-E8F1-492C-AD6F-03FC02CA5A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36A3261-2082-40BF-8293-9D236C51DDB6}"/>
              </a:ext>
            </a:extLst>
          </p:cNvPr>
          <p:cNvSpPr>
            <a:spLocks noGrp="1"/>
          </p:cNvSpPr>
          <p:nvPr>
            <p:ph type="sldNum" sz="quarter" idx="12"/>
          </p:nvPr>
        </p:nvSpPr>
        <p:spPr/>
        <p:txBody>
          <a:body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4207182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23707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55600" y="660400"/>
            <a:ext cx="3619500" cy="3365500"/>
          </a:xfrm>
          <a:prstGeom prst="diamond">
            <a:avLst/>
          </a:prstGeom>
        </p:spPr>
        <p:txBody>
          <a:bodyPr rtlCol="0">
            <a:normAutofit/>
          </a:bodyPr>
          <a:lstStyle/>
          <a:p>
            <a:pPr lvl="0"/>
            <a:endParaRPr lang="id-ID" noProof="0"/>
          </a:p>
        </p:txBody>
      </p:sp>
      <p:sp>
        <p:nvSpPr>
          <p:cNvPr id="8" name="Picture Placeholder 6"/>
          <p:cNvSpPr>
            <a:spLocks noGrp="1"/>
          </p:cNvSpPr>
          <p:nvPr>
            <p:ph type="pic" sz="quarter" idx="11"/>
          </p:nvPr>
        </p:nvSpPr>
        <p:spPr>
          <a:xfrm>
            <a:off x="2324100" y="2476500"/>
            <a:ext cx="3619500" cy="3365500"/>
          </a:xfrm>
          <a:prstGeom prst="diamond">
            <a:avLst/>
          </a:prstGeom>
        </p:spPr>
        <p:txBody>
          <a:bodyPr rtlCol="0">
            <a:normAutofit/>
          </a:bodyPr>
          <a:lstStyle/>
          <a:p>
            <a:pPr lvl="0"/>
            <a:endParaRPr lang="id-ID" noProof="0"/>
          </a:p>
        </p:txBody>
      </p:sp>
      <p:sp>
        <p:nvSpPr>
          <p:cNvPr id="9" name="Picture Placeholder 6"/>
          <p:cNvSpPr>
            <a:spLocks noGrp="1"/>
          </p:cNvSpPr>
          <p:nvPr>
            <p:ph type="pic" sz="quarter" idx="12"/>
          </p:nvPr>
        </p:nvSpPr>
        <p:spPr>
          <a:xfrm>
            <a:off x="4292600" y="660400"/>
            <a:ext cx="3619500" cy="3365500"/>
          </a:xfrm>
          <a:prstGeom prst="diamond">
            <a:avLst/>
          </a:prstGeom>
        </p:spPr>
        <p:txBody>
          <a:bodyPr rtlCol="0">
            <a:normAutofit/>
          </a:bodyPr>
          <a:lstStyle/>
          <a:p>
            <a:pPr lvl="0"/>
            <a:endParaRPr lang="id-ID" noProof="0"/>
          </a:p>
        </p:txBody>
      </p:sp>
      <p:sp>
        <p:nvSpPr>
          <p:cNvPr id="10" name="Picture Placeholder 6"/>
          <p:cNvSpPr>
            <a:spLocks noGrp="1"/>
          </p:cNvSpPr>
          <p:nvPr>
            <p:ph type="pic" sz="quarter" idx="13"/>
          </p:nvPr>
        </p:nvSpPr>
        <p:spPr>
          <a:xfrm>
            <a:off x="6261100" y="2476500"/>
            <a:ext cx="3619500" cy="3365500"/>
          </a:xfrm>
          <a:prstGeom prst="diamond">
            <a:avLst/>
          </a:prstGeom>
        </p:spPr>
        <p:txBody>
          <a:bodyPr rtlCol="0">
            <a:normAutofit/>
          </a:bodyPr>
          <a:lstStyle/>
          <a:p>
            <a:pPr lvl="0"/>
            <a:endParaRPr lang="id-ID" noProof="0"/>
          </a:p>
        </p:txBody>
      </p:sp>
      <p:sp>
        <p:nvSpPr>
          <p:cNvPr id="11" name="Picture Placeholder 6"/>
          <p:cNvSpPr>
            <a:spLocks noGrp="1"/>
          </p:cNvSpPr>
          <p:nvPr>
            <p:ph type="pic" sz="quarter" idx="14"/>
          </p:nvPr>
        </p:nvSpPr>
        <p:spPr>
          <a:xfrm>
            <a:off x="8229600" y="660400"/>
            <a:ext cx="3619500" cy="3365500"/>
          </a:xfrm>
          <a:prstGeom prst="diamond">
            <a:avLst/>
          </a:prstGeom>
        </p:spPr>
        <p:txBody>
          <a:bodyPr rtlCol="0">
            <a:normAutofit/>
          </a:bodyPr>
          <a:lstStyle/>
          <a:p>
            <a:pPr lvl="0"/>
            <a:endParaRPr lang="id-ID" noProof="0"/>
          </a:p>
        </p:txBody>
      </p:sp>
    </p:spTree>
    <p:extLst>
      <p:ext uri="{BB962C8B-B14F-4D97-AF65-F5344CB8AC3E}">
        <p14:creationId xmlns:p14="http://schemas.microsoft.com/office/powerpoint/2010/main" val="406108433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9" name="Picture Placeholder 18"/>
          <p:cNvSpPr>
            <a:spLocks noGrp="1"/>
          </p:cNvSpPr>
          <p:nvPr>
            <p:ph type="pic" sz="quarter" idx="12"/>
          </p:nvPr>
        </p:nvSpPr>
        <p:spPr>
          <a:xfrm>
            <a:off x="327378" y="4450645"/>
            <a:ext cx="3375377" cy="2077156"/>
          </a:xfrm>
          <a:custGeom>
            <a:avLst/>
            <a:gdLst>
              <a:gd name="connsiteX0" fmla="*/ 0 w 3375377"/>
              <a:gd name="connsiteY0" fmla="*/ 0 h 2077156"/>
              <a:gd name="connsiteX1" fmla="*/ 3375377 w 3375377"/>
              <a:gd name="connsiteY1" fmla="*/ 0 h 2077156"/>
              <a:gd name="connsiteX2" fmla="*/ 3375377 w 3375377"/>
              <a:gd name="connsiteY2" fmla="*/ 2077156 h 2077156"/>
              <a:gd name="connsiteX3" fmla="*/ 0 w 3375377"/>
              <a:gd name="connsiteY3" fmla="*/ 2077156 h 2077156"/>
            </a:gdLst>
            <a:ahLst/>
            <a:cxnLst>
              <a:cxn ang="0">
                <a:pos x="connsiteX0" y="connsiteY0"/>
              </a:cxn>
              <a:cxn ang="0">
                <a:pos x="connsiteX1" y="connsiteY1"/>
              </a:cxn>
              <a:cxn ang="0">
                <a:pos x="connsiteX2" y="connsiteY2"/>
              </a:cxn>
              <a:cxn ang="0">
                <a:pos x="connsiteX3" y="connsiteY3"/>
              </a:cxn>
            </a:cxnLst>
            <a:rect l="l" t="t" r="r" b="b"/>
            <a:pathLst>
              <a:path w="3375377" h="2077156">
                <a:moveTo>
                  <a:pt x="0" y="0"/>
                </a:moveTo>
                <a:lnTo>
                  <a:pt x="3375377" y="0"/>
                </a:lnTo>
                <a:lnTo>
                  <a:pt x="3375377" y="2077156"/>
                </a:lnTo>
                <a:lnTo>
                  <a:pt x="0" y="2077156"/>
                </a:lnTo>
                <a:close/>
              </a:path>
            </a:pathLst>
          </a:custGeom>
        </p:spPr>
        <p:txBody>
          <a:bodyPr rtlCol="0">
            <a:noAutofit/>
          </a:bodyPr>
          <a:lstStyle/>
          <a:p>
            <a:pPr lvl="0"/>
            <a:endParaRPr lang="fr-CA" noProof="0"/>
          </a:p>
        </p:txBody>
      </p:sp>
      <p:sp>
        <p:nvSpPr>
          <p:cNvPr id="18" name="Picture Placeholder 17"/>
          <p:cNvSpPr>
            <a:spLocks noGrp="1"/>
          </p:cNvSpPr>
          <p:nvPr>
            <p:ph type="pic" sz="quarter" idx="13"/>
          </p:nvPr>
        </p:nvSpPr>
        <p:spPr>
          <a:xfrm>
            <a:off x="3771900" y="2486379"/>
            <a:ext cx="3390899" cy="4041422"/>
          </a:xfrm>
          <a:custGeom>
            <a:avLst/>
            <a:gdLst>
              <a:gd name="connsiteX0" fmla="*/ 0 w 3390899"/>
              <a:gd name="connsiteY0" fmla="*/ 0 h 4041422"/>
              <a:gd name="connsiteX1" fmla="*/ 3390899 w 3390899"/>
              <a:gd name="connsiteY1" fmla="*/ 0 h 4041422"/>
              <a:gd name="connsiteX2" fmla="*/ 3390899 w 3390899"/>
              <a:gd name="connsiteY2" fmla="*/ 4041422 h 4041422"/>
              <a:gd name="connsiteX3" fmla="*/ 0 w 3390899"/>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90899" h="4041422">
                <a:moveTo>
                  <a:pt x="0" y="0"/>
                </a:moveTo>
                <a:lnTo>
                  <a:pt x="3390899" y="0"/>
                </a:lnTo>
                <a:lnTo>
                  <a:pt x="3390899" y="4041422"/>
                </a:lnTo>
                <a:lnTo>
                  <a:pt x="0" y="4041422"/>
                </a:lnTo>
                <a:close/>
              </a:path>
            </a:pathLst>
          </a:custGeom>
        </p:spPr>
        <p:txBody>
          <a:bodyPr rtlCol="0">
            <a:noAutofit/>
          </a:bodyPr>
          <a:lstStyle/>
          <a:p>
            <a:pPr lvl="0"/>
            <a:endParaRPr lang="fr-CA" noProof="0"/>
          </a:p>
        </p:txBody>
      </p:sp>
      <p:sp>
        <p:nvSpPr>
          <p:cNvPr id="17" name="Picture Placeholder 16"/>
          <p:cNvSpPr>
            <a:spLocks noGrp="1"/>
          </p:cNvSpPr>
          <p:nvPr>
            <p:ph type="pic" sz="quarter" idx="10"/>
          </p:nvPr>
        </p:nvSpPr>
        <p:spPr>
          <a:xfrm>
            <a:off x="3771900" y="330200"/>
            <a:ext cx="3390899" cy="2077156"/>
          </a:xfrm>
          <a:custGeom>
            <a:avLst/>
            <a:gdLst>
              <a:gd name="connsiteX0" fmla="*/ 0 w 3375377"/>
              <a:gd name="connsiteY0" fmla="*/ 0 h 2077156"/>
              <a:gd name="connsiteX1" fmla="*/ 3375377 w 3375377"/>
              <a:gd name="connsiteY1" fmla="*/ 0 h 2077156"/>
              <a:gd name="connsiteX2" fmla="*/ 3375377 w 3375377"/>
              <a:gd name="connsiteY2" fmla="*/ 2077156 h 2077156"/>
              <a:gd name="connsiteX3" fmla="*/ 0 w 3375377"/>
              <a:gd name="connsiteY3" fmla="*/ 2077156 h 2077156"/>
            </a:gdLst>
            <a:ahLst/>
            <a:cxnLst>
              <a:cxn ang="0">
                <a:pos x="connsiteX0" y="connsiteY0"/>
              </a:cxn>
              <a:cxn ang="0">
                <a:pos x="connsiteX1" y="connsiteY1"/>
              </a:cxn>
              <a:cxn ang="0">
                <a:pos x="connsiteX2" y="connsiteY2"/>
              </a:cxn>
              <a:cxn ang="0">
                <a:pos x="connsiteX3" y="connsiteY3"/>
              </a:cxn>
            </a:cxnLst>
            <a:rect l="l" t="t" r="r" b="b"/>
            <a:pathLst>
              <a:path w="3375377" h="2077156">
                <a:moveTo>
                  <a:pt x="0" y="0"/>
                </a:moveTo>
                <a:lnTo>
                  <a:pt x="3375377" y="0"/>
                </a:lnTo>
                <a:lnTo>
                  <a:pt x="3375377" y="2077156"/>
                </a:lnTo>
                <a:lnTo>
                  <a:pt x="0" y="2077156"/>
                </a:lnTo>
                <a:close/>
              </a:path>
            </a:pathLst>
          </a:custGeom>
        </p:spPr>
        <p:txBody>
          <a:bodyPr rtlCol="0">
            <a:noAutofit/>
          </a:bodyPr>
          <a:lstStyle/>
          <a:p>
            <a:pPr lvl="0"/>
            <a:endParaRPr lang="fr-CA" noProof="0"/>
          </a:p>
        </p:txBody>
      </p:sp>
      <p:sp>
        <p:nvSpPr>
          <p:cNvPr id="16" name="Picture Placeholder 15"/>
          <p:cNvSpPr>
            <a:spLocks noGrp="1"/>
          </p:cNvSpPr>
          <p:nvPr>
            <p:ph type="pic" sz="quarter" idx="11"/>
          </p:nvPr>
        </p:nvSpPr>
        <p:spPr>
          <a:xfrm>
            <a:off x="327378" y="330200"/>
            <a:ext cx="3375377" cy="4041422"/>
          </a:xfrm>
          <a:custGeom>
            <a:avLst/>
            <a:gdLst>
              <a:gd name="connsiteX0" fmla="*/ 0 w 3375377"/>
              <a:gd name="connsiteY0" fmla="*/ 0 h 4041422"/>
              <a:gd name="connsiteX1" fmla="*/ 3375377 w 3375377"/>
              <a:gd name="connsiteY1" fmla="*/ 0 h 4041422"/>
              <a:gd name="connsiteX2" fmla="*/ 3375377 w 3375377"/>
              <a:gd name="connsiteY2" fmla="*/ 4041422 h 4041422"/>
              <a:gd name="connsiteX3" fmla="*/ 0 w 3375377"/>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75377" h="4041422">
                <a:moveTo>
                  <a:pt x="0" y="0"/>
                </a:moveTo>
                <a:lnTo>
                  <a:pt x="3375377" y="0"/>
                </a:lnTo>
                <a:lnTo>
                  <a:pt x="3375377" y="4041422"/>
                </a:lnTo>
                <a:lnTo>
                  <a:pt x="0" y="4041422"/>
                </a:lnTo>
                <a:close/>
              </a:path>
            </a:pathLst>
          </a:custGeom>
        </p:spPr>
        <p:txBody>
          <a:bodyPr rtlCol="0">
            <a:noAutofit/>
          </a:bodyPr>
          <a:lstStyle/>
          <a:p>
            <a:pPr lvl="0"/>
            <a:endParaRPr lang="fr-CA" noProof="0"/>
          </a:p>
        </p:txBody>
      </p:sp>
    </p:spTree>
    <p:extLst>
      <p:ext uri="{BB962C8B-B14F-4D97-AF65-F5344CB8AC3E}">
        <p14:creationId xmlns:p14="http://schemas.microsoft.com/office/powerpoint/2010/main" val="399543528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bg>
      <p:bgPr>
        <a:solidFill>
          <a:srgbClr val="3B3838"/>
        </a:solidFill>
        <a:effectLst/>
      </p:bgPr>
    </p:bg>
    <p:spTree>
      <p:nvGrpSpPr>
        <p:cNvPr id="1" name=""/>
        <p:cNvGrpSpPr/>
        <p:nvPr/>
      </p:nvGrpSpPr>
      <p:grpSpPr>
        <a:xfrm>
          <a:off x="0" y="0"/>
          <a:ext cx="0" cy="0"/>
          <a:chOff x="0" y="0"/>
          <a:chExt cx="0" cy="0"/>
        </a:xfrm>
      </p:grpSpPr>
      <p:cxnSp>
        <p:nvCxnSpPr>
          <p:cNvPr id="10" name="Straight Connector 9"/>
          <p:cNvCxnSpPr/>
          <p:nvPr userDrawn="1"/>
        </p:nvCxnSpPr>
        <p:spPr>
          <a:xfrm>
            <a:off x="981856"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026661"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5071466"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7116271"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9161076"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1205882" y="-7495"/>
            <a:ext cx="0" cy="685800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24" name="Picture Placeholder 2"/>
          <p:cNvSpPr>
            <a:spLocks noGrp="1"/>
          </p:cNvSpPr>
          <p:nvPr>
            <p:ph type="pic" sz="quarter" idx="11" hasCustomPrompt="1"/>
          </p:nvPr>
        </p:nvSpPr>
        <p:spPr>
          <a:xfrm>
            <a:off x="3026661" y="861933"/>
            <a:ext cx="2044805" cy="4616783"/>
          </a:xfrm>
          <a:prstGeom prst="rect">
            <a:avLst/>
          </a:prstGeom>
          <a:pattFill prst="pct5">
            <a:fgClr>
              <a:schemeClr val="tx1"/>
            </a:fgClr>
            <a:bgClr>
              <a:schemeClr val="bg1">
                <a:lumMod val="85000"/>
              </a:schemeClr>
            </a:bgClr>
          </a:pattFill>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6" name="Picture Placeholder 2"/>
          <p:cNvSpPr>
            <a:spLocks noGrp="1"/>
          </p:cNvSpPr>
          <p:nvPr>
            <p:ph type="pic" sz="quarter" idx="12" hasCustomPrompt="1"/>
          </p:nvPr>
        </p:nvSpPr>
        <p:spPr>
          <a:xfrm>
            <a:off x="5071466" y="861933"/>
            <a:ext cx="2044805" cy="4616783"/>
          </a:xfrm>
          <a:prstGeom prst="rect">
            <a:avLst/>
          </a:prstGeom>
          <a:pattFill prst="pct5">
            <a:fgClr>
              <a:schemeClr val="tx1"/>
            </a:fgClr>
            <a:bgClr>
              <a:schemeClr val="bg1">
                <a:lumMod val="85000"/>
              </a:schemeClr>
            </a:bgClr>
          </a:pattFill>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8" name="Picture Placeholder 2"/>
          <p:cNvSpPr>
            <a:spLocks noGrp="1"/>
          </p:cNvSpPr>
          <p:nvPr>
            <p:ph type="pic" sz="quarter" idx="13" hasCustomPrompt="1"/>
          </p:nvPr>
        </p:nvSpPr>
        <p:spPr>
          <a:xfrm>
            <a:off x="7116271" y="861933"/>
            <a:ext cx="2044805" cy="4616783"/>
          </a:xfrm>
          <a:prstGeom prst="rect">
            <a:avLst/>
          </a:prstGeom>
          <a:pattFill prst="pct5">
            <a:fgClr>
              <a:schemeClr val="tx1"/>
            </a:fgClr>
            <a:bgClr>
              <a:schemeClr val="bg1">
                <a:lumMod val="85000"/>
              </a:schemeClr>
            </a:bgClr>
          </a:pattFill>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22" name="Picture Placeholder 2"/>
          <p:cNvSpPr>
            <a:spLocks noGrp="1"/>
          </p:cNvSpPr>
          <p:nvPr>
            <p:ph type="pic" sz="quarter" idx="14" hasCustomPrompt="1"/>
          </p:nvPr>
        </p:nvSpPr>
        <p:spPr>
          <a:xfrm>
            <a:off x="9161076" y="861933"/>
            <a:ext cx="2044805" cy="4616783"/>
          </a:xfrm>
          <a:prstGeom prst="rect">
            <a:avLst/>
          </a:prstGeom>
          <a:pattFill prst="pct5">
            <a:fgClr>
              <a:schemeClr val="tx1"/>
            </a:fgClr>
            <a:bgClr>
              <a:schemeClr val="bg1">
                <a:lumMod val="85000"/>
              </a:schemeClr>
            </a:bgClr>
          </a:pattFill>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29500047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0176" y="130176"/>
            <a:ext cx="6448424" cy="6597647"/>
          </a:xfrm>
        </p:spPr>
        <p:txBody>
          <a:bodyPr rtlCol="0">
            <a:normAutofit/>
          </a:bodyPr>
          <a:lstStyle/>
          <a:p>
            <a:pPr lvl="0"/>
            <a:endParaRPr lang="fr-CA" noProof="0"/>
          </a:p>
        </p:txBody>
      </p:sp>
      <p:sp>
        <p:nvSpPr>
          <p:cNvPr id="8" name="Picture Placeholder 6"/>
          <p:cNvSpPr>
            <a:spLocks noGrp="1"/>
          </p:cNvSpPr>
          <p:nvPr>
            <p:ph type="pic" sz="quarter" idx="11"/>
          </p:nvPr>
        </p:nvSpPr>
        <p:spPr>
          <a:xfrm>
            <a:off x="9474200" y="130176"/>
            <a:ext cx="2587624" cy="6597647"/>
          </a:xfrm>
        </p:spPr>
        <p:txBody>
          <a:bodyPr rtlCol="0">
            <a:normAutofit/>
          </a:bodyPr>
          <a:lstStyle>
            <a:lvl1pPr>
              <a:defRPr/>
            </a:lvl1pPr>
          </a:lstStyle>
          <a:p>
            <a:pPr lvl="0"/>
            <a:r>
              <a:rPr lang="en-US" noProof="0"/>
              <a:t>Click icon to add picture</a:t>
            </a:r>
            <a:endParaRPr lang="fr-CA" noProof="0"/>
          </a:p>
        </p:txBody>
      </p:sp>
      <p:sp>
        <p:nvSpPr>
          <p:cNvPr id="9" name="Picture Placeholder 6"/>
          <p:cNvSpPr>
            <a:spLocks noGrp="1"/>
          </p:cNvSpPr>
          <p:nvPr>
            <p:ph type="pic" sz="quarter" idx="12"/>
          </p:nvPr>
        </p:nvSpPr>
        <p:spPr>
          <a:xfrm>
            <a:off x="6721475" y="130176"/>
            <a:ext cx="2616200" cy="3207384"/>
          </a:xfrm>
        </p:spPr>
        <p:txBody>
          <a:bodyPr rtlCol="0">
            <a:normAutofit/>
          </a:bodyPr>
          <a:lstStyle/>
          <a:p>
            <a:pPr lvl="0"/>
            <a:endParaRPr lang="fr-CA" noProof="0"/>
          </a:p>
        </p:txBody>
      </p:sp>
      <p:sp>
        <p:nvSpPr>
          <p:cNvPr id="10" name="Picture Placeholder 6"/>
          <p:cNvSpPr>
            <a:spLocks noGrp="1"/>
          </p:cNvSpPr>
          <p:nvPr>
            <p:ph type="pic" sz="quarter" idx="13"/>
          </p:nvPr>
        </p:nvSpPr>
        <p:spPr>
          <a:xfrm>
            <a:off x="6721475" y="3495675"/>
            <a:ext cx="2616200" cy="3232148"/>
          </a:xfrm>
        </p:spPr>
        <p:txBody>
          <a:bodyPr rtlCol="0">
            <a:normAutofit/>
          </a:bodyPr>
          <a:lstStyle/>
          <a:p>
            <a:pPr lvl="0"/>
            <a:endParaRPr lang="fr-CA" noProof="0"/>
          </a:p>
        </p:txBody>
      </p:sp>
    </p:spTree>
    <p:extLst>
      <p:ext uri="{BB962C8B-B14F-4D97-AF65-F5344CB8AC3E}">
        <p14:creationId xmlns:p14="http://schemas.microsoft.com/office/powerpoint/2010/main" val="242987914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747000" y="0"/>
            <a:ext cx="4445000" cy="3683000"/>
          </a:xfrm>
          <a:prstGeom prst="flowChartMerge">
            <a:avLst/>
          </a:prstGeom>
        </p:spPr>
        <p:txBody>
          <a:bodyPr rtlCol="0">
            <a:normAutofit/>
          </a:bodyPr>
          <a:lstStyle/>
          <a:p>
            <a:pPr lvl="0"/>
            <a:endParaRPr lang="id-ID" noProof="0"/>
          </a:p>
        </p:txBody>
      </p:sp>
      <p:sp>
        <p:nvSpPr>
          <p:cNvPr id="9" name="Picture Placeholder 8"/>
          <p:cNvSpPr>
            <a:spLocks noGrp="1"/>
          </p:cNvSpPr>
          <p:nvPr>
            <p:ph type="pic" sz="quarter" idx="11"/>
          </p:nvPr>
        </p:nvSpPr>
        <p:spPr>
          <a:xfrm>
            <a:off x="3543148" y="88"/>
            <a:ext cx="6261035" cy="680702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4303"/>
              <a:gd name="connsiteY0" fmla="*/ 2000 h 10000"/>
              <a:gd name="connsiteX1" fmla="*/ 10000 w 14303"/>
              <a:gd name="connsiteY1" fmla="*/ 0 h 10000"/>
              <a:gd name="connsiteX2" fmla="*/ 14303 w 14303"/>
              <a:gd name="connsiteY2" fmla="*/ 6935 h 10000"/>
              <a:gd name="connsiteX3" fmla="*/ 0 w 14303"/>
              <a:gd name="connsiteY3" fmla="*/ 10000 h 10000"/>
              <a:gd name="connsiteX4" fmla="*/ 0 w 14303"/>
              <a:gd name="connsiteY4" fmla="*/ 2000 h 10000"/>
              <a:gd name="connsiteX0" fmla="*/ 0 w 14303"/>
              <a:gd name="connsiteY0" fmla="*/ 4910 h 12910"/>
              <a:gd name="connsiteX1" fmla="*/ 8328 w 14303"/>
              <a:gd name="connsiteY1" fmla="*/ 0 h 12910"/>
              <a:gd name="connsiteX2" fmla="*/ 14303 w 14303"/>
              <a:gd name="connsiteY2" fmla="*/ 9845 h 12910"/>
              <a:gd name="connsiteX3" fmla="*/ 0 w 14303"/>
              <a:gd name="connsiteY3" fmla="*/ 12910 h 12910"/>
              <a:gd name="connsiteX4" fmla="*/ 0 w 14303"/>
              <a:gd name="connsiteY4" fmla="*/ 4910 h 12910"/>
              <a:gd name="connsiteX0" fmla="*/ 0 w 15356"/>
              <a:gd name="connsiteY0" fmla="*/ 18 h 12910"/>
              <a:gd name="connsiteX1" fmla="*/ 9381 w 15356"/>
              <a:gd name="connsiteY1" fmla="*/ 0 h 12910"/>
              <a:gd name="connsiteX2" fmla="*/ 15356 w 15356"/>
              <a:gd name="connsiteY2" fmla="*/ 9845 h 12910"/>
              <a:gd name="connsiteX3" fmla="*/ 1053 w 15356"/>
              <a:gd name="connsiteY3" fmla="*/ 12910 h 12910"/>
              <a:gd name="connsiteX4" fmla="*/ 0 w 15356"/>
              <a:gd name="connsiteY4" fmla="*/ 18 h 12910"/>
              <a:gd name="connsiteX0" fmla="*/ 0 w 15356"/>
              <a:gd name="connsiteY0" fmla="*/ 18 h 16749"/>
              <a:gd name="connsiteX1" fmla="*/ 9381 w 15356"/>
              <a:gd name="connsiteY1" fmla="*/ 0 h 16749"/>
              <a:gd name="connsiteX2" fmla="*/ 15356 w 15356"/>
              <a:gd name="connsiteY2" fmla="*/ 9845 h 16749"/>
              <a:gd name="connsiteX3" fmla="*/ 10620 w 15356"/>
              <a:gd name="connsiteY3" fmla="*/ 16749 h 16749"/>
              <a:gd name="connsiteX4" fmla="*/ 0 w 15356"/>
              <a:gd name="connsiteY4" fmla="*/ 18 h 16749"/>
              <a:gd name="connsiteX0" fmla="*/ 0 w 15356"/>
              <a:gd name="connsiteY0" fmla="*/ 18 h 16594"/>
              <a:gd name="connsiteX1" fmla="*/ 9381 w 15356"/>
              <a:gd name="connsiteY1" fmla="*/ 0 h 16594"/>
              <a:gd name="connsiteX2" fmla="*/ 15356 w 15356"/>
              <a:gd name="connsiteY2" fmla="*/ 9845 h 16594"/>
              <a:gd name="connsiteX3" fmla="*/ 10589 w 15356"/>
              <a:gd name="connsiteY3" fmla="*/ 16594 h 16594"/>
              <a:gd name="connsiteX4" fmla="*/ 0 w 15356"/>
              <a:gd name="connsiteY4" fmla="*/ 18 h 16594"/>
              <a:gd name="connsiteX0" fmla="*/ 0 w 15263"/>
              <a:gd name="connsiteY0" fmla="*/ 18 h 16594"/>
              <a:gd name="connsiteX1" fmla="*/ 9381 w 15263"/>
              <a:gd name="connsiteY1" fmla="*/ 0 h 16594"/>
              <a:gd name="connsiteX2" fmla="*/ 15263 w 15263"/>
              <a:gd name="connsiteY2" fmla="*/ 9752 h 16594"/>
              <a:gd name="connsiteX3" fmla="*/ 10589 w 15263"/>
              <a:gd name="connsiteY3" fmla="*/ 16594 h 16594"/>
              <a:gd name="connsiteX4" fmla="*/ 0 w 15263"/>
              <a:gd name="connsiteY4" fmla="*/ 18 h 16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3" h="16594">
                <a:moveTo>
                  <a:pt x="0" y="18"/>
                </a:moveTo>
                <a:lnTo>
                  <a:pt x="9381" y="0"/>
                </a:lnTo>
                <a:lnTo>
                  <a:pt x="15263" y="9752"/>
                </a:lnTo>
                <a:lnTo>
                  <a:pt x="10589" y="16594"/>
                </a:lnTo>
                <a:lnTo>
                  <a:pt x="0" y="18"/>
                </a:lnTo>
                <a:close/>
              </a:path>
            </a:pathLst>
          </a:custGeom>
        </p:spPr>
        <p:txBody>
          <a:bodyPr rtlCol="0">
            <a:normAutofit/>
          </a:bodyPr>
          <a:lstStyle/>
          <a:p>
            <a:pPr lvl="0"/>
            <a:endParaRPr lang="id-ID" noProof="0"/>
          </a:p>
        </p:txBody>
      </p:sp>
      <p:sp>
        <p:nvSpPr>
          <p:cNvPr id="11" name="Picture Placeholder 10"/>
          <p:cNvSpPr>
            <a:spLocks noGrp="1"/>
          </p:cNvSpPr>
          <p:nvPr>
            <p:ph type="pic" sz="quarter" idx="12"/>
          </p:nvPr>
        </p:nvSpPr>
        <p:spPr>
          <a:xfrm flipH="1">
            <a:off x="8242300" y="647700"/>
            <a:ext cx="3949700" cy="6210212"/>
          </a:xfrm>
          <a:custGeom>
            <a:avLst/>
            <a:gdLst>
              <a:gd name="connsiteX0" fmla="*/ 0 w 3937000"/>
              <a:gd name="connsiteY0" fmla="*/ 6121312 h 6121312"/>
              <a:gd name="connsiteX1" fmla="*/ 0 w 3937000"/>
              <a:gd name="connsiteY1" fmla="*/ 0 h 6121312"/>
              <a:gd name="connsiteX2" fmla="*/ 3937000 w 3937000"/>
              <a:gd name="connsiteY2" fmla="*/ 6121312 h 6121312"/>
              <a:gd name="connsiteX3" fmla="*/ 0 w 3937000"/>
              <a:gd name="connsiteY3" fmla="*/ 6121312 h 6121312"/>
              <a:gd name="connsiteX0" fmla="*/ 0 w 3937000"/>
              <a:gd name="connsiteY0" fmla="*/ 6121312 h 6146712"/>
              <a:gd name="connsiteX1" fmla="*/ 0 w 3937000"/>
              <a:gd name="connsiteY1" fmla="*/ 0 h 6146712"/>
              <a:gd name="connsiteX2" fmla="*/ 3937000 w 3937000"/>
              <a:gd name="connsiteY2" fmla="*/ 6146712 h 6146712"/>
              <a:gd name="connsiteX3" fmla="*/ 0 w 3937000"/>
              <a:gd name="connsiteY3" fmla="*/ 6121312 h 6146712"/>
              <a:gd name="connsiteX0" fmla="*/ 25400 w 3962400"/>
              <a:gd name="connsiteY0" fmla="*/ 6184812 h 6210212"/>
              <a:gd name="connsiteX1" fmla="*/ 0 w 3962400"/>
              <a:gd name="connsiteY1" fmla="*/ 0 h 6210212"/>
              <a:gd name="connsiteX2" fmla="*/ 3962400 w 3962400"/>
              <a:gd name="connsiteY2" fmla="*/ 6210212 h 6210212"/>
              <a:gd name="connsiteX3" fmla="*/ 25400 w 3962400"/>
              <a:gd name="connsiteY3" fmla="*/ 6184812 h 6210212"/>
              <a:gd name="connsiteX0" fmla="*/ 12700 w 3949700"/>
              <a:gd name="connsiteY0" fmla="*/ 6184812 h 6210212"/>
              <a:gd name="connsiteX1" fmla="*/ 0 w 3949700"/>
              <a:gd name="connsiteY1" fmla="*/ 0 h 6210212"/>
              <a:gd name="connsiteX2" fmla="*/ 3949700 w 3949700"/>
              <a:gd name="connsiteY2" fmla="*/ 6210212 h 6210212"/>
              <a:gd name="connsiteX3" fmla="*/ 12700 w 3949700"/>
              <a:gd name="connsiteY3" fmla="*/ 6184812 h 6210212"/>
            </a:gdLst>
            <a:ahLst/>
            <a:cxnLst>
              <a:cxn ang="0">
                <a:pos x="connsiteX0" y="connsiteY0"/>
              </a:cxn>
              <a:cxn ang="0">
                <a:pos x="connsiteX1" y="connsiteY1"/>
              </a:cxn>
              <a:cxn ang="0">
                <a:pos x="connsiteX2" y="connsiteY2"/>
              </a:cxn>
              <a:cxn ang="0">
                <a:pos x="connsiteX3" y="connsiteY3"/>
              </a:cxn>
            </a:cxnLst>
            <a:rect l="l" t="t" r="r" b="b"/>
            <a:pathLst>
              <a:path w="3949700" h="6210212">
                <a:moveTo>
                  <a:pt x="12700" y="6184812"/>
                </a:moveTo>
                <a:cubicBezTo>
                  <a:pt x="8467" y="4123208"/>
                  <a:pt x="4233" y="2061604"/>
                  <a:pt x="0" y="0"/>
                </a:cubicBezTo>
                <a:lnTo>
                  <a:pt x="3949700" y="6210212"/>
                </a:lnTo>
                <a:lnTo>
                  <a:pt x="12700" y="6184812"/>
                </a:lnTo>
                <a:close/>
              </a:path>
            </a:pathLst>
          </a:custGeom>
        </p:spPr>
        <p:txBody>
          <a:bodyPr rtlCol="0">
            <a:normAutofit/>
          </a:bodyPr>
          <a:lstStyle/>
          <a:p>
            <a:pPr lvl="0"/>
            <a:endParaRPr lang="id-ID" noProof="0"/>
          </a:p>
        </p:txBody>
      </p:sp>
    </p:spTree>
    <p:extLst>
      <p:ext uri="{BB962C8B-B14F-4D97-AF65-F5344CB8AC3E}">
        <p14:creationId xmlns:p14="http://schemas.microsoft.com/office/powerpoint/2010/main" val="333490387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21" name="Picture Placeholder 20"/>
          <p:cNvSpPr>
            <a:spLocks noGrp="1"/>
          </p:cNvSpPr>
          <p:nvPr>
            <p:ph type="pic" sz="quarter" idx="10"/>
          </p:nvPr>
        </p:nvSpPr>
        <p:spPr>
          <a:xfrm>
            <a:off x="9144000" y="243840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20" name="Picture Placeholder 19"/>
          <p:cNvSpPr>
            <a:spLocks noGrp="1"/>
          </p:cNvSpPr>
          <p:nvPr>
            <p:ph type="pic" sz="quarter" idx="11"/>
          </p:nvPr>
        </p:nvSpPr>
        <p:spPr>
          <a:xfrm>
            <a:off x="609600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19" name="Picture Placeholder 18"/>
          <p:cNvSpPr>
            <a:spLocks noGrp="1"/>
          </p:cNvSpPr>
          <p:nvPr>
            <p:ph type="pic" sz="quarter" idx="12"/>
          </p:nvPr>
        </p:nvSpPr>
        <p:spPr>
          <a:xfrm>
            <a:off x="3048000" y="243840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Tree>
    <p:extLst>
      <p:ext uri="{BB962C8B-B14F-4D97-AF65-F5344CB8AC3E}">
        <p14:creationId xmlns:p14="http://schemas.microsoft.com/office/powerpoint/2010/main" val="197544877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id-ID"/>
          </a:p>
        </p:txBody>
      </p:sp>
    </p:spTree>
    <p:extLst>
      <p:ext uri="{BB962C8B-B14F-4D97-AF65-F5344CB8AC3E}">
        <p14:creationId xmlns:p14="http://schemas.microsoft.com/office/powerpoint/2010/main" val="22813863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3289300" cy="6858000"/>
          </a:xfrm>
        </p:spPr>
        <p:txBody>
          <a:bodyPr/>
          <a:lstStyle/>
          <a:p>
            <a:endParaRPr lang="id-ID"/>
          </a:p>
        </p:txBody>
      </p:sp>
      <p:sp>
        <p:nvSpPr>
          <p:cNvPr id="8" name="Picture Placeholder 6"/>
          <p:cNvSpPr>
            <a:spLocks noGrp="1"/>
          </p:cNvSpPr>
          <p:nvPr>
            <p:ph type="pic" sz="quarter" idx="11"/>
          </p:nvPr>
        </p:nvSpPr>
        <p:spPr>
          <a:xfrm>
            <a:off x="8902700" y="0"/>
            <a:ext cx="3289300" cy="6858000"/>
          </a:xfrm>
        </p:spPr>
        <p:txBody>
          <a:bodyPr/>
          <a:lstStyle/>
          <a:p>
            <a:endParaRPr lang="id-ID"/>
          </a:p>
        </p:txBody>
      </p:sp>
    </p:spTree>
    <p:extLst>
      <p:ext uri="{BB962C8B-B14F-4D97-AF65-F5344CB8AC3E}">
        <p14:creationId xmlns:p14="http://schemas.microsoft.com/office/powerpoint/2010/main" val="163925636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lide #7">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086087" y="645857"/>
            <a:ext cx="4213174" cy="5566286"/>
          </a:xfrm>
          <a:prstGeom prst="rect">
            <a:avLst/>
          </a:prstGeom>
        </p:spPr>
        <p:txBody>
          <a:bodyPr/>
          <a:lstStyle/>
          <a:p>
            <a:endParaRPr lang="en-US"/>
          </a:p>
        </p:txBody>
      </p:sp>
    </p:spTree>
    <p:extLst>
      <p:ext uri="{BB962C8B-B14F-4D97-AF65-F5344CB8AC3E}">
        <p14:creationId xmlns:p14="http://schemas.microsoft.com/office/powerpoint/2010/main" val="347835763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lide #4">
    <p:spTree>
      <p:nvGrpSpPr>
        <p:cNvPr id="1" name=""/>
        <p:cNvGrpSpPr/>
        <p:nvPr/>
      </p:nvGrpSpPr>
      <p:grpSpPr>
        <a:xfrm>
          <a:off x="0" y="0"/>
          <a:ext cx="0" cy="0"/>
          <a:chOff x="0" y="0"/>
          <a:chExt cx="0" cy="0"/>
        </a:xfrm>
      </p:grpSpPr>
      <p:sp>
        <p:nvSpPr>
          <p:cNvPr id="4" name="Рисунок 2"/>
          <p:cNvSpPr>
            <a:spLocks noGrp="1"/>
          </p:cNvSpPr>
          <p:nvPr>
            <p:ph type="pic" sz="quarter" idx="10"/>
          </p:nvPr>
        </p:nvSpPr>
        <p:spPr>
          <a:xfrm>
            <a:off x="5333802" y="-723900"/>
            <a:ext cx="5525939" cy="5524500"/>
          </a:xfrm>
          <a:prstGeom prst="ellipse">
            <a:avLst/>
          </a:prstGeom>
        </p:spPr>
        <p:txBody>
          <a:bodyPr/>
          <a:lstStyle/>
          <a:p>
            <a:endParaRPr lang="en-US"/>
          </a:p>
        </p:txBody>
      </p:sp>
    </p:spTree>
    <p:extLst>
      <p:ext uri="{BB962C8B-B14F-4D97-AF65-F5344CB8AC3E}">
        <p14:creationId xmlns:p14="http://schemas.microsoft.com/office/powerpoint/2010/main" val="284869689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5A52ACFF-D491-491B-B4FE-785F9E061C79}" type="slidenum">
              <a:rPr lang="id-ID" smtClean="0"/>
              <a:t>‹#›</a:t>
            </a:fld>
            <a:endParaRPr lang="id-ID"/>
          </a:p>
        </p:txBody>
      </p:sp>
      <p:sp>
        <p:nvSpPr>
          <p:cNvPr id="4" name="Picture Placeholder 5"/>
          <p:cNvSpPr>
            <a:spLocks noGrp="1"/>
          </p:cNvSpPr>
          <p:nvPr>
            <p:ph type="pic" sz="quarter" idx="14" hasCustomPrompt="1"/>
          </p:nvPr>
        </p:nvSpPr>
        <p:spPr>
          <a:xfrm>
            <a:off x="0" y="1"/>
            <a:ext cx="4354286" cy="2902858"/>
          </a:xfrm>
          <a:prstGeom prst="rect">
            <a:avLst/>
          </a:prstGeom>
          <a:pattFill prst="pct5">
            <a:fgClr>
              <a:schemeClr val="tx1"/>
            </a:fgClr>
            <a:bgClr>
              <a:schemeClr val="bg1"/>
            </a:bgClr>
          </a:pattFill>
        </p:spPr>
        <p:txBody>
          <a:bodyPr/>
          <a:lstStyle>
            <a:lvl1pPr>
              <a:defRPr sz="1600"/>
            </a:lvl1pPr>
          </a:lstStyle>
          <a:p>
            <a:r>
              <a:rPr lang="en-US" dirty="0"/>
              <a:t>Drag n Drop</a:t>
            </a:r>
          </a:p>
        </p:txBody>
      </p:sp>
      <p:sp>
        <p:nvSpPr>
          <p:cNvPr id="6" name="Picture Placeholder 5"/>
          <p:cNvSpPr>
            <a:spLocks noGrp="1"/>
          </p:cNvSpPr>
          <p:nvPr>
            <p:ph type="pic" sz="quarter" idx="16" hasCustomPrompt="1"/>
          </p:nvPr>
        </p:nvSpPr>
        <p:spPr>
          <a:xfrm>
            <a:off x="6640286" y="2532743"/>
            <a:ext cx="4354286" cy="2902858"/>
          </a:xfrm>
          <a:prstGeom prst="rect">
            <a:avLst/>
          </a:prstGeom>
          <a:pattFill prst="pct5">
            <a:fgClr>
              <a:schemeClr val="tx1"/>
            </a:fgClr>
            <a:bgClr>
              <a:schemeClr val="bg1"/>
            </a:bgClr>
          </a:pattFill>
        </p:spPr>
        <p:txBody>
          <a:bodyPr/>
          <a:lstStyle>
            <a:lvl1pPr>
              <a:defRPr sz="1600"/>
            </a:lvl1pPr>
          </a:lstStyle>
          <a:p>
            <a:r>
              <a:rPr lang="en-US" dirty="0"/>
              <a:t>Drag </a:t>
            </a:r>
            <a:r>
              <a:rPr lang="en-US" dirty="0" err="1"/>
              <a:t>nDrop</a:t>
            </a:r>
            <a:endParaRPr lang="en-US" dirty="0"/>
          </a:p>
        </p:txBody>
      </p:sp>
      <p:sp>
        <p:nvSpPr>
          <p:cNvPr id="5" name="Picture Placeholder 5"/>
          <p:cNvSpPr>
            <a:spLocks noGrp="1"/>
          </p:cNvSpPr>
          <p:nvPr>
            <p:ph type="pic" sz="quarter" idx="15" hasCustomPrompt="1"/>
          </p:nvPr>
        </p:nvSpPr>
        <p:spPr>
          <a:xfrm>
            <a:off x="4354286" y="0"/>
            <a:ext cx="4354286" cy="2902858"/>
          </a:xfrm>
          <a:prstGeom prst="rect">
            <a:avLst/>
          </a:prstGeom>
          <a:pattFill prst="pct5">
            <a:fgClr>
              <a:schemeClr val="tx1"/>
            </a:fgClr>
            <a:bgClr>
              <a:schemeClr val="bg1"/>
            </a:bgClr>
          </a:pattFill>
          <a:effectLst>
            <a:outerShdw blurRad="50800" dist="38100" dir="2700000" algn="tl" rotWithShape="0">
              <a:prstClr val="black">
                <a:alpha val="40000"/>
              </a:prstClr>
            </a:outerShdw>
          </a:effectLst>
        </p:spPr>
        <p:txBody>
          <a:bodyPr/>
          <a:lstStyle>
            <a:lvl1pPr>
              <a:defRPr sz="1600"/>
            </a:lvl1pPr>
          </a:lstStyle>
          <a:p>
            <a:r>
              <a:rPr lang="en-US" dirty="0"/>
              <a:t>Drag n Drop</a:t>
            </a:r>
          </a:p>
        </p:txBody>
      </p:sp>
    </p:spTree>
    <p:extLst>
      <p:ext uri="{BB962C8B-B14F-4D97-AF65-F5344CB8AC3E}">
        <p14:creationId xmlns:p14="http://schemas.microsoft.com/office/powerpoint/2010/main" val="168344247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5A52ACFF-D491-491B-B4FE-785F9E061C79}" type="slidenum">
              <a:rPr lang="id-ID" smtClean="0"/>
              <a:t>‹#›</a:t>
            </a:fld>
            <a:endParaRPr lang="id-ID"/>
          </a:p>
        </p:txBody>
      </p:sp>
      <p:sp>
        <p:nvSpPr>
          <p:cNvPr id="4" name="Picture Placeholder 5"/>
          <p:cNvSpPr>
            <a:spLocks noGrp="1"/>
          </p:cNvSpPr>
          <p:nvPr>
            <p:ph type="pic" sz="quarter" idx="12" hasCustomPrompt="1"/>
          </p:nvPr>
        </p:nvSpPr>
        <p:spPr>
          <a:xfrm>
            <a:off x="0" y="0"/>
            <a:ext cx="7053943" cy="3449487"/>
          </a:xfrm>
          <a:prstGeom prst="rect">
            <a:avLst/>
          </a:prstGeom>
          <a:pattFill prst="pct5">
            <a:fgClr>
              <a:schemeClr val="tx1"/>
            </a:fgClr>
            <a:bgClr>
              <a:schemeClr val="bg1"/>
            </a:bgClr>
          </a:pattFill>
        </p:spPr>
        <p:txBody>
          <a:bodyPr/>
          <a:lstStyle>
            <a:lvl1pPr>
              <a:defRPr sz="1600"/>
            </a:lvl1pPr>
          </a:lstStyle>
          <a:p>
            <a:r>
              <a:rPr lang="en-US" dirty="0"/>
              <a:t>Drag n Drop</a:t>
            </a:r>
          </a:p>
        </p:txBody>
      </p:sp>
    </p:spTree>
    <p:extLst>
      <p:ext uri="{BB962C8B-B14F-4D97-AF65-F5344CB8AC3E}">
        <p14:creationId xmlns:p14="http://schemas.microsoft.com/office/powerpoint/2010/main" val="392434559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Титульный слайд">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7293588" y="1785747"/>
            <a:ext cx="3230033" cy="3336242"/>
          </a:xfrm>
          <a:prstGeom prst="rect">
            <a:avLst/>
          </a:prstGeom>
        </p:spPr>
        <p:txBody>
          <a:bodyPr/>
          <a:lstStyle/>
          <a:p>
            <a:endParaRPr lang="ru-RU" dirty="0"/>
          </a:p>
        </p:txBody>
      </p:sp>
    </p:spTree>
    <p:extLst>
      <p:ext uri="{BB962C8B-B14F-4D97-AF65-F5344CB8AC3E}">
        <p14:creationId xmlns:p14="http://schemas.microsoft.com/office/powerpoint/2010/main" val="324938217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DCF7A3AA-5110-485B-9588-80E3C78D89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FB26009-8DE2-4404-991B-B29916D19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9C50E80-2C8B-4242-8FB2-16F8F79486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2748C-3984-4EA8-9A1E-90420C3F8253}" type="datetimeFigureOut">
              <a:rPr lang="zh-CN" altLang="en-US" smtClean="0"/>
              <a:t>2019/4/19</a:t>
            </a:fld>
            <a:endParaRPr lang="zh-CN" altLang="en-US"/>
          </a:p>
        </p:txBody>
      </p:sp>
      <p:sp>
        <p:nvSpPr>
          <p:cNvPr id="5" name="页脚占位符 4">
            <a:extLst>
              <a:ext uri="{FF2B5EF4-FFF2-40B4-BE49-F238E27FC236}">
                <a16:creationId xmlns:a16="http://schemas.microsoft.com/office/drawing/2014/main" xmlns="" id="{C4EC9BE2-6FF0-49BF-8449-5D4C064AA9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B059037-2E24-4D66-8D4A-6D507767B0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072CF-EF3F-40ED-B8FC-0CF3E2E9BBA7}" type="slidenum">
              <a:rPr lang="zh-CN" altLang="en-US" smtClean="0"/>
              <a:t>‹#›</a:t>
            </a:fld>
            <a:endParaRPr lang="zh-CN" altLang="en-US"/>
          </a:p>
        </p:txBody>
      </p:sp>
    </p:spTree>
    <p:extLst>
      <p:ext uri="{BB962C8B-B14F-4D97-AF65-F5344CB8AC3E}">
        <p14:creationId xmlns:p14="http://schemas.microsoft.com/office/powerpoint/2010/main" val="9754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9" r:id="rId20"/>
    <p:sldLayoutId id="2147483670" r:id="rId21"/>
    <p:sldLayoutId id="2147483671" r:id="rId22"/>
    <p:sldLayoutId id="2147483672" r:id="rId23"/>
    <p:sldLayoutId id="2147483673" r:id="rId24"/>
    <p:sldLayoutId id="2147483674" r:id="rId25"/>
  </p:sldLayoutIdLst>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audio" Target="../media/media1.mp3"/><Relationship Id="rId3" Type="http://schemas.openxmlformats.org/officeDocument/2006/relationships/tags" Target="../tags/tag4.xml"/><Relationship Id="rId21" Type="http://schemas.openxmlformats.org/officeDocument/2006/relationships/notesSlide" Target="../notesSlides/notesSlide1.xml"/><Relationship Id="rId7" Type="http://schemas.openxmlformats.org/officeDocument/2006/relationships/tags" Target="../tags/tag8.xml"/><Relationship Id="rId12" Type="http://schemas.openxmlformats.org/officeDocument/2006/relationships/tags" Target="../tags/tag13.xml"/><Relationship Id="rId17" Type="http://schemas.microsoft.com/office/2007/relationships/media" Target="../media/media1.mp3"/><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2.png"/><Relationship Id="rId5" Type="http://schemas.openxmlformats.org/officeDocument/2006/relationships/tags" Target="../tags/tag6.xml"/><Relationship Id="rId15" Type="http://schemas.openxmlformats.org/officeDocument/2006/relationships/tags" Target="../tags/tag16.xml"/><Relationship Id="rId23" Type="http://schemas.microsoft.com/office/2007/relationships/hdphoto" Target="../media/hdphoto1.wdp"/><Relationship Id="rId10" Type="http://schemas.openxmlformats.org/officeDocument/2006/relationships/tags" Target="../tags/tag11.xml"/><Relationship Id="rId19" Type="http://schemas.openxmlformats.org/officeDocument/2006/relationships/tags" Target="../tags/tag18.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4.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microsoft.com/office/2007/relationships/hdphoto" Target="../media/hdphoto4.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11" Type="http://schemas.microsoft.com/office/2007/relationships/hdphoto" Target="../media/hdphoto6.wdp"/><Relationship Id="rId5" Type="http://schemas.openxmlformats.org/officeDocument/2006/relationships/image" Target="../media/image4.jpeg"/><Relationship Id="rId10" Type="http://schemas.openxmlformats.org/officeDocument/2006/relationships/image" Target="../media/image8.png"/><Relationship Id="rId4" Type="http://schemas.microsoft.com/office/2007/relationships/hdphoto" Target="../media/hdphoto3.wdp"/><Relationship Id="rId9"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jpeg"/><Relationship Id="rId5" Type="http://schemas.microsoft.com/office/2007/relationships/hdphoto" Target="../media/hdphoto8.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microsoft.com/office/2007/relationships/hdphoto" Target="../media/hdphoto9.wdp"/><Relationship Id="rId11" Type="http://schemas.openxmlformats.org/officeDocument/2006/relationships/image" Target="../media/image17.jpg"/><Relationship Id="rId5" Type="http://schemas.openxmlformats.org/officeDocument/2006/relationships/image" Target="../media/image14.png"/><Relationship Id="rId10" Type="http://schemas.microsoft.com/office/2007/relationships/hdphoto" Target="../media/hdphoto11.wdp"/><Relationship Id="rId4" Type="http://schemas.openxmlformats.org/officeDocument/2006/relationships/image" Target="../media/image4.jpe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png"/><Relationship Id="rId7" Type="http://schemas.microsoft.com/office/2007/relationships/hdphoto" Target="../media/hdphoto13.wdp"/><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0.png"/><Relationship Id="rId11" Type="http://schemas.microsoft.com/office/2007/relationships/hdphoto" Target="../media/hdphoto14.wdp"/><Relationship Id="rId5" Type="http://schemas.openxmlformats.org/officeDocument/2006/relationships/image" Target="../media/image4.jpeg"/><Relationship Id="rId10" Type="http://schemas.openxmlformats.org/officeDocument/2006/relationships/image" Target="../media/image21.png"/><Relationship Id="rId4" Type="http://schemas.microsoft.com/office/2007/relationships/hdphoto" Target="../media/hdphoto12.wdp"/><Relationship Id="rId9" Type="http://schemas.microsoft.com/office/2007/relationships/hdphoto" Target="../media/hdphoto10.wdp"/></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microsoft.com/office/2007/relationships/hdphoto" Target="../media/hdphoto16.wdp"/><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3.png"/><Relationship Id="rId11" Type="http://schemas.microsoft.com/office/2007/relationships/hdphoto" Target="../media/hdphoto18.wdp"/><Relationship Id="rId5" Type="http://schemas.openxmlformats.org/officeDocument/2006/relationships/image" Target="../media/image4.jpeg"/><Relationship Id="rId10" Type="http://schemas.openxmlformats.org/officeDocument/2006/relationships/image" Target="../media/image25.png"/><Relationship Id="rId4" Type="http://schemas.microsoft.com/office/2007/relationships/hdphoto" Target="../media/hdphoto15.wdp"/><Relationship Id="rId9" Type="http://schemas.microsoft.com/office/2007/relationships/hdphoto" Target="../media/hdphoto17.wdp"/></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28.jp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4.jpe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2.jpeg"/><Relationship Id="rId7" Type="http://schemas.microsoft.com/office/2007/relationships/hdphoto" Target="../media/hdphoto20.wdp"/><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5.xml"/><Relationship Id="rId5" Type="http://schemas.openxmlformats.org/officeDocument/2006/relationships/image" Target="../media/image4.jpe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22.wdp"/><Relationship Id="rId5" Type="http://schemas.openxmlformats.org/officeDocument/2006/relationships/image" Target="../media/image44.png"/><Relationship Id="rId4" Type="http://schemas.microsoft.com/office/2007/relationships/hdphoto" Target="../media/hdphoto21.wdp"/></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6.jpg"/><Relationship Id="rId7" Type="http://schemas.microsoft.com/office/2007/relationships/hdphoto" Target="../media/hdphoto24.wdp"/><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48.png"/><Relationship Id="rId5" Type="http://schemas.microsoft.com/office/2007/relationships/hdphoto" Target="../media/hdphoto23.wdp"/><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53.jpg"/><Relationship Id="rId5" Type="http://schemas.openxmlformats.org/officeDocument/2006/relationships/image" Target="../media/image52.jpeg"/><Relationship Id="rId4"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51.jpg"/></Relationships>
</file>

<file path=ppt/slides/_rels/slide2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23.xml"/><Relationship Id="rId5" Type="http://schemas.openxmlformats.org/officeDocument/2006/relationships/image" Target="../media/image63.jpeg"/><Relationship Id="rId4"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audio" Target="../media/media1.mp3"/><Relationship Id="rId3" Type="http://schemas.openxmlformats.org/officeDocument/2006/relationships/tags" Target="../tags/tag21.xml"/><Relationship Id="rId21" Type="http://schemas.openxmlformats.org/officeDocument/2006/relationships/notesSlide" Target="../notesSlides/notesSlide31.xml"/><Relationship Id="rId7" Type="http://schemas.openxmlformats.org/officeDocument/2006/relationships/tags" Target="../tags/tag25.xml"/><Relationship Id="rId12" Type="http://schemas.openxmlformats.org/officeDocument/2006/relationships/tags" Target="../tags/tag30.xml"/><Relationship Id="rId17" Type="http://schemas.microsoft.com/office/2007/relationships/media" Target="../media/media1.mp3"/><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image" Target="../media/image2.png"/><Relationship Id="rId5" Type="http://schemas.openxmlformats.org/officeDocument/2006/relationships/tags" Target="../tags/tag23.xml"/><Relationship Id="rId15" Type="http://schemas.openxmlformats.org/officeDocument/2006/relationships/tags" Target="../tags/tag33.xml"/><Relationship Id="rId23" Type="http://schemas.microsoft.com/office/2007/relationships/hdphoto" Target="../media/hdphoto1.wdp"/><Relationship Id="rId10" Type="http://schemas.openxmlformats.org/officeDocument/2006/relationships/tags" Target="../tags/tag28.xml"/><Relationship Id="rId19" Type="http://schemas.openxmlformats.org/officeDocument/2006/relationships/tags" Target="../tags/tag35.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淘宝网chenying0907出品 19">
            <a:extLst>
              <a:ext uri="{FF2B5EF4-FFF2-40B4-BE49-F238E27FC236}">
                <a16:creationId xmlns:a16="http://schemas.microsoft.com/office/drawing/2014/main" xmlns="" id="{63D08624-A416-4F5D-B46E-2AC87DD7663E}"/>
              </a:ext>
            </a:extLst>
          </p:cNvPr>
          <p:cNvSpPr/>
          <p:nvPr>
            <p:custDataLst>
              <p:tags r:id="rId1"/>
            </p:custDataLst>
          </p:nvPr>
        </p:nvSpPr>
        <p:spPr>
          <a:xfrm flipV="1">
            <a:off x="1417563" y="2264230"/>
            <a:ext cx="3851138" cy="378958"/>
          </a:xfrm>
          <a:custGeom>
            <a:avLst/>
            <a:gdLst>
              <a:gd name="connsiteX0" fmla="*/ 0 w 3461581"/>
              <a:gd name="connsiteY0" fmla="*/ 378958 h 378958"/>
              <a:gd name="connsiteX1" fmla="*/ 3461581 w 3461581"/>
              <a:gd name="connsiteY1" fmla="*/ 378958 h 378958"/>
              <a:gd name="connsiteX2" fmla="*/ 3458877 w 3461581"/>
              <a:gd name="connsiteY2" fmla="*/ 374638 h 378958"/>
              <a:gd name="connsiteX3" fmla="*/ 3228954 w 3461581"/>
              <a:gd name="connsiteY3" fmla="*/ 27335 h 378958"/>
              <a:gd name="connsiteX4" fmla="*/ 3232976 w 3461581"/>
              <a:gd name="connsiteY4" fmla="*/ 2513 h 378958"/>
              <a:gd name="connsiteX5" fmla="*/ 774571 w 3461581"/>
              <a:gd name="connsiteY5" fmla="*/ 2513 h 378958"/>
              <a:gd name="connsiteX6" fmla="*/ 776546 w 3461581"/>
              <a:gd name="connsiteY6" fmla="*/ 0 h 378958"/>
              <a:gd name="connsiteX7" fmla="*/ 297952 w 3461581"/>
              <a:gd name="connsiteY7" fmla="*/ 0 h 378958"/>
              <a:gd name="connsiteX8" fmla="*/ 0 w 3461581"/>
              <a:gd name="connsiteY8" fmla="*/ 378958 h 3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1581" h="378958">
                <a:moveTo>
                  <a:pt x="0" y="378958"/>
                </a:moveTo>
                <a:lnTo>
                  <a:pt x="3461581" y="378958"/>
                </a:lnTo>
                <a:lnTo>
                  <a:pt x="3458877" y="374638"/>
                </a:lnTo>
                <a:cubicBezTo>
                  <a:pt x="3309359" y="145671"/>
                  <a:pt x="3224582" y="130098"/>
                  <a:pt x="3228954" y="27335"/>
                </a:cubicBezTo>
                <a:lnTo>
                  <a:pt x="3232976" y="2513"/>
                </a:lnTo>
                <a:lnTo>
                  <a:pt x="774571" y="2513"/>
                </a:lnTo>
                <a:lnTo>
                  <a:pt x="776546" y="0"/>
                </a:lnTo>
                <a:lnTo>
                  <a:pt x="297952" y="0"/>
                </a:lnTo>
                <a:lnTo>
                  <a:pt x="0" y="378958"/>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5" name="图片 4">
            <a:extLst>
              <a:ext uri="{FF2B5EF4-FFF2-40B4-BE49-F238E27FC236}">
                <a16:creationId xmlns:a16="http://schemas.microsoft.com/office/drawing/2014/main" xmlns="" id="{8B322448-CABD-4131-9BE8-61629BC6DF5F}"/>
              </a:ext>
            </a:extLst>
          </p:cNvPr>
          <p:cNvPicPr>
            <a:picLocks noChangeAspect="1"/>
          </p:cNvPicPr>
          <p:nvPr/>
        </p:nvPicPr>
        <p:blipFill>
          <a:blip r:embed="rId22">
            <a:extLst>
              <a:ext uri="{BEBA8EAE-BF5A-486C-A8C5-ECC9F3942E4B}">
                <a14:imgProps xmlns:a14="http://schemas.microsoft.com/office/drawing/2010/main">
                  <a14:imgLayer r:embed="rId23">
                    <a14:imgEffect>
                      <a14:artisticBlur/>
                    </a14:imgEffect>
                  </a14:imgLayer>
                </a14:imgProps>
              </a:ext>
              <a:ext uri="{28A0092B-C50C-407E-A947-70E740481C1C}">
                <a14:useLocalDpi xmlns:a14="http://schemas.microsoft.com/office/drawing/2010/main" val="0"/>
              </a:ext>
            </a:extLst>
          </a:blip>
          <a:stretch>
            <a:fillRect/>
          </a:stretch>
        </p:blipFill>
        <p:spPr>
          <a:xfrm>
            <a:off x="4284196" y="756357"/>
            <a:ext cx="3029185" cy="6101643"/>
          </a:xfrm>
          <a:prstGeom prst="rect">
            <a:avLst/>
          </a:prstGeom>
          <a:effectLst>
            <a:outerShdw blurRad="63500" sx="102000" sy="102000" algn="ctr" rotWithShape="0">
              <a:prstClr val="black">
                <a:alpha val="40000"/>
              </a:prstClr>
            </a:outerShdw>
          </a:effectLst>
        </p:spPr>
      </p:pic>
      <p:sp>
        <p:nvSpPr>
          <p:cNvPr id="6" name="PA_淘宝网chenying0907出品 23">
            <a:extLst>
              <a:ext uri="{FF2B5EF4-FFF2-40B4-BE49-F238E27FC236}">
                <a16:creationId xmlns:a16="http://schemas.microsoft.com/office/drawing/2014/main" xmlns="" id="{AAA3D573-E28C-4473-9795-44190C6851CA}"/>
              </a:ext>
            </a:extLst>
          </p:cNvPr>
          <p:cNvSpPr/>
          <p:nvPr>
            <p:custDataLst>
              <p:tags r:id="rId2"/>
            </p:custDataLst>
          </p:nvPr>
        </p:nvSpPr>
        <p:spPr>
          <a:xfrm flipV="1">
            <a:off x="6407733" y="2264228"/>
            <a:ext cx="4332838" cy="379911"/>
          </a:xfrm>
          <a:custGeom>
            <a:avLst/>
            <a:gdLst>
              <a:gd name="connsiteX0" fmla="*/ 134249 w 3851138"/>
              <a:gd name="connsiteY0" fmla="*/ 379911 h 379911"/>
              <a:gd name="connsiteX1" fmla="*/ 3851138 w 3851138"/>
              <a:gd name="connsiteY1" fmla="*/ 379911 h 379911"/>
              <a:gd name="connsiteX2" fmla="*/ 3552436 w 3851138"/>
              <a:gd name="connsiteY2" fmla="*/ 0 h 379911"/>
              <a:gd name="connsiteX3" fmla="*/ 3073843 w 3851138"/>
              <a:gd name="connsiteY3" fmla="*/ 0 h 379911"/>
              <a:gd name="connsiteX4" fmla="*/ 3076567 w 3851138"/>
              <a:gd name="connsiteY4" fmla="*/ 3466 h 379911"/>
              <a:gd name="connsiteX5" fmla="*/ 0 w 3851138"/>
              <a:gd name="connsiteY5" fmla="*/ 3466 h 379911"/>
              <a:gd name="connsiteX6" fmla="*/ 6143 w 3851138"/>
              <a:gd name="connsiteY6" fmla="*/ 31070 h 379911"/>
              <a:gd name="connsiteX7" fmla="*/ 97155 w 3851138"/>
              <a:gd name="connsiteY7" fmla="*/ 93820 h 379911"/>
              <a:gd name="connsiteX8" fmla="*/ 59055 w 3851138"/>
              <a:gd name="connsiteY8" fmla="*/ 179545 h 379911"/>
              <a:gd name="connsiteX9" fmla="*/ 133667 w 3851138"/>
              <a:gd name="connsiteY9" fmla="*/ 247014 h 379911"/>
              <a:gd name="connsiteX10" fmla="*/ 111442 w 3851138"/>
              <a:gd name="connsiteY10" fmla="*/ 367664 h 379911"/>
              <a:gd name="connsiteX11" fmla="*/ 126659 w 3851138"/>
              <a:gd name="connsiteY11" fmla="*/ 376457 h 379911"/>
              <a:gd name="connsiteX12" fmla="*/ 134249 w 3851138"/>
              <a:gd name="connsiteY12" fmla="*/ 379911 h 37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51138" h="379911">
                <a:moveTo>
                  <a:pt x="134249" y="379911"/>
                </a:moveTo>
                <a:lnTo>
                  <a:pt x="3851138" y="379911"/>
                </a:lnTo>
                <a:lnTo>
                  <a:pt x="3552436" y="0"/>
                </a:lnTo>
                <a:lnTo>
                  <a:pt x="3073843" y="0"/>
                </a:lnTo>
                <a:lnTo>
                  <a:pt x="3076567" y="3466"/>
                </a:lnTo>
                <a:lnTo>
                  <a:pt x="0" y="3466"/>
                </a:lnTo>
                <a:lnTo>
                  <a:pt x="6143" y="31070"/>
                </a:lnTo>
                <a:cubicBezTo>
                  <a:pt x="28238" y="81957"/>
                  <a:pt x="84091" y="71744"/>
                  <a:pt x="97155" y="93820"/>
                </a:cubicBezTo>
                <a:cubicBezTo>
                  <a:pt x="99008" y="133904"/>
                  <a:pt x="87101" y="152028"/>
                  <a:pt x="59055" y="179545"/>
                </a:cubicBezTo>
                <a:cubicBezTo>
                  <a:pt x="99536" y="197537"/>
                  <a:pt x="119776" y="214470"/>
                  <a:pt x="133667" y="247014"/>
                </a:cubicBezTo>
                <a:cubicBezTo>
                  <a:pt x="106151" y="294639"/>
                  <a:pt x="86832" y="313374"/>
                  <a:pt x="111442" y="367664"/>
                </a:cubicBezTo>
                <a:cubicBezTo>
                  <a:pt x="115113" y="370330"/>
                  <a:pt x="120282" y="373274"/>
                  <a:pt x="126659" y="376457"/>
                </a:cubicBezTo>
                <a:lnTo>
                  <a:pt x="134249" y="379911"/>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PA_淘宝网chenying0907出品 21">
            <a:extLst>
              <a:ext uri="{FF2B5EF4-FFF2-40B4-BE49-F238E27FC236}">
                <a16:creationId xmlns:a16="http://schemas.microsoft.com/office/drawing/2014/main" xmlns="" id="{26C35458-141D-426F-B2DA-63A845A37C42}"/>
              </a:ext>
            </a:extLst>
          </p:cNvPr>
          <p:cNvSpPr/>
          <p:nvPr>
            <p:custDataLst>
              <p:tags r:id="rId3"/>
            </p:custDataLst>
          </p:nvPr>
        </p:nvSpPr>
        <p:spPr>
          <a:xfrm flipV="1">
            <a:off x="7257181" y="2644141"/>
            <a:ext cx="3184689" cy="3887223"/>
          </a:xfrm>
          <a:custGeom>
            <a:avLst/>
            <a:gdLst>
              <a:gd name="connsiteX0" fmla="*/ 2706096 w 3184689"/>
              <a:gd name="connsiteY0" fmla="*/ 3887223 h 3887223"/>
              <a:gd name="connsiteX1" fmla="*/ 3184689 w 3184689"/>
              <a:gd name="connsiteY1" fmla="*/ 3887223 h 3887223"/>
              <a:gd name="connsiteX2" fmla="*/ 128396 w 3184689"/>
              <a:gd name="connsiteY2" fmla="*/ 0 h 3887223"/>
              <a:gd name="connsiteX3" fmla="*/ 97643 w 3184689"/>
              <a:gd name="connsiteY3" fmla="*/ 55996 h 3887223"/>
              <a:gd name="connsiteX4" fmla="*/ 870 w 3184689"/>
              <a:gd name="connsiteY4" fmla="*/ 363925 h 3887223"/>
              <a:gd name="connsiteX5" fmla="*/ 17539 w 3184689"/>
              <a:gd name="connsiteY5" fmla="*/ 449650 h 3887223"/>
              <a:gd name="connsiteX6" fmla="*/ 24205 w 3184689"/>
              <a:gd name="connsiteY6" fmla="*/ 474429 h 3887223"/>
              <a:gd name="connsiteX7" fmla="*/ 2706096 w 3184689"/>
              <a:gd name="connsiteY7" fmla="*/ 3887223 h 388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4689" h="3887223">
                <a:moveTo>
                  <a:pt x="2706096" y="3887223"/>
                </a:moveTo>
                <a:lnTo>
                  <a:pt x="3184689" y="3887223"/>
                </a:lnTo>
                <a:lnTo>
                  <a:pt x="128396" y="0"/>
                </a:lnTo>
                <a:lnTo>
                  <a:pt x="97643" y="55996"/>
                </a:lnTo>
                <a:cubicBezTo>
                  <a:pt x="61200" y="126157"/>
                  <a:pt x="25677" y="213229"/>
                  <a:pt x="870" y="363925"/>
                </a:cubicBezTo>
                <a:cubicBezTo>
                  <a:pt x="-3098" y="378213"/>
                  <a:pt x="7220" y="413931"/>
                  <a:pt x="17539" y="449650"/>
                </a:cubicBezTo>
                <a:lnTo>
                  <a:pt x="24205" y="474429"/>
                </a:lnTo>
                <a:lnTo>
                  <a:pt x="2706096" y="3887223"/>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PA_淘宝网chenying0907出品 3">
            <a:extLst>
              <a:ext uri="{FF2B5EF4-FFF2-40B4-BE49-F238E27FC236}">
                <a16:creationId xmlns:a16="http://schemas.microsoft.com/office/drawing/2014/main" xmlns="" id="{B434E505-DB3A-4583-9679-3D615F46D867}"/>
              </a:ext>
            </a:extLst>
          </p:cNvPr>
          <p:cNvSpPr/>
          <p:nvPr>
            <p:custDataLst>
              <p:tags r:id="rId4"/>
            </p:custDataLst>
          </p:nvPr>
        </p:nvSpPr>
        <p:spPr>
          <a:xfrm flipV="1">
            <a:off x="6651882" y="6056935"/>
            <a:ext cx="733695" cy="801065"/>
          </a:xfrm>
          <a:custGeom>
            <a:avLst/>
            <a:gdLst>
              <a:gd name="connsiteX0" fmla="*/ 629504 w 733695"/>
              <a:gd name="connsiteY0" fmla="*/ 801065 h 801065"/>
              <a:gd name="connsiteX1" fmla="*/ 622838 w 733695"/>
              <a:gd name="connsiteY1" fmla="*/ 776286 h 801065"/>
              <a:gd name="connsiteX2" fmla="*/ 606169 w 733695"/>
              <a:gd name="connsiteY2" fmla="*/ 690561 h 801065"/>
              <a:gd name="connsiteX3" fmla="*/ 702942 w 733695"/>
              <a:gd name="connsiteY3" fmla="*/ 382632 h 801065"/>
              <a:gd name="connsiteX4" fmla="*/ 733695 w 733695"/>
              <a:gd name="connsiteY4" fmla="*/ 326636 h 801065"/>
              <a:gd name="connsiteX5" fmla="*/ 476880 w 733695"/>
              <a:gd name="connsiteY5" fmla="*/ 0 h 801065"/>
              <a:gd name="connsiteX6" fmla="*/ 0 w 733695"/>
              <a:gd name="connsiteY6" fmla="*/ 0 h 80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695" h="801065">
                <a:moveTo>
                  <a:pt x="629504" y="801065"/>
                </a:moveTo>
                <a:lnTo>
                  <a:pt x="622838" y="776286"/>
                </a:lnTo>
                <a:cubicBezTo>
                  <a:pt x="612519" y="740567"/>
                  <a:pt x="602201" y="704849"/>
                  <a:pt x="606169" y="690561"/>
                </a:cubicBezTo>
                <a:cubicBezTo>
                  <a:pt x="630976" y="539865"/>
                  <a:pt x="666499" y="452793"/>
                  <a:pt x="702942" y="382632"/>
                </a:cubicBezTo>
                <a:lnTo>
                  <a:pt x="733695" y="326636"/>
                </a:lnTo>
                <a:lnTo>
                  <a:pt x="476880" y="0"/>
                </a:lnTo>
                <a:lnTo>
                  <a:pt x="0" y="0"/>
                </a:ln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淘宝网chenying0907出品 4">
            <a:extLst>
              <a:ext uri="{FF2B5EF4-FFF2-40B4-BE49-F238E27FC236}">
                <a16:creationId xmlns:a16="http://schemas.microsoft.com/office/drawing/2014/main" xmlns="" id="{89512762-DFB3-4B88-BFE3-1BD6399E1638}"/>
              </a:ext>
            </a:extLst>
          </p:cNvPr>
          <p:cNvSpPr/>
          <p:nvPr>
            <p:custDataLst>
              <p:tags r:id="rId5"/>
            </p:custDataLst>
          </p:nvPr>
        </p:nvSpPr>
        <p:spPr>
          <a:xfrm flipV="1">
            <a:off x="4954953" y="6277225"/>
            <a:ext cx="585168" cy="580775"/>
          </a:xfrm>
          <a:custGeom>
            <a:avLst/>
            <a:gdLst>
              <a:gd name="connsiteX0" fmla="*/ 128775 w 585168"/>
              <a:gd name="connsiteY0" fmla="*/ 580775 h 580775"/>
              <a:gd name="connsiteX1" fmla="*/ 585168 w 585168"/>
              <a:gd name="connsiteY1" fmla="*/ 0 h 580775"/>
              <a:gd name="connsiteX2" fmla="*/ 108287 w 585168"/>
              <a:gd name="connsiteY2" fmla="*/ 0 h 580775"/>
              <a:gd name="connsiteX3" fmla="*/ 0 w 585168"/>
              <a:gd name="connsiteY3" fmla="*/ 137727 h 580775"/>
              <a:gd name="connsiteX4" fmla="*/ 26623 w 585168"/>
              <a:gd name="connsiteY4" fmla="*/ 171449 h 580775"/>
              <a:gd name="connsiteX5" fmla="*/ 74248 w 585168"/>
              <a:gd name="connsiteY5" fmla="*/ 309561 h 580775"/>
              <a:gd name="connsiteX6" fmla="*/ 145686 w 585168"/>
              <a:gd name="connsiteY6" fmla="*/ 485774 h 580775"/>
              <a:gd name="connsiteX7" fmla="*/ 126683 w 585168"/>
              <a:gd name="connsiteY7" fmla="*/ 576815 h 58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168" h="580775">
                <a:moveTo>
                  <a:pt x="128775" y="580775"/>
                </a:moveTo>
                <a:lnTo>
                  <a:pt x="585168" y="0"/>
                </a:lnTo>
                <a:lnTo>
                  <a:pt x="108287" y="0"/>
                </a:lnTo>
                <a:lnTo>
                  <a:pt x="0" y="137727"/>
                </a:lnTo>
                <a:lnTo>
                  <a:pt x="26623" y="171449"/>
                </a:lnTo>
                <a:cubicBezTo>
                  <a:pt x="50436" y="237330"/>
                  <a:pt x="48054" y="257967"/>
                  <a:pt x="74248" y="309561"/>
                </a:cubicBezTo>
                <a:cubicBezTo>
                  <a:pt x="33767" y="400049"/>
                  <a:pt x="117905" y="428624"/>
                  <a:pt x="145686" y="485774"/>
                </a:cubicBezTo>
                <a:cubicBezTo>
                  <a:pt x="125148" y="533995"/>
                  <a:pt x="121911" y="560449"/>
                  <a:pt x="126683" y="576815"/>
                </a:cubicBez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淘宝网chenying0907出品 17">
            <a:extLst>
              <a:ext uri="{FF2B5EF4-FFF2-40B4-BE49-F238E27FC236}">
                <a16:creationId xmlns:a16="http://schemas.microsoft.com/office/drawing/2014/main" xmlns="" id="{315426FD-D05E-464F-B5CE-A784C77C833F}"/>
              </a:ext>
            </a:extLst>
          </p:cNvPr>
          <p:cNvSpPr/>
          <p:nvPr>
            <p:custDataLst>
              <p:tags r:id="rId6"/>
            </p:custDataLst>
          </p:nvPr>
        </p:nvSpPr>
        <p:spPr>
          <a:xfrm flipV="1">
            <a:off x="1749382" y="2643188"/>
            <a:ext cx="3351257" cy="4077085"/>
          </a:xfrm>
          <a:custGeom>
            <a:avLst/>
            <a:gdLst>
              <a:gd name="connsiteX0" fmla="*/ 0 w 3351257"/>
              <a:gd name="connsiteY0" fmla="*/ 4077085 h 4077085"/>
              <a:gd name="connsiteX1" fmla="*/ 478594 w 3351257"/>
              <a:gd name="connsiteY1" fmla="*/ 4077085 h 4077085"/>
              <a:gd name="connsiteX2" fmla="*/ 3334346 w 3351257"/>
              <a:gd name="connsiteY2" fmla="*/ 443048 h 4077085"/>
              <a:gd name="connsiteX3" fmla="*/ 3332254 w 3351257"/>
              <a:gd name="connsiteY3" fmla="*/ 439088 h 4077085"/>
              <a:gd name="connsiteX4" fmla="*/ 3351257 w 3351257"/>
              <a:gd name="connsiteY4" fmla="*/ 348047 h 4077085"/>
              <a:gd name="connsiteX5" fmla="*/ 3279819 w 3351257"/>
              <a:gd name="connsiteY5" fmla="*/ 171834 h 4077085"/>
              <a:gd name="connsiteX6" fmla="*/ 3232194 w 3351257"/>
              <a:gd name="connsiteY6" fmla="*/ 33722 h 4077085"/>
              <a:gd name="connsiteX7" fmla="*/ 3205571 w 3351257"/>
              <a:gd name="connsiteY7" fmla="*/ 0 h 4077085"/>
              <a:gd name="connsiteX8" fmla="*/ 0 w 3351257"/>
              <a:gd name="connsiteY8" fmla="*/ 4077085 h 407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1257" h="4077085">
                <a:moveTo>
                  <a:pt x="0" y="4077085"/>
                </a:moveTo>
                <a:lnTo>
                  <a:pt x="478594" y="4077085"/>
                </a:lnTo>
                <a:lnTo>
                  <a:pt x="3334346" y="443048"/>
                </a:lnTo>
                <a:lnTo>
                  <a:pt x="3332254" y="439088"/>
                </a:lnTo>
                <a:cubicBezTo>
                  <a:pt x="3327482" y="422722"/>
                  <a:pt x="3330719" y="396268"/>
                  <a:pt x="3351257" y="348047"/>
                </a:cubicBezTo>
                <a:cubicBezTo>
                  <a:pt x="3323476" y="290897"/>
                  <a:pt x="3239338" y="262322"/>
                  <a:pt x="3279819" y="171834"/>
                </a:cubicBezTo>
                <a:cubicBezTo>
                  <a:pt x="3253625" y="120240"/>
                  <a:pt x="3256007" y="99603"/>
                  <a:pt x="3232194" y="33722"/>
                </a:cubicBezTo>
                <a:lnTo>
                  <a:pt x="3205571" y="0"/>
                </a:lnTo>
                <a:lnTo>
                  <a:pt x="0" y="4077085"/>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PA_淘宝网chenying0907出品 6">
            <a:extLst>
              <a:ext uri="{FF2B5EF4-FFF2-40B4-BE49-F238E27FC236}">
                <a16:creationId xmlns:a16="http://schemas.microsoft.com/office/drawing/2014/main" xmlns="" id="{FA6D2683-27C6-4AA0-9E5A-810592EAB556}"/>
              </a:ext>
            </a:extLst>
          </p:cNvPr>
          <p:cNvSpPr txBox="1"/>
          <p:nvPr>
            <p:custDataLst>
              <p:tags r:id="rId7"/>
            </p:custDataLst>
          </p:nvPr>
        </p:nvSpPr>
        <p:spPr>
          <a:xfrm>
            <a:off x="2740756" y="3166467"/>
            <a:ext cx="6710490" cy="769441"/>
          </a:xfrm>
          <a:prstGeom prst="rect">
            <a:avLst/>
          </a:prstGeom>
          <a:noFill/>
        </p:spPr>
        <p:txBody>
          <a:bodyPr wrap="none" rtlCol="0">
            <a:spAutoFit/>
          </a:bodyPr>
          <a:lstStyle/>
          <a:p>
            <a:pPr algn="ctr"/>
            <a:r>
              <a:rPr lang="zh-CN" altLang="en-US" sz="4400" b="1" dirty="0">
                <a:solidFill>
                  <a:srgbClr val="D8475A"/>
                </a:solidFill>
              </a:rPr>
              <a:t>服装行业财务分析</a:t>
            </a:r>
            <a:r>
              <a:rPr lang="en-US" altLang="zh-CN" sz="4400" b="1" dirty="0" err="1">
                <a:solidFill>
                  <a:srgbClr val="D8475A"/>
                </a:solidFill>
              </a:rPr>
              <a:t>ppt</a:t>
            </a:r>
            <a:r>
              <a:rPr lang="zh-CN" altLang="en-US" sz="4400" b="1" dirty="0">
                <a:solidFill>
                  <a:srgbClr val="D8475A"/>
                </a:solidFill>
              </a:rPr>
              <a:t>模板</a:t>
            </a:r>
            <a:endParaRPr lang="zh-CN" altLang="en-US" sz="4400" b="1" dirty="0">
              <a:solidFill>
                <a:srgbClr val="D8475A"/>
              </a:solidFill>
            </a:endParaRPr>
          </a:p>
        </p:txBody>
      </p:sp>
      <p:sp>
        <p:nvSpPr>
          <p:cNvPr id="13" name="PA_淘宝网chenying0907出品 7">
            <a:extLst>
              <a:ext uri="{FF2B5EF4-FFF2-40B4-BE49-F238E27FC236}">
                <a16:creationId xmlns:a16="http://schemas.microsoft.com/office/drawing/2014/main" xmlns="" id="{3AAF6C4C-1541-4933-9F4A-FCC5C4196B2E}"/>
              </a:ext>
            </a:extLst>
          </p:cNvPr>
          <p:cNvSpPr txBox="1"/>
          <p:nvPr>
            <p:custDataLst>
              <p:tags r:id="rId8"/>
            </p:custDataLst>
          </p:nvPr>
        </p:nvSpPr>
        <p:spPr>
          <a:xfrm rot="18480000">
            <a:off x="8041209" y="3670106"/>
            <a:ext cx="2156360" cy="646331"/>
          </a:xfrm>
          <a:prstGeom prst="rect">
            <a:avLst/>
          </a:prstGeom>
          <a:noFill/>
        </p:spPr>
        <p:txBody>
          <a:bodyPr wrap="none" rtlCol="0">
            <a:spAutoFit/>
          </a:bodyPr>
          <a:lstStyle/>
          <a:p>
            <a:pPr algn="ctr"/>
            <a:r>
              <a:rPr lang="en-US" altLang="zh-CN" sz="3600" b="1" dirty="0">
                <a:solidFill>
                  <a:schemeClr val="bg1">
                    <a:alpha val="20000"/>
                  </a:schemeClr>
                </a:solidFill>
              </a:rPr>
              <a:t>FASHION</a:t>
            </a:r>
            <a:endParaRPr lang="zh-CN" altLang="en-US" sz="3600" b="1" dirty="0">
              <a:solidFill>
                <a:schemeClr val="bg1">
                  <a:alpha val="20000"/>
                </a:schemeClr>
              </a:solidFill>
            </a:endParaRPr>
          </a:p>
        </p:txBody>
      </p:sp>
      <p:cxnSp>
        <p:nvCxnSpPr>
          <p:cNvPr id="14" name="PA_淘宝网chenying0907出品 8">
            <a:extLst>
              <a:ext uri="{FF2B5EF4-FFF2-40B4-BE49-F238E27FC236}">
                <a16:creationId xmlns:a16="http://schemas.microsoft.com/office/drawing/2014/main" xmlns="" id="{7FCAD447-EB52-42AF-9CFB-30A4A43E908F}"/>
              </a:ext>
            </a:extLst>
          </p:cNvPr>
          <p:cNvCxnSpPr/>
          <p:nvPr>
            <p:custDataLst>
              <p:tags r:id="rId9"/>
            </p:custDataLst>
          </p:nvPr>
        </p:nvCxnSpPr>
        <p:spPr>
          <a:xfrm flipH="1">
            <a:off x="8481757" y="374036"/>
            <a:ext cx="2786448" cy="1771650"/>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PA_淘宝网chenying0907出品 9">
            <a:extLst>
              <a:ext uri="{FF2B5EF4-FFF2-40B4-BE49-F238E27FC236}">
                <a16:creationId xmlns:a16="http://schemas.microsoft.com/office/drawing/2014/main" xmlns="" id="{E7E071EB-8771-4BE6-AEE8-9D3D9B470844}"/>
              </a:ext>
            </a:extLst>
          </p:cNvPr>
          <p:cNvCxnSpPr/>
          <p:nvPr>
            <p:custDataLst>
              <p:tags r:id="rId10"/>
            </p:custDataLst>
          </p:nvPr>
        </p:nvCxnSpPr>
        <p:spPr>
          <a:xfrm flipH="1">
            <a:off x="9079263" y="1418072"/>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PA_淘宝网chenying0907出品 10">
            <a:extLst>
              <a:ext uri="{FF2B5EF4-FFF2-40B4-BE49-F238E27FC236}">
                <a16:creationId xmlns:a16="http://schemas.microsoft.com/office/drawing/2014/main" xmlns="" id="{E2E30A79-2C23-4E4E-8977-B06506F9BE2E}"/>
              </a:ext>
            </a:extLst>
          </p:cNvPr>
          <p:cNvCxnSpPr/>
          <p:nvPr>
            <p:custDataLst>
              <p:tags r:id="rId11"/>
            </p:custDataLst>
          </p:nvPr>
        </p:nvCxnSpPr>
        <p:spPr>
          <a:xfrm flipH="1">
            <a:off x="1384102" y="4841153"/>
            <a:ext cx="2238336" cy="1423155"/>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PA_淘宝网chenying0907出品 11">
            <a:extLst>
              <a:ext uri="{FF2B5EF4-FFF2-40B4-BE49-F238E27FC236}">
                <a16:creationId xmlns:a16="http://schemas.microsoft.com/office/drawing/2014/main" xmlns="" id="{DCB10DB3-E701-4874-BB21-F187F129F0A9}"/>
              </a:ext>
            </a:extLst>
          </p:cNvPr>
          <p:cNvCxnSpPr/>
          <p:nvPr>
            <p:custDataLst>
              <p:tags r:id="rId12"/>
            </p:custDataLst>
          </p:nvPr>
        </p:nvCxnSpPr>
        <p:spPr>
          <a:xfrm flipH="1">
            <a:off x="2535986" y="5267599"/>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PA_淘宝网chenying0907出品 12">
            <a:extLst>
              <a:ext uri="{FF2B5EF4-FFF2-40B4-BE49-F238E27FC236}">
                <a16:creationId xmlns:a16="http://schemas.microsoft.com/office/drawing/2014/main" xmlns="" id="{16D97410-8E20-44BB-B8A8-12302A9E9C7F}"/>
              </a:ext>
            </a:extLst>
          </p:cNvPr>
          <p:cNvSpPr txBox="1"/>
          <p:nvPr>
            <p:custDataLst>
              <p:tags r:id="rId13"/>
            </p:custDataLst>
          </p:nvPr>
        </p:nvSpPr>
        <p:spPr>
          <a:xfrm>
            <a:off x="4554553" y="4785060"/>
            <a:ext cx="3082895" cy="338554"/>
          </a:xfrm>
          <a:prstGeom prst="rect">
            <a:avLst/>
          </a:prstGeom>
          <a:noFill/>
        </p:spPr>
        <p:txBody>
          <a:bodyPr wrap="none" rtlCol="0">
            <a:spAutoFit/>
          </a:bodyPr>
          <a:lstStyle/>
          <a:p>
            <a:pPr algn="ctr"/>
            <a:r>
              <a:rPr lang="en-US" altLang="zh-CN" sz="1600" dirty="0">
                <a:solidFill>
                  <a:schemeClr val="bg1"/>
                </a:solidFill>
              </a:rPr>
              <a:t>Design &amp; Creativity Space Studio</a:t>
            </a:r>
            <a:endParaRPr lang="zh-CN" altLang="en-US" sz="1600" dirty="0">
              <a:solidFill>
                <a:schemeClr val="bg1"/>
              </a:solidFill>
            </a:endParaRPr>
          </a:p>
        </p:txBody>
      </p:sp>
      <p:sp>
        <p:nvSpPr>
          <p:cNvPr id="19" name="PA_淘宝网chenying0907出品 13">
            <a:extLst>
              <a:ext uri="{FF2B5EF4-FFF2-40B4-BE49-F238E27FC236}">
                <a16:creationId xmlns:a16="http://schemas.microsoft.com/office/drawing/2014/main" xmlns="" id="{24B358DC-BAF4-4B78-9181-70E115BD7570}"/>
              </a:ext>
            </a:extLst>
          </p:cNvPr>
          <p:cNvSpPr txBox="1"/>
          <p:nvPr>
            <p:custDataLst>
              <p:tags r:id="rId14"/>
            </p:custDataLst>
          </p:nvPr>
        </p:nvSpPr>
        <p:spPr>
          <a:xfrm>
            <a:off x="4825462" y="4211880"/>
            <a:ext cx="2541080" cy="461665"/>
          </a:xfrm>
          <a:prstGeom prst="rect">
            <a:avLst/>
          </a:prstGeom>
          <a:noFill/>
        </p:spPr>
        <p:txBody>
          <a:bodyPr wrap="none" rtlCol="0">
            <a:spAutoFit/>
          </a:bodyPr>
          <a:lstStyle/>
          <a:p>
            <a:pPr algn="ctr"/>
            <a:r>
              <a:rPr lang="zh-CN" altLang="en-US" sz="2400" b="1" dirty="0">
                <a:solidFill>
                  <a:srgbClr val="D5495F"/>
                </a:solidFill>
              </a:rPr>
              <a:t>经典 </a:t>
            </a:r>
            <a:r>
              <a:rPr lang="en-US" altLang="zh-CN" sz="2400" b="1" dirty="0">
                <a:solidFill>
                  <a:srgbClr val="D5495F"/>
                </a:solidFill>
              </a:rPr>
              <a:t>| </a:t>
            </a:r>
            <a:r>
              <a:rPr lang="zh-CN" altLang="en-US" sz="2400" b="1" dirty="0">
                <a:solidFill>
                  <a:srgbClr val="D5495F"/>
                </a:solidFill>
              </a:rPr>
              <a:t>时尚 </a:t>
            </a:r>
            <a:r>
              <a:rPr lang="en-US" altLang="zh-CN" sz="2400" b="1" dirty="0">
                <a:solidFill>
                  <a:srgbClr val="D5495F"/>
                </a:solidFill>
              </a:rPr>
              <a:t>| </a:t>
            </a:r>
            <a:r>
              <a:rPr lang="zh-CN" altLang="en-US" sz="2400" b="1" dirty="0">
                <a:solidFill>
                  <a:srgbClr val="D5495F"/>
                </a:solidFill>
              </a:rPr>
              <a:t>超越</a:t>
            </a:r>
          </a:p>
        </p:txBody>
      </p:sp>
      <p:sp>
        <p:nvSpPr>
          <p:cNvPr id="20" name="PA_淘宝网chenying0907出品 14">
            <a:extLst>
              <a:ext uri="{FF2B5EF4-FFF2-40B4-BE49-F238E27FC236}">
                <a16:creationId xmlns:a16="http://schemas.microsoft.com/office/drawing/2014/main" xmlns="" id="{274C30E0-05C2-4E60-8C53-10D8EC3D2E08}"/>
              </a:ext>
            </a:extLst>
          </p:cNvPr>
          <p:cNvSpPr txBox="1"/>
          <p:nvPr>
            <p:custDataLst>
              <p:tags r:id="rId15"/>
            </p:custDataLst>
          </p:nvPr>
        </p:nvSpPr>
        <p:spPr>
          <a:xfrm>
            <a:off x="1364437" y="1562450"/>
            <a:ext cx="1717137" cy="523220"/>
          </a:xfrm>
          <a:prstGeom prst="rect">
            <a:avLst/>
          </a:prstGeom>
          <a:noFill/>
        </p:spPr>
        <p:txBody>
          <a:bodyPr wrap="none" rtlCol="0">
            <a:spAutoFit/>
          </a:bodyPr>
          <a:lstStyle/>
          <a:p>
            <a:r>
              <a:rPr lang="en-US" altLang="zh-CN" sz="2800" b="1" dirty="0">
                <a:solidFill>
                  <a:srgbClr val="6E6C79"/>
                </a:solidFill>
              </a:rPr>
              <a:t>FASHION</a:t>
            </a:r>
            <a:endParaRPr lang="zh-CN" altLang="en-US" sz="2800" b="1" dirty="0">
              <a:solidFill>
                <a:srgbClr val="6E6C79"/>
              </a:solidFill>
            </a:endParaRPr>
          </a:p>
        </p:txBody>
      </p:sp>
      <p:sp>
        <p:nvSpPr>
          <p:cNvPr id="21" name="PA_淘宝网chenying0907出品 15">
            <a:extLst>
              <a:ext uri="{FF2B5EF4-FFF2-40B4-BE49-F238E27FC236}">
                <a16:creationId xmlns:a16="http://schemas.microsoft.com/office/drawing/2014/main" xmlns="" id="{4F418E79-442A-41C7-9DE9-704BED28EF26}"/>
              </a:ext>
            </a:extLst>
          </p:cNvPr>
          <p:cNvSpPr txBox="1"/>
          <p:nvPr>
            <p:custDataLst>
              <p:tags r:id="rId16"/>
            </p:custDataLst>
          </p:nvPr>
        </p:nvSpPr>
        <p:spPr>
          <a:xfrm>
            <a:off x="1346002" y="1936867"/>
            <a:ext cx="1754006" cy="276999"/>
          </a:xfrm>
          <a:prstGeom prst="rect">
            <a:avLst/>
          </a:prstGeom>
          <a:noFill/>
        </p:spPr>
        <p:txBody>
          <a:bodyPr wrap="none" rtlCol="0">
            <a:spAutoFit/>
          </a:bodyPr>
          <a:lstStyle/>
          <a:p>
            <a:r>
              <a:rPr lang="en-US" altLang="zh-CN" sz="1200" b="1" spc="300" dirty="0">
                <a:solidFill>
                  <a:srgbClr val="6E6C79"/>
                </a:solidFill>
              </a:rPr>
              <a:t>CHENYING0907</a:t>
            </a:r>
            <a:endParaRPr lang="zh-CN" altLang="en-US" sz="1200" b="1" spc="300" dirty="0">
              <a:solidFill>
                <a:srgbClr val="6E6C79"/>
              </a:solidFill>
            </a:endParaRPr>
          </a:p>
        </p:txBody>
      </p:sp>
      <p:pic>
        <p:nvPicPr>
          <p:cNvPr id="22" name="PA_theroyalconcept - Fashion">
            <a:hlinkClick r:id="" action="ppaction://media"/>
            <a:extLst>
              <a:ext uri="{FF2B5EF4-FFF2-40B4-BE49-F238E27FC236}">
                <a16:creationId xmlns:a16="http://schemas.microsoft.com/office/drawing/2014/main" xmlns="" id="{B67EDFC9-F033-4EA1-B75E-B1027DE5B43A}"/>
              </a:ext>
            </a:extLst>
          </p:cNvPr>
          <p:cNvPicPr>
            <a:picLocks noChangeAspect="1"/>
          </p:cNvPicPr>
          <p:nvPr>
            <a:audioFile r:link="rId18"/>
            <p:custDataLst>
              <p:tags r:id="rId19"/>
            </p:custDataLst>
            <p:extLst>
              <p:ext uri="{DAA4B4D4-6D71-4841-9C94-3DE7FCFB9230}">
                <p14:media xmlns:p14="http://schemas.microsoft.com/office/powerpoint/2010/main" r:embed="rId17"/>
              </p:ext>
            </p:extLst>
          </p:nvPr>
        </p:nvPicPr>
        <p:blipFill>
          <a:blip r:embed="rId24"/>
          <a:stretch>
            <a:fillRect/>
          </a:stretch>
        </p:blipFill>
        <p:spPr>
          <a:xfrm>
            <a:off x="-790251" y="6415473"/>
            <a:ext cx="609600" cy="609600"/>
          </a:xfrm>
          <a:prstGeom prst="rect">
            <a:avLst/>
          </a:prstGeom>
        </p:spPr>
      </p:pic>
    </p:spTree>
    <p:extLst>
      <p:ext uri="{BB962C8B-B14F-4D97-AF65-F5344CB8AC3E}">
        <p14:creationId xmlns:p14="http://schemas.microsoft.com/office/powerpoint/2010/main" val="291023037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par>
                                <p:cTn id="7" presetID="22" presetClass="entr" presetSubtype="2"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right)">
                                      <p:cBhvr>
                                        <p:cTn id="9" dur="250"/>
                                        <p:tgtEl>
                                          <p:spTgt spid="9"/>
                                        </p:tgtEl>
                                      </p:cBhvr>
                                    </p:animEffect>
                                  </p:childTnLst>
                                </p:cTn>
                              </p:par>
                              <p:par>
                                <p:cTn id="10" presetID="22" presetClass="entr" presetSubtype="2"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22" presetClass="entr" presetSubtype="8" fill="hold" grpId="0" nodeType="withEffect">
                                  <p:stCondLst>
                                    <p:cond delay="75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12" presetClass="entr" presetSubtype="4" fill="hold" grpId="0" nodeType="withEffect">
                                  <p:stCondLst>
                                    <p:cond delay="125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p:tgtEl>
                                          <p:spTgt spid="20"/>
                                        </p:tgtEl>
                                        <p:attrNameLst>
                                          <p:attrName>ppt_y</p:attrName>
                                        </p:attrNameLst>
                                      </p:cBhvr>
                                      <p:tavLst>
                                        <p:tav tm="0">
                                          <p:val>
                                            <p:strVal val="#ppt_y+#ppt_h*1.125000"/>
                                          </p:val>
                                        </p:tav>
                                        <p:tav tm="100000">
                                          <p:val>
                                            <p:strVal val="#ppt_y"/>
                                          </p:val>
                                        </p:tav>
                                      </p:tavLst>
                                    </p:anim>
                                    <p:animEffect transition="in" filter="wipe(up)">
                                      <p:cBhvr>
                                        <p:cTn id="22" dur="750"/>
                                        <p:tgtEl>
                                          <p:spTgt spid="20"/>
                                        </p:tgtEl>
                                      </p:cBhvr>
                                    </p:animEffect>
                                  </p:childTnLst>
                                </p:cTn>
                              </p:par>
                              <p:par>
                                <p:cTn id="23" presetID="12" presetClass="entr" presetSubtype="4" fill="hold" grpId="0" nodeType="withEffect">
                                  <p:stCondLst>
                                    <p:cond delay="12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750"/>
                                        <p:tgtEl>
                                          <p:spTgt spid="21"/>
                                        </p:tgtEl>
                                        <p:attrNameLst>
                                          <p:attrName>ppt_y</p:attrName>
                                        </p:attrNameLst>
                                      </p:cBhvr>
                                      <p:tavLst>
                                        <p:tav tm="0">
                                          <p:val>
                                            <p:strVal val="#ppt_y+#ppt_h*1.125000"/>
                                          </p:val>
                                        </p:tav>
                                        <p:tav tm="100000">
                                          <p:val>
                                            <p:strVal val="#ppt_y"/>
                                          </p:val>
                                        </p:tav>
                                      </p:tavLst>
                                    </p:anim>
                                    <p:animEffect transition="in" filter="wipe(up)">
                                      <p:cBhvr>
                                        <p:cTn id="26" dur="750"/>
                                        <p:tgtEl>
                                          <p:spTgt spid="21"/>
                                        </p:tgtEl>
                                      </p:cBhvr>
                                    </p:animEffect>
                                  </p:childTnLst>
                                </p:cTn>
                              </p:par>
                              <p:par>
                                <p:cTn id="27" presetID="22" presetClass="entr" presetSubtype="1" fill="hold" grpId="0" nodeType="withEffect">
                                  <p:stCondLst>
                                    <p:cond delay="17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par>
                                <p:cTn id="30" presetID="10" presetClass="entr" presetSubtype="0" fill="hold" grpId="0" nodeType="withEffect">
                                  <p:stCondLst>
                                    <p:cond delay="17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225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250"/>
                                        <p:tgtEl>
                                          <p:spTgt spid="8"/>
                                        </p:tgtEl>
                                      </p:cBhvr>
                                    </p:animEffect>
                                  </p:childTnLst>
                                </p:cTn>
                              </p:par>
                              <p:par>
                                <p:cTn id="37" presetID="2" presetClass="entr" presetSubtype="3"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3"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3"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0-#ppt_h/2"/>
                                          </p:val>
                                        </p:tav>
                                        <p:tav tm="100000">
                                          <p:val>
                                            <p:strVal val="#ppt_y"/>
                                          </p:val>
                                        </p:tav>
                                      </p:tavLst>
                                    </p:anim>
                                  </p:childTnLst>
                                </p:cTn>
                              </p:par>
                              <p:par>
                                <p:cTn id="49" presetID="2" presetClass="entr" presetSubtype="3"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0-#ppt_h/2"/>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750"/>
                                        <p:tgtEl>
                                          <p:spTgt spid="19"/>
                                        </p:tgtEl>
                                      </p:cBhvr>
                                    </p:animEffect>
                                    <p:anim calcmode="lin" valueType="num">
                                      <p:cBhvr>
                                        <p:cTn id="60" dur="750" fill="hold"/>
                                        <p:tgtEl>
                                          <p:spTgt spid="19"/>
                                        </p:tgtEl>
                                        <p:attrNameLst>
                                          <p:attrName>ppt_x</p:attrName>
                                        </p:attrNameLst>
                                      </p:cBhvr>
                                      <p:tavLst>
                                        <p:tav tm="0">
                                          <p:val>
                                            <p:strVal val="#ppt_x"/>
                                          </p:val>
                                        </p:tav>
                                        <p:tav tm="100000">
                                          <p:val>
                                            <p:strVal val="#ppt_x"/>
                                          </p:val>
                                        </p:tav>
                                      </p:tavLst>
                                    </p:anim>
                                    <p:anim calcmode="lin" valueType="num">
                                      <p:cBhvr>
                                        <p:cTn id="61" dur="75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5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750"/>
                                        <p:tgtEl>
                                          <p:spTgt spid="18"/>
                                        </p:tgtEl>
                                      </p:cBhvr>
                                    </p:animEffect>
                                    <p:anim calcmode="lin" valueType="num">
                                      <p:cBhvr>
                                        <p:cTn id="65" dur="750" fill="hold"/>
                                        <p:tgtEl>
                                          <p:spTgt spid="18"/>
                                        </p:tgtEl>
                                        <p:attrNameLst>
                                          <p:attrName>ppt_x</p:attrName>
                                        </p:attrNameLst>
                                      </p:cBhvr>
                                      <p:tavLst>
                                        <p:tav tm="0">
                                          <p:val>
                                            <p:strVal val="#ppt_x"/>
                                          </p:val>
                                        </p:tav>
                                        <p:tav tm="100000">
                                          <p:val>
                                            <p:strVal val="#ppt_x"/>
                                          </p:val>
                                        </p:tav>
                                      </p:tavLst>
                                    </p:anim>
                                    <p:anim calcmode="lin" valueType="num">
                                      <p:cBhvr>
                                        <p:cTn id="66"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remove" display="0">
                  <p:stCondLst>
                    <p:cond delay="indefinite"/>
                  </p:stCondLst>
                  <p:endCondLst>
                    <p:cond evt="onStopAudio" delay="0">
                      <p:tgtEl>
                        <p:sldTgt/>
                      </p:tgtEl>
                    </p:cond>
                  </p:endCondLst>
                </p:cTn>
                <p:tgtEl>
                  <p:spTgt spid="22"/>
                </p:tgtEl>
              </p:cMediaNode>
            </p:audio>
          </p:childTnLst>
        </p:cTn>
      </p:par>
    </p:tnLst>
    <p:bldLst>
      <p:bldP spid="10" grpId="0" animBg="1"/>
      <p:bldP spid="6" grpId="0" animBg="1"/>
      <p:bldP spid="7" grpId="0" animBg="1"/>
      <p:bldP spid="8" grpId="0" animBg="1"/>
      <p:bldP spid="9" grpId="0" animBg="1"/>
      <p:bldP spid="11" grpId="0" animBg="1"/>
      <p:bldP spid="12" grpId="0"/>
      <p:bldP spid="13" grpId="0"/>
      <p:bldP spid="18" grpId="0"/>
      <p:bldP spid="19" grpId="0"/>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28" y="2649420"/>
            <a:ext cx="6386646" cy="810478"/>
          </a:xfrm>
          <a:prstGeom prst="rect">
            <a:avLst/>
          </a:prstGeom>
          <a:noFill/>
        </p:spPr>
        <p:txBody>
          <a:bodyPr wrap="square" rtlCol="0">
            <a:spAutoFit/>
          </a:bodyPr>
          <a:lstStyle/>
          <a:p>
            <a:pPr>
              <a:lnSpc>
                <a:spcPts val="5599"/>
              </a:lnSpc>
            </a:pPr>
            <a:r>
              <a:rPr lang="zh-CN" alt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88764" y="3745914"/>
            <a:ext cx="5370801" cy="1323183"/>
          </a:xfrm>
          <a:prstGeom prst="rect">
            <a:avLst/>
          </a:prstGeom>
          <a:noFill/>
        </p:spPr>
        <p:txBody>
          <a:bodyPr wrap="square" rtlCol="0">
            <a:spAutoFit/>
          </a:bodyPr>
          <a:lstStyle/>
          <a:p>
            <a:pPr>
              <a:lnSpc>
                <a:spcPct val="150000"/>
              </a:lnSpc>
            </a:pPr>
            <a:r>
              <a:rPr lang="en-US" sz="13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Far far away, behind the word mountains, far from the countries Vokalia and Consonantia, there live the blind texts. Separated they live in Bookmarksgrove right at the coast of the Semantics, a large language ocean. A small river named Duden.</a:t>
            </a:r>
            <a:endParaRPr lang="ru-RU" sz="4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Прямоугольник 11"/>
          <p:cNvSpPr/>
          <p:nvPr/>
        </p:nvSpPr>
        <p:spPr>
          <a:xfrm>
            <a:off x="8020756" y="1331289"/>
            <a:ext cx="2999411" cy="4306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3">
            <a:extLst>
              <a:ext uri="{FF2B5EF4-FFF2-40B4-BE49-F238E27FC236}">
                <a16:creationId xmlns:a16="http://schemas.microsoft.com/office/drawing/2014/main" xmlns="" id="{500FCFF2-6498-4D99-8854-11551C9697D1}"/>
              </a:ext>
            </a:extLst>
          </p:cNvPr>
          <p:cNvSpPr txBox="1"/>
          <p:nvPr/>
        </p:nvSpPr>
        <p:spPr>
          <a:xfrm>
            <a:off x="1136881" y="2649419"/>
            <a:ext cx="6386646" cy="810478"/>
          </a:xfrm>
          <a:prstGeom prst="rect">
            <a:avLst/>
          </a:prstGeom>
          <a:noFill/>
        </p:spPr>
        <p:txBody>
          <a:bodyPr wrap="square" rtlCol="0">
            <a:spAutoFit/>
          </a:bodyPr>
          <a:lstStyle/>
          <a:p>
            <a:pPr>
              <a:lnSpc>
                <a:spcPts val="5599"/>
              </a:lnSpc>
            </a:pPr>
            <a:r>
              <a:rPr lang="en-US" altLang="zh-CN"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图片占位符 6">
            <a:extLst>
              <a:ext uri="{FF2B5EF4-FFF2-40B4-BE49-F238E27FC236}">
                <a16:creationId xmlns:a16="http://schemas.microsoft.com/office/drawing/2014/main" xmlns="" id="{3EDE3473-A1A9-453E-A7E7-FC0182720755}"/>
              </a:ext>
            </a:extLst>
          </p:cNvPr>
          <p:cNvSpPr>
            <a:spLocks noGrp="1"/>
          </p:cNvSpPr>
          <p:nvPr>
            <p:ph type="pic" sz="quarter" idx="10"/>
          </p:nvPr>
        </p:nvSpPr>
        <p:spPr/>
      </p:sp>
      <p:pic>
        <p:nvPicPr>
          <p:cNvPr id="9" name="淘宝网chenying0907出品 4">
            <a:extLst>
              <a:ext uri="{FF2B5EF4-FFF2-40B4-BE49-F238E27FC236}">
                <a16:creationId xmlns:a16="http://schemas.microsoft.com/office/drawing/2014/main" xmlns="" id="{F4D8528C-5E93-4E33-AF70-B83F50C101C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l="27023" r="13730"/>
          <a:stretch/>
        </p:blipFill>
        <p:spPr>
          <a:xfrm>
            <a:off x="7186733" y="1703954"/>
            <a:ext cx="2999411" cy="3450092"/>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7220846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4"/>
                                        </p:tgtEl>
                                        <p:attrNameLst>
                                          <p:attrName>ppt_y</p:attrName>
                                        </p:attrNameLst>
                                      </p:cBhvr>
                                      <p:tavLst>
                                        <p:tav tm="0">
                                          <p:val>
                                            <p:strVal val="#ppt_y"/>
                                          </p:val>
                                        </p:tav>
                                        <p:tav tm="100000">
                                          <p:val>
                                            <p:strVal val="#ppt_y"/>
                                          </p:val>
                                        </p:tav>
                                      </p:tavLst>
                                    </p:anim>
                                    <p:anim calcmode="lin" valueType="num">
                                      <p:cBhvr>
                                        <p:cTn id="9"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4"/>
                                        </p:tgtEl>
                                      </p:cBhvr>
                                    </p:animEffect>
                                  </p:childTnLst>
                                </p:cTn>
                              </p:par>
                            </p:childTnLst>
                          </p:cTn>
                        </p:par>
                        <p:par>
                          <p:cTn id="12" fill="hold">
                            <p:stCondLst>
                              <p:cond delay="375"/>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875"/>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750"/>
                                        <p:tgtEl>
                                          <p:spTgt spid="12"/>
                                        </p:tgtEl>
                                      </p:cBhvr>
                                    </p:animEffect>
                                  </p:childTnLst>
                                </p:cTn>
                              </p:par>
                            </p:childTnLst>
                          </p:cTn>
                        </p:par>
                        <p:par>
                          <p:cTn id="20" fill="hold">
                            <p:stCondLst>
                              <p:cond delay="16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6"/>
                                        </p:tgtEl>
                                        <p:attrNameLst>
                                          <p:attrName>ppt_y</p:attrName>
                                        </p:attrNameLst>
                                      </p:cBhvr>
                                      <p:tavLst>
                                        <p:tav tm="0">
                                          <p:val>
                                            <p:strVal val="#ppt_y"/>
                                          </p:val>
                                        </p:tav>
                                        <p:tav tm="100000">
                                          <p:val>
                                            <p:strVal val="#ppt_y"/>
                                          </p:val>
                                        </p:tav>
                                      </p:tavLst>
                                    </p:anim>
                                    <p:anim calcmode="lin" valueType="num">
                                      <p:cBhvr>
                                        <p:cTn id="25"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6"/>
                                        </p:tgtEl>
                                      </p:cBhvr>
                                    </p:animEffect>
                                  </p:childTnLst>
                                </p:cTn>
                              </p:par>
                            </p:childTnLst>
                          </p:cTn>
                        </p:par>
                        <p:par>
                          <p:cTn id="28" fill="hold">
                            <p:stCondLst>
                              <p:cond delay="19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网chenying0907出品 1"/>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Effect>
                      <a14:saturation sat="66000"/>
                    </a14:imgEffect>
                  </a14:imgLayer>
                </a14:imgProps>
              </a:ext>
              <a:ext uri="{28A0092B-C50C-407E-A947-70E740481C1C}">
                <a14:useLocalDpi xmlns:a14="http://schemas.microsoft.com/office/drawing/2010/main"/>
              </a:ext>
            </a:extLst>
          </a:blip>
          <a:srcRect l="19167"/>
          <a:stretch/>
        </p:blipFill>
        <p:spPr>
          <a:xfrm>
            <a:off x="0" y="0"/>
            <a:ext cx="6212742" cy="6858000"/>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4" name="淘宝网chenying0907出品 3"/>
          <p:cNvSpPr/>
          <p:nvPr/>
        </p:nvSpPr>
        <p:spPr>
          <a:xfrm>
            <a:off x="6134101" y="1663700"/>
            <a:ext cx="157282" cy="3530600"/>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淘宝网chenying0907出品 4"/>
          <p:cNvPicPr>
            <a:picLocks noChangeAspect="1"/>
          </p:cNvPicPr>
          <p:nvPr/>
        </p:nvPicPr>
        <p:blipFill rotWithShape="1">
          <a:blip r:embed="rId6" cstate="print">
            <a:extLst>
              <a:ext uri="{BEBA8EAE-BF5A-486C-A8C5-ECC9F3942E4B}">
                <a14:imgProps xmlns:a14="http://schemas.microsoft.com/office/drawing/2010/main">
                  <a14:imgLayer r:embed="rId7">
                    <a14:imgEffect>
                      <a14:artisticBlur/>
                    </a14:imgEffect>
                    <a14:imgEffect>
                      <a14:saturation sat="66000"/>
                    </a14:imgEffect>
                  </a14:imgLayer>
                </a14:imgProps>
              </a:ext>
              <a:ext uri="{28A0092B-C50C-407E-A947-70E740481C1C}">
                <a14:useLocalDpi xmlns:a14="http://schemas.microsoft.com/office/drawing/2010/main"/>
              </a:ext>
            </a:extLst>
          </a:blip>
          <a:srcRect/>
          <a:stretch/>
        </p:blipFill>
        <p:spPr>
          <a:xfrm>
            <a:off x="8153399" y="1454150"/>
            <a:ext cx="1676400" cy="2952750"/>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6" name="淘宝网chenying0907出品 5"/>
          <p:cNvPicPr>
            <a:picLocks noChangeAspect="1"/>
          </p:cNvPicPr>
          <p:nvPr/>
        </p:nvPicPr>
        <p:blipFill rotWithShape="1">
          <a:blip r:embed="rId8" cstate="print">
            <a:extLst>
              <a:ext uri="{BEBA8EAE-BF5A-486C-A8C5-ECC9F3942E4B}">
                <a14:imgProps xmlns:a14="http://schemas.microsoft.com/office/drawing/2010/main">
                  <a14:imgLayer r:embed="rId9">
                    <a14:imgEffect>
                      <a14:artisticBlur/>
                    </a14:imgEffect>
                    <a14:imgEffect>
                      <a14:saturation sat="33000"/>
                    </a14:imgEffect>
                  </a14:imgLayer>
                </a14:imgProps>
              </a:ext>
              <a:ext uri="{28A0092B-C50C-407E-A947-70E740481C1C}">
                <a14:useLocalDpi xmlns:a14="http://schemas.microsoft.com/office/drawing/2010/main"/>
              </a:ext>
            </a:extLst>
          </a:blip>
          <a:srcRect/>
          <a:stretch/>
        </p:blipFill>
        <p:spPr>
          <a:xfrm>
            <a:off x="9966264" y="2549525"/>
            <a:ext cx="1093787" cy="1857375"/>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9" name="淘宝网chenying0907出品 8"/>
          <p:cNvSpPr txBox="1"/>
          <p:nvPr/>
        </p:nvSpPr>
        <p:spPr>
          <a:xfrm>
            <a:off x="7043362" y="4381500"/>
            <a:ext cx="4148893" cy="584775"/>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600" normalizeH="0" baseline="0" noProof="0" dirty="0">
                <a:ln>
                  <a:noFill/>
                </a:ln>
                <a:solidFill>
                  <a:srgbClr val="D5495F"/>
                </a:solidFill>
                <a:effectLst/>
                <a:uLnTx/>
                <a:uFillTx/>
                <a:latin typeface="+mn-ea"/>
              </a:rPr>
              <a:t>FASHION STYLE</a:t>
            </a:r>
            <a:endParaRPr kumimoji="0" lang="zh-CN" altLang="en-US" sz="3200" b="1" i="0" u="none" strike="noStrike" kern="0" cap="none" spc="600" normalizeH="0" baseline="0" noProof="0" dirty="0">
              <a:ln>
                <a:noFill/>
              </a:ln>
              <a:solidFill>
                <a:srgbClr val="D5495F"/>
              </a:solidFill>
              <a:effectLst/>
              <a:uLnTx/>
              <a:uFillTx/>
              <a:latin typeface="+mn-ea"/>
            </a:endParaRPr>
          </a:p>
        </p:txBody>
      </p:sp>
      <p:pic>
        <p:nvPicPr>
          <p:cNvPr id="10" name="淘宝网chenying0907出品 9"/>
          <p:cNvPicPr>
            <a:picLocks noChangeAspect="1"/>
          </p:cNvPicPr>
          <p:nvPr/>
        </p:nvPicPr>
        <p:blipFill rotWithShape="1">
          <a:blip r:embed="rId10" cstate="print">
            <a:extLst>
              <a:ext uri="{BEBA8EAE-BF5A-486C-A8C5-ECC9F3942E4B}">
                <a14:imgProps xmlns:a14="http://schemas.microsoft.com/office/drawing/2010/main">
                  <a14:imgLayer r:embed="rId11">
                    <a14:imgEffect>
                      <a14:artisticBlur/>
                    </a14:imgEffect>
                  </a14:imgLayer>
                </a14:imgProps>
              </a:ext>
              <a:ext uri="{28A0092B-C50C-407E-A947-70E740481C1C}">
                <a14:useLocalDpi xmlns:a14="http://schemas.microsoft.com/office/drawing/2010/main"/>
              </a:ext>
            </a:extLst>
          </a:blip>
          <a:srcRect/>
          <a:stretch/>
        </p:blipFill>
        <p:spPr>
          <a:xfrm flipH="1">
            <a:off x="7176910" y="2940050"/>
            <a:ext cx="840023" cy="1466850"/>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11" name="淘宝网chenying0907出品 10"/>
          <p:cNvSpPr/>
          <p:nvPr/>
        </p:nvSpPr>
        <p:spPr>
          <a:xfrm>
            <a:off x="7109464" y="4966275"/>
            <a:ext cx="4016689" cy="1052596"/>
          </a:xfrm>
          <a:prstGeom prst="rect">
            <a:avLst/>
          </a:prstGeom>
        </p:spPr>
        <p:txBody>
          <a:bodyPr wrap="square">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600" b="0" i="0" u="none" strike="noStrike" kern="0" cap="none" spc="300" normalizeH="0" baseline="0" noProof="0" dirty="0">
                <a:ln>
                  <a:noFill/>
                </a:ln>
                <a:solidFill>
                  <a:schemeClr val="tx1">
                    <a:lumMod val="75000"/>
                    <a:lumOff val="25000"/>
                  </a:schemeClr>
                </a:solidFill>
                <a:effectLst/>
                <a:uLnTx/>
                <a:uFillTx/>
              </a:rPr>
              <a:t>始终致力于专业的</a:t>
            </a:r>
            <a:r>
              <a:rPr kumimoji="0" lang="en-US" altLang="zh-CN" sz="1600" b="0" i="0" u="none" strike="noStrike" kern="0" cap="none" spc="300" normalizeH="0" baseline="0" noProof="0" dirty="0">
                <a:ln>
                  <a:noFill/>
                </a:ln>
                <a:solidFill>
                  <a:schemeClr val="tx1">
                    <a:lumMod val="75000"/>
                    <a:lumOff val="25000"/>
                  </a:schemeClr>
                </a:solidFill>
                <a:effectLst/>
                <a:uLnTx/>
                <a:uFillTx/>
              </a:rPr>
              <a:t>PPT</a:t>
            </a:r>
            <a:r>
              <a:rPr kumimoji="0" lang="zh-CN" altLang="en-US" sz="1600" b="0" i="0" u="none" strike="noStrike" kern="0" cap="none" spc="300" normalizeH="0" baseline="0" noProof="0" dirty="0">
                <a:ln>
                  <a:noFill/>
                </a:ln>
                <a:solidFill>
                  <a:schemeClr val="tx1">
                    <a:lumMod val="75000"/>
                    <a:lumOff val="25000"/>
                  </a:schemeClr>
                </a:solidFill>
                <a:effectLst/>
                <a:uLnTx/>
                <a:uFillTx/>
              </a:rPr>
              <a:t>模板制作、美化、定制，只要是与演示相关的，我们竭诚为您服务。</a:t>
            </a:r>
            <a:endParaRPr kumimoji="0" lang="zh-CN" altLang="zh-CN" sz="1600" b="0" i="0" u="none" strike="noStrike" kern="0" cap="none" spc="300" normalizeH="0" baseline="0" noProof="0" dirty="0">
              <a:ln>
                <a:noFill/>
              </a:ln>
              <a:solidFill>
                <a:schemeClr val="tx1">
                  <a:lumMod val="75000"/>
                  <a:lumOff val="25000"/>
                </a:schemeClr>
              </a:solidFill>
              <a:effectLst/>
              <a:uLnTx/>
              <a:uFillTx/>
            </a:endParaRPr>
          </a:p>
        </p:txBody>
      </p:sp>
      <p:sp>
        <p:nvSpPr>
          <p:cNvPr id="12" name="淘宝网chenying0907出品 11"/>
          <p:cNvSpPr txBox="1"/>
          <p:nvPr/>
        </p:nvSpPr>
        <p:spPr>
          <a:xfrm>
            <a:off x="430568" y="5814411"/>
            <a:ext cx="3863558" cy="523220"/>
          </a:xfrm>
          <a:prstGeom prst="rect">
            <a:avLst/>
          </a:prstGeom>
          <a:noFill/>
        </p:spPr>
        <p:txBody>
          <a:bodyPr wrap="none" rtlCol="0">
            <a:spAutoFit/>
          </a:bodyPr>
          <a:lstStyle/>
          <a:p>
            <a:r>
              <a:rPr lang="en-US" altLang="zh-CN" sz="2800" b="1" dirty="0">
                <a:solidFill>
                  <a:srgbClr val="D5495F"/>
                </a:solidFill>
              </a:rPr>
              <a:t>DESIGN &amp; CREATIVITY</a:t>
            </a:r>
            <a:endParaRPr lang="zh-CN" altLang="en-US" sz="2800" b="1" dirty="0">
              <a:solidFill>
                <a:srgbClr val="D5495F"/>
              </a:solidFill>
            </a:endParaRPr>
          </a:p>
        </p:txBody>
      </p:sp>
      <p:sp>
        <p:nvSpPr>
          <p:cNvPr id="13" name="淘宝网chenying0907出品 12"/>
          <p:cNvSpPr txBox="1"/>
          <p:nvPr/>
        </p:nvSpPr>
        <p:spPr>
          <a:xfrm>
            <a:off x="430568" y="726470"/>
            <a:ext cx="5088252" cy="1569660"/>
          </a:xfrm>
          <a:prstGeom prst="rect">
            <a:avLst/>
          </a:prstGeom>
          <a:noFill/>
        </p:spPr>
        <p:txBody>
          <a:bodyPr wrap="none" rtlCol="0">
            <a:spAutoFit/>
          </a:bodyPr>
          <a:lstStyle/>
          <a:p>
            <a:r>
              <a:rPr lang="en-US" altLang="zh-CN" sz="9600" b="1" dirty="0">
                <a:solidFill>
                  <a:srgbClr val="E6E6E6">
                    <a:alpha val="20000"/>
                  </a:srgbClr>
                </a:solidFill>
              </a:rPr>
              <a:t>Hairstyle</a:t>
            </a:r>
            <a:endParaRPr lang="zh-CN" altLang="en-US" sz="9600" b="1" dirty="0">
              <a:solidFill>
                <a:srgbClr val="E6E6E6">
                  <a:alpha val="20000"/>
                </a:srgbClr>
              </a:solidFill>
            </a:endParaRPr>
          </a:p>
        </p:txBody>
      </p:sp>
      <p:sp>
        <p:nvSpPr>
          <p:cNvPr id="17" name="淘宝网chenying0907出品 16"/>
          <p:cNvSpPr/>
          <p:nvPr/>
        </p:nvSpPr>
        <p:spPr>
          <a:xfrm>
            <a:off x="0" y="0"/>
            <a:ext cx="279357" cy="6858000"/>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淘宝网chenying0907出品 10"/>
          <p:cNvSpPr/>
          <p:nvPr/>
        </p:nvSpPr>
        <p:spPr>
          <a:xfrm rot="2700000">
            <a:off x="9389973" y="5771892"/>
            <a:ext cx="85037" cy="85037"/>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1905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0"/>
          <p:cNvSpPr/>
          <p:nvPr/>
        </p:nvSpPr>
        <p:spPr>
          <a:xfrm rot="2700000">
            <a:off x="9492102" y="5771892"/>
            <a:ext cx="85037" cy="85037"/>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1905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淘宝网chenying0907出品 23"/>
          <p:cNvSpPr/>
          <p:nvPr/>
        </p:nvSpPr>
        <p:spPr>
          <a:xfrm>
            <a:off x="4314371" y="5916276"/>
            <a:ext cx="319490" cy="319490"/>
          </a:xfrm>
          <a:custGeom>
            <a:avLst/>
            <a:gdLst>
              <a:gd name="connsiteX0" fmla="*/ 195374 w 432000"/>
              <a:gd name="connsiteY0" fmla="*/ 70742 h 432000"/>
              <a:gd name="connsiteX1" fmla="*/ 195374 w 432000"/>
              <a:gd name="connsiteY1" fmla="*/ 195374 h 432000"/>
              <a:gd name="connsiteX2" fmla="*/ 70742 w 432000"/>
              <a:gd name="connsiteY2" fmla="*/ 195374 h 432000"/>
              <a:gd name="connsiteX3" fmla="*/ 70742 w 432000"/>
              <a:gd name="connsiteY3" fmla="*/ 236626 h 432000"/>
              <a:gd name="connsiteX4" fmla="*/ 195374 w 432000"/>
              <a:gd name="connsiteY4" fmla="*/ 236626 h 432000"/>
              <a:gd name="connsiteX5" fmla="*/ 195374 w 432000"/>
              <a:gd name="connsiteY5" fmla="*/ 361258 h 432000"/>
              <a:gd name="connsiteX6" fmla="*/ 236626 w 432000"/>
              <a:gd name="connsiteY6" fmla="*/ 361258 h 432000"/>
              <a:gd name="connsiteX7" fmla="*/ 236626 w 432000"/>
              <a:gd name="connsiteY7" fmla="*/ 236626 h 432000"/>
              <a:gd name="connsiteX8" fmla="*/ 361258 w 432000"/>
              <a:gd name="connsiteY8" fmla="*/ 236626 h 432000"/>
              <a:gd name="connsiteX9" fmla="*/ 361258 w 432000"/>
              <a:gd name="connsiteY9" fmla="*/ 195374 h 432000"/>
              <a:gd name="connsiteX10" fmla="*/ 236626 w 432000"/>
              <a:gd name="connsiteY10" fmla="*/ 195374 h 432000"/>
              <a:gd name="connsiteX11" fmla="*/ 236626 w 432000"/>
              <a:gd name="connsiteY11" fmla="*/ 70742 h 432000"/>
              <a:gd name="connsiteX12" fmla="*/ 0 w 432000"/>
              <a:gd name="connsiteY12" fmla="*/ 0 h 432000"/>
              <a:gd name="connsiteX13" fmla="*/ 432000 w 432000"/>
              <a:gd name="connsiteY13" fmla="*/ 0 h 432000"/>
              <a:gd name="connsiteX14" fmla="*/ 432000 w 432000"/>
              <a:gd name="connsiteY14" fmla="*/ 432000 h 432000"/>
              <a:gd name="connsiteX15" fmla="*/ 0 w 432000"/>
              <a:gd name="connsiteY15" fmla="*/ 43200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000" h="432000">
                <a:moveTo>
                  <a:pt x="195374" y="70742"/>
                </a:moveTo>
                <a:lnTo>
                  <a:pt x="195374" y="195374"/>
                </a:lnTo>
                <a:lnTo>
                  <a:pt x="70742" y="195374"/>
                </a:lnTo>
                <a:lnTo>
                  <a:pt x="70742" y="236626"/>
                </a:lnTo>
                <a:lnTo>
                  <a:pt x="195374" y="236626"/>
                </a:lnTo>
                <a:lnTo>
                  <a:pt x="195374" y="361258"/>
                </a:lnTo>
                <a:lnTo>
                  <a:pt x="236626" y="361258"/>
                </a:lnTo>
                <a:lnTo>
                  <a:pt x="236626" y="236626"/>
                </a:lnTo>
                <a:lnTo>
                  <a:pt x="361258" y="236626"/>
                </a:lnTo>
                <a:lnTo>
                  <a:pt x="361258" y="195374"/>
                </a:lnTo>
                <a:lnTo>
                  <a:pt x="236626" y="195374"/>
                </a:lnTo>
                <a:lnTo>
                  <a:pt x="236626" y="70742"/>
                </a:lnTo>
                <a:close/>
                <a:moveTo>
                  <a:pt x="0" y="0"/>
                </a:moveTo>
                <a:lnTo>
                  <a:pt x="432000" y="0"/>
                </a:lnTo>
                <a:lnTo>
                  <a:pt x="432000" y="432000"/>
                </a:lnTo>
                <a:lnTo>
                  <a:pt x="0" y="43200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534753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250"/>
                            </p:stCondLst>
                            <p:childTnLst>
                              <p:par>
                                <p:cTn id="21" presetID="53"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par>
                          <p:cTn id="31" fill="hold">
                            <p:stCondLst>
                              <p:cond delay="1750"/>
                            </p:stCondLst>
                            <p:childTnLst>
                              <p:par>
                                <p:cTn id="32" presetID="16" presetClass="entr" presetSubtype="37"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outVertical)">
                                      <p:cBhvr>
                                        <p:cTn id="34" dur="1000"/>
                                        <p:tgtEl>
                                          <p:spTgt spid="9"/>
                                        </p:tgtEl>
                                      </p:cBhvr>
                                    </p:animEffect>
                                  </p:childTnLst>
                                </p:cTn>
                              </p:par>
                              <p:par>
                                <p:cTn id="35" presetID="17" presetClass="entr" presetSubtype="4"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ppt_x</p:attrName>
                                        </p:attrNameLst>
                                      </p:cBhvr>
                                      <p:tavLst>
                                        <p:tav tm="0">
                                          <p:val>
                                            <p:strVal val="#ppt_x"/>
                                          </p:val>
                                        </p:tav>
                                        <p:tav tm="100000">
                                          <p:val>
                                            <p:strVal val="#ppt_x"/>
                                          </p:val>
                                        </p:tav>
                                      </p:tavLst>
                                    </p:anim>
                                    <p:anim calcmode="lin" valueType="num">
                                      <p:cBhvr>
                                        <p:cTn id="38" dur="500" fill="hold"/>
                                        <p:tgtEl>
                                          <p:spTgt spid="10"/>
                                        </p:tgtEl>
                                        <p:attrNameLst>
                                          <p:attrName>ppt_y</p:attrName>
                                        </p:attrNameLst>
                                      </p:cBhvr>
                                      <p:tavLst>
                                        <p:tav tm="0">
                                          <p:val>
                                            <p:strVal val="#ppt_y+#ppt_h/2"/>
                                          </p:val>
                                        </p:tav>
                                        <p:tav tm="100000">
                                          <p:val>
                                            <p:strVal val="#ppt_y"/>
                                          </p:val>
                                        </p:tav>
                                      </p:tavLst>
                                    </p:anim>
                                    <p:anim calcmode="lin" valueType="num">
                                      <p:cBhvr>
                                        <p:cTn id="39" dur="500" fill="hold"/>
                                        <p:tgtEl>
                                          <p:spTgt spid="10"/>
                                        </p:tgtEl>
                                        <p:attrNameLst>
                                          <p:attrName>ppt_w</p:attrName>
                                        </p:attrNameLst>
                                      </p:cBhvr>
                                      <p:tavLst>
                                        <p:tav tm="0">
                                          <p:val>
                                            <p:strVal val="#ppt_w"/>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childTnLst>
                                </p:cTn>
                              </p:par>
                              <p:par>
                                <p:cTn id="41" presetID="17" presetClass="entr" presetSubtype="4" fill="hold" nodeType="withEffect">
                                  <p:stCondLst>
                                    <p:cond delay="25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ppt_h/2"/>
                                          </p:val>
                                        </p:tav>
                                        <p:tav tm="100000">
                                          <p:val>
                                            <p:strVal val="#ppt_y"/>
                                          </p:val>
                                        </p:tav>
                                      </p:tavLst>
                                    </p:anim>
                                    <p:anim calcmode="lin" valueType="num">
                                      <p:cBhvr>
                                        <p:cTn id="45" dur="500" fill="hold"/>
                                        <p:tgtEl>
                                          <p:spTgt spid="5"/>
                                        </p:tgtEl>
                                        <p:attrNameLst>
                                          <p:attrName>ppt_w</p:attrName>
                                        </p:attrNameLst>
                                      </p:cBhvr>
                                      <p:tavLst>
                                        <p:tav tm="0">
                                          <p:val>
                                            <p:strVal val="#ppt_w"/>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childTnLst>
                                </p:cTn>
                              </p:par>
                              <p:par>
                                <p:cTn id="47" presetID="17" presetClass="entr" presetSubtype="4" fill="hold" nodeType="withEffect">
                                  <p:stCondLst>
                                    <p:cond delay="50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ppt_x</p:attrName>
                                        </p:attrNameLst>
                                      </p:cBhvr>
                                      <p:tavLst>
                                        <p:tav tm="0">
                                          <p:val>
                                            <p:strVal val="#ppt_x"/>
                                          </p:val>
                                        </p:tav>
                                        <p:tav tm="100000">
                                          <p:val>
                                            <p:strVal val="#ppt_x"/>
                                          </p:val>
                                        </p:tav>
                                      </p:tavLst>
                                    </p:anim>
                                    <p:anim calcmode="lin" valueType="num">
                                      <p:cBhvr>
                                        <p:cTn id="50" dur="500" fill="hold"/>
                                        <p:tgtEl>
                                          <p:spTgt spid="6"/>
                                        </p:tgtEl>
                                        <p:attrNameLst>
                                          <p:attrName>ppt_y</p:attrName>
                                        </p:attrNameLst>
                                      </p:cBhvr>
                                      <p:tavLst>
                                        <p:tav tm="0">
                                          <p:val>
                                            <p:strVal val="#ppt_y+#ppt_h/2"/>
                                          </p:val>
                                        </p:tav>
                                        <p:tav tm="100000">
                                          <p:val>
                                            <p:strVal val="#ppt_y"/>
                                          </p:val>
                                        </p:tav>
                                      </p:tavLst>
                                    </p:anim>
                                    <p:anim calcmode="lin" valueType="num">
                                      <p:cBhvr>
                                        <p:cTn id="51" dur="500" fill="hold"/>
                                        <p:tgtEl>
                                          <p:spTgt spid="6"/>
                                        </p:tgtEl>
                                        <p:attrNameLst>
                                          <p:attrName>ppt_w</p:attrName>
                                        </p:attrNameLst>
                                      </p:cBhvr>
                                      <p:tavLst>
                                        <p:tav tm="0">
                                          <p:val>
                                            <p:strVal val="#ppt_w"/>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childTnLst>
                                </p:cTn>
                              </p:par>
                            </p:childTnLst>
                          </p:cTn>
                        </p:par>
                        <p:par>
                          <p:cTn id="53" fill="hold">
                            <p:stCondLst>
                              <p:cond delay="2750"/>
                            </p:stCondLst>
                            <p:childTnLst>
                              <p:par>
                                <p:cTn id="54" presetID="42"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750"/>
                                        <p:tgtEl>
                                          <p:spTgt spid="11"/>
                                        </p:tgtEl>
                                      </p:cBhvr>
                                    </p:animEffect>
                                    <p:anim calcmode="lin" valueType="num">
                                      <p:cBhvr>
                                        <p:cTn id="57" dur="750" fill="hold"/>
                                        <p:tgtEl>
                                          <p:spTgt spid="11"/>
                                        </p:tgtEl>
                                        <p:attrNameLst>
                                          <p:attrName>ppt_x</p:attrName>
                                        </p:attrNameLst>
                                      </p:cBhvr>
                                      <p:tavLst>
                                        <p:tav tm="0">
                                          <p:val>
                                            <p:strVal val="#ppt_x"/>
                                          </p:val>
                                        </p:tav>
                                        <p:tav tm="100000">
                                          <p:val>
                                            <p:strVal val="#ppt_x"/>
                                          </p:val>
                                        </p:tav>
                                      </p:tavLst>
                                    </p:anim>
                                    <p:anim calcmode="lin" valueType="num">
                                      <p:cBhvr>
                                        <p:cTn id="58" dur="75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25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P spid="12" grpId="0"/>
      <p:bldP spid="13" grpId="0"/>
      <p:bldP spid="17" grpId="0" animBg="1"/>
      <p:bldP spid="19" grpId="0" animBg="1"/>
      <p:bldP spid="20"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淘宝网chenying0907出品 18"/>
          <p:cNvSpPr txBox="1"/>
          <p:nvPr/>
        </p:nvSpPr>
        <p:spPr>
          <a:xfrm rot="2700000">
            <a:off x="2435889" y="1954629"/>
            <a:ext cx="2811988" cy="830997"/>
          </a:xfrm>
          <a:prstGeom prst="rect">
            <a:avLst/>
          </a:prstGeom>
          <a:noFill/>
        </p:spPr>
        <p:txBody>
          <a:bodyPr wrap="none" rtlCol="0">
            <a:spAutoFit/>
          </a:bodyPr>
          <a:lstStyle/>
          <a:p>
            <a:r>
              <a:rPr lang="en-US" altLang="zh-CN" sz="4800" b="1" dirty="0">
                <a:solidFill>
                  <a:srgbClr val="D5495F"/>
                </a:solidFill>
              </a:rPr>
              <a:t>FASHION</a:t>
            </a:r>
            <a:endParaRPr lang="zh-CN" altLang="en-US" sz="4800" b="1" dirty="0">
              <a:solidFill>
                <a:srgbClr val="D5495F"/>
              </a:solidFill>
            </a:endParaRPr>
          </a:p>
        </p:txBody>
      </p:sp>
      <p:pic>
        <p:nvPicPr>
          <p:cNvPr id="2" name="淘宝网chenying0907出品 1"/>
          <p:cNvPicPr>
            <a:picLocks noChangeAspect="1"/>
          </p:cNvPicPr>
          <p:nvPr/>
        </p:nvPicPr>
        <p:blipFill rotWithShape="1">
          <a:blip r:embed="rId3">
            <a:extLst>
              <a:ext uri="{BEBA8EAE-BF5A-486C-A8C5-ECC9F3942E4B}">
                <a14:imgProps xmlns:a14="http://schemas.microsoft.com/office/drawing/2010/main">
                  <a14:imgLayer r:embed="rId4">
                    <a14:imgEffect>
                      <a14:backgroundRemoval t="2000" b="100000" l="9745" r="89805">
                        <a14:foregroundMark x1="43928" y1="85300" x2="47676" y2="84600"/>
                        <a14:foregroundMark x1="63868" y1="84600" x2="65667" y2="85100"/>
                        <a14:foregroundMark x1="66267" y1="85300" x2="65967" y2="86000"/>
                      </a14:backgroundRemoval>
                    </a14:imgEffect>
                    <a14:imgEffect>
                      <a14:artisticBlur/>
                    </a14:imgEffect>
                    <a14:imgEffect>
                      <a14:saturation sat="33000"/>
                    </a14:imgEffect>
                  </a14:imgLayer>
                </a14:imgProps>
              </a:ext>
              <a:ext uri="{28A0092B-C50C-407E-A947-70E740481C1C}">
                <a14:useLocalDpi xmlns:a14="http://schemas.microsoft.com/office/drawing/2010/main" val="0"/>
              </a:ext>
            </a:extLst>
          </a:blip>
          <a:srcRect l="18320" r="14203"/>
          <a:stretch/>
        </p:blipFill>
        <p:spPr>
          <a:xfrm flipH="1">
            <a:off x="1522183" y="457200"/>
            <a:ext cx="2880823" cy="6400800"/>
          </a:xfrm>
          <a:prstGeom prst="rect">
            <a:avLst/>
          </a:prstGeom>
          <a:effectLst>
            <a:outerShdw blurRad="63500" sx="102000" sy="102000" algn="ctr" rotWithShape="0">
              <a:prstClr val="black">
                <a:alpha val="40000"/>
              </a:prstClr>
            </a:outerShdw>
          </a:effectLst>
        </p:spPr>
      </p:pic>
      <p:sp>
        <p:nvSpPr>
          <p:cNvPr id="11" name="淘宝网chenying0907出品 10"/>
          <p:cNvSpPr/>
          <p:nvPr/>
        </p:nvSpPr>
        <p:spPr>
          <a:xfrm rot="2700000">
            <a:off x="1499965" y="2213230"/>
            <a:ext cx="2119085" cy="2119085"/>
          </a:xfrm>
          <a:custGeom>
            <a:avLst/>
            <a:gdLst>
              <a:gd name="connsiteX0" fmla="*/ 0 w 2119085"/>
              <a:gd name="connsiteY0" fmla="*/ 0 h 2119085"/>
              <a:gd name="connsiteX1" fmla="*/ 1610957 w 2119085"/>
              <a:gd name="connsiteY1" fmla="*/ 0 h 2119085"/>
              <a:gd name="connsiteX2" fmla="*/ 1555645 w 2119085"/>
              <a:gd name="connsiteY2" fmla="*/ 162258 h 2119085"/>
              <a:gd name="connsiteX3" fmla="*/ 162259 w 2119085"/>
              <a:gd name="connsiteY3" fmla="*/ 162258 h 2119085"/>
              <a:gd name="connsiteX4" fmla="*/ 162259 w 2119085"/>
              <a:gd name="connsiteY4" fmla="*/ 1956827 h 2119085"/>
              <a:gd name="connsiteX5" fmla="*/ 1956828 w 2119085"/>
              <a:gd name="connsiteY5" fmla="*/ 1956827 h 2119085"/>
              <a:gd name="connsiteX6" fmla="*/ 1956828 w 2119085"/>
              <a:gd name="connsiteY6" fmla="*/ 1208604 h 2119085"/>
              <a:gd name="connsiteX7" fmla="*/ 1963329 w 2119085"/>
              <a:gd name="connsiteY7" fmla="*/ 1201875 h 2119085"/>
              <a:gd name="connsiteX8" fmla="*/ 2118599 w 2119085"/>
              <a:gd name="connsiteY8" fmla="*/ 1051335 h 2119085"/>
              <a:gd name="connsiteX9" fmla="*/ 2119085 w 2119085"/>
              <a:gd name="connsiteY9" fmla="*/ 1050988 h 2119085"/>
              <a:gd name="connsiteX10" fmla="*/ 2119085 w 2119085"/>
              <a:gd name="connsiteY10" fmla="*/ 2119085 h 2119085"/>
              <a:gd name="connsiteX11" fmla="*/ 0 w 2119085"/>
              <a:gd name="connsiteY11" fmla="*/ 2119085 h 2119085"/>
              <a:gd name="connsiteX12" fmla="*/ 0 w 2119085"/>
              <a:gd name="connsiteY12" fmla="*/ 0 h 211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9085" h="2119085">
                <a:moveTo>
                  <a:pt x="0" y="0"/>
                </a:moveTo>
                <a:lnTo>
                  <a:pt x="1610957" y="0"/>
                </a:lnTo>
                <a:lnTo>
                  <a:pt x="1555645" y="162258"/>
                </a:lnTo>
                <a:lnTo>
                  <a:pt x="162259" y="162258"/>
                </a:lnTo>
                <a:lnTo>
                  <a:pt x="162259" y="1956827"/>
                </a:lnTo>
                <a:lnTo>
                  <a:pt x="1956828" y="1956827"/>
                </a:lnTo>
                <a:lnTo>
                  <a:pt x="1956828" y="1208604"/>
                </a:lnTo>
                <a:lnTo>
                  <a:pt x="1963329" y="1201875"/>
                </a:lnTo>
                <a:cubicBezTo>
                  <a:pt x="2035567" y="1127424"/>
                  <a:pt x="2083121" y="1080027"/>
                  <a:pt x="2118599" y="1051335"/>
                </a:cubicBezTo>
                <a:lnTo>
                  <a:pt x="2119085" y="1050988"/>
                </a:lnTo>
                <a:lnTo>
                  <a:pt x="2119085" y="2119085"/>
                </a:lnTo>
                <a:lnTo>
                  <a:pt x="0" y="2119085"/>
                </a:lnTo>
                <a:lnTo>
                  <a:pt x="0" y="0"/>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淘宝网chenying0907出品 7"/>
          <p:cNvSpPr/>
          <p:nvPr/>
        </p:nvSpPr>
        <p:spPr>
          <a:xfrm rot="2700000">
            <a:off x="2980887" y="4005309"/>
            <a:ext cx="24141" cy="29544"/>
          </a:xfrm>
          <a:custGeom>
            <a:avLst/>
            <a:gdLst>
              <a:gd name="connsiteX0" fmla="*/ 18306 w 24141"/>
              <a:gd name="connsiteY0" fmla="*/ 0 h 29544"/>
              <a:gd name="connsiteX1" fmla="*/ 18618 w 24141"/>
              <a:gd name="connsiteY1" fmla="*/ 733 h 29544"/>
              <a:gd name="connsiteX2" fmla="*/ 0 w 24141"/>
              <a:gd name="connsiteY2" fmla="*/ 18949 h 29544"/>
              <a:gd name="connsiteX3" fmla="*/ 18306 w 24141"/>
              <a:gd name="connsiteY3" fmla="*/ 0 h 29544"/>
            </a:gdLst>
            <a:ahLst/>
            <a:cxnLst>
              <a:cxn ang="0">
                <a:pos x="connsiteX0" y="connsiteY0"/>
              </a:cxn>
              <a:cxn ang="0">
                <a:pos x="connsiteX1" y="connsiteY1"/>
              </a:cxn>
              <a:cxn ang="0">
                <a:pos x="connsiteX2" y="connsiteY2"/>
              </a:cxn>
              <a:cxn ang="0">
                <a:pos x="connsiteX3" y="connsiteY3"/>
              </a:cxn>
            </a:cxnLst>
            <a:rect l="l" t="t" r="r" b="b"/>
            <a:pathLst>
              <a:path w="24141" h="29544">
                <a:moveTo>
                  <a:pt x="18306" y="0"/>
                </a:moveTo>
                <a:lnTo>
                  <a:pt x="18618" y="733"/>
                </a:lnTo>
                <a:cubicBezTo>
                  <a:pt x="29253" y="29980"/>
                  <a:pt x="25302" y="38612"/>
                  <a:pt x="0" y="18949"/>
                </a:cubicBezTo>
                <a:lnTo>
                  <a:pt x="18306" y="0"/>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4814382" y="3454399"/>
            <a:ext cx="2686622" cy="360695"/>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GOOD DESIGN</a:t>
            </a:r>
            <a:endParaRPr lang="zh-CN" altLang="en-US" sz="2000" dirty="0"/>
          </a:p>
        </p:txBody>
      </p:sp>
      <p:sp>
        <p:nvSpPr>
          <p:cNvPr id="20" name="淘宝网chenying0907出品 19"/>
          <p:cNvSpPr txBox="1"/>
          <p:nvPr/>
        </p:nvSpPr>
        <p:spPr>
          <a:xfrm rot="2700000">
            <a:off x="1272338" y="3275528"/>
            <a:ext cx="870751" cy="400110"/>
          </a:xfrm>
          <a:prstGeom prst="rect">
            <a:avLst/>
          </a:prstGeom>
          <a:noFill/>
        </p:spPr>
        <p:txBody>
          <a:bodyPr wrap="none" rtlCol="0">
            <a:spAutoFit/>
          </a:bodyPr>
          <a:lstStyle/>
          <a:p>
            <a:r>
              <a:rPr lang="en-US" altLang="zh-CN" sz="2000" b="1" dirty="0">
                <a:solidFill>
                  <a:srgbClr val="D5495F"/>
                </a:solidFill>
              </a:rPr>
              <a:t>STYLE</a:t>
            </a:r>
            <a:endParaRPr lang="zh-CN" altLang="en-US" sz="2000" b="1" dirty="0">
              <a:solidFill>
                <a:srgbClr val="D5495F"/>
              </a:solidFill>
            </a:endParaRPr>
          </a:p>
        </p:txBody>
      </p:sp>
      <p:sp>
        <p:nvSpPr>
          <p:cNvPr id="21" name="淘宝网chenying0907出品 20"/>
          <p:cNvSpPr/>
          <p:nvPr/>
        </p:nvSpPr>
        <p:spPr>
          <a:xfrm>
            <a:off x="4725482" y="3815094"/>
            <a:ext cx="6120318" cy="1021883"/>
          </a:xfrm>
          <a:prstGeom prst="rect">
            <a:avLst/>
          </a:prstGeom>
        </p:spPr>
        <p:txBody>
          <a:bodyPr wrap="square">
            <a:spAutoFit/>
          </a:bodyPr>
          <a:lstStyle/>
          <a:p>
            <a:pPr>
              <a:lnSpc>
                <a:spcPct val="150000"/>
              </a:lnSpc>
            </a:pPr>
            <a:r>
              <a:rPr lang="en-US" altLang="zh-CN" sz="1400" spc="300" dirty="0">
                <a:latin typeface="Montserrat Light" charset="0"/>
                <a:ea typeface="Montserrat Light" charset="0"/>
                <a:cs typeface="Montserrat Light" charset="0"/>
              </a:rPr>
              <a:t>Entrepreneurial activities differ substantially depending on the type of organization and creativity</a:t>
            </a:r>
          </a:p>
        </p:txBody>
      </p:sp>
      <p:sp>
        <p:nvSpPr>
          <p:cNvPr id="22" name="平行四边形 21"/>
          <p:cNvSpPr/>
          <p:nvPr/>
        </p:nvSpPr>
        <p:spPr>
          <a:xfrm>
            <a:off x="4814382" y="1646922"/>
            <a:ext cx="2686622" cy="360695"/>
          </a:xfrm>
          <a:prstGeom prst="parallelogram">
            <a:avLst>
              <a:gd name="adj" fmla="val 98111"/>
            </a:avLst>
          </a:prstGeom>
          <a:solidFill>
            <a:srgbClr val="D5495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GOOD IDEA</a:t>
            </a:r>
            <a:endParaRPr lang="zh-CN" altLang="en-US" sz="2000" dirty="0"/>
          </a:p>
        </p:txBody>
      </p:sp>
      <p:sp>
        <p:nvSpPr>
          <p:cNvPr id="23" name="淘宝网chenying0907出品 22"/>
          <p:cNvSpPr/>
          <p:nvPr/>
        </p:nvSpPr>
        <p:spPr>
          <a:xfrm>
            <a:off x="4725482" y="2011283"/>
            <a:ext cx="6120318" cy="1021883"/>
          </a:xfrm>
          <a:prstGeom prst="rect">
            <a:avLst/>
          </a:prstGeom>
        </p:spPr>
        <p:txBody>
          <a:bodyPr wrap="square">
            <a:spAutoFit/>
          </a:bodyPr>
          <a:lstStyle/>
          <a:p>
            <a:pPr>
              <a:lnSpc>
                <a:spcPct val="150000"/>
              </a:lnSpc>
            </a:pPr>
            <a:r>
              <a:rPr lang="en-US" altLang="zh-CN" sz="1400" spc="300" dirty="0">
                <a:latin typeface="Montserrat Light" charset="0"/>
                <a:ea typeface="Montserrat Light" charset="0"/>
                <a:cs typeface="Montserrat Light" charset="0"/>
              </a:rPr>
              <a:t>Entrepreneurial activities differ substantially depending on the type of organization and creativity. </a:t>
            </a:r>
          </a:p>
        </p:txBody>
      </p:sp>
      <p:sp>
        <p:nvSpPr>
          <p:cNvPr id="24" name="淘宝网chenying0907出品 23"/>
          <p:cNvSpPr/>
          <p:nvPr/>
        </p:nvSpPr>
        <p:spPr>
          <a:xfrm rot="2664103">
            <a:off x="9277044" y="2919321"/>
            <a:ext cx="421334" cy="363219"/>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淘宝网chenying0907出品 24"/>
          <p:cNvSpPr/>
          <p:nvPr/>
        </p:nvSpPr>
        <p:spPr>
          <a:xfrm rot="20599068">
            <a:off x="8118788" y="3069198"/>
            <a:ext cx="276444" cy="2383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rot="263506">
            <a:off x="9940653" y="3111130"/>
            <a:ext cx="619331" cy="533906"/>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2525770">
            <a:off x="8870449" y="3298638"/>
            <a:ext cx="184311" cy="158889"/>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txBox="1"/>
          <p:nvPr/>
        </p:nvSpPr>
        <p:spPr>
          <a:xfrm>
            <a:off x="4814382" y="5005399"/>
            <a:ext cx="3802644" cy="400110"/>
          </a:xfrm>
          <a:prstGeom prst="rect">
            <a:avLst/>
          </a:prstGeom>
          <a:noFill/>
        </p:spPr>
        <p:txBody>
          <a:bodyPr wrap="none" rtlCol="0">
            <a:spAutoFit/>
          </a:bodyPr>
          <a:lstStyle/>
          <a:p>
            <a:r>
              <a:rPr lang="en-US" altLang="zh-CN" sz="2000" dirty="0">
                <a:solidFill>
                  <a:srgbClr val="D5495F"/>
                </a:solidFill>
              </a:rPr>
              <a:t>Design &amp; Creativity Space Studio</a:t>
            </a:r>
            <a:endParaRPr lang="zh-CN" altLang="en-US" sz="2000" dirty="0">
              <a:solidFill>
                <a:srgbClr val="D5495F"/>
              </a:solidFill>
            </a:endParaRPr>
          </a:p>
        </p:txBody>
      </p:sp>
      <p:sp>
        <p:nvSpPr>
          <p:cNvPr id="29" name="淘宝网chenying0907出品 28"/>
          <p:cNvSpPr/>
          <p:nvPr/>
        </p:nvSpPr>
        <p:spPr>
          <a:xfrm rot="2700000">
            <a:off x="4751074" y="4981893"/>
            <a:ext cx="477021" cy="477021"/>
          </a:xfrm>
          <a:custGeom>
            <a:avLst/>
            <a:gdLst>
              <a:gd name="connsiteX0" fmla="*/ 0 w 1032730"/>
              <a:gd name="connsiteY0" fmla="*/ 0 h 1032730"/>
              <a:gd name="connsiteX1" fmla="*/ 174293 w 1032730"/>
              <a:gd name="connsiteY1" fmla="*/ 0 h 1032730"/>
              <a:gd name="connsiteX2" fmla="*/ 174293 w 1032730"/>
              <a:gd name="connsiteY2" fmla="*/ 858436 h 1032730"/>
              <a:gd name="connsiteX3" fmla="*/ 1032730 w 1032730"/>
              <a:gd name="connsiteY3" fmla="*/ 858436 h 1032730"/>
              <a:gd name="connsiteX4" fmla="*/ 1032730 w 1032730"/>
              <a:gd name="connsiteY4" fmla="*/ 1032730 h 1032730"/>
              <a:gd name="connsiteX5" fmla="*/ 0 w 1032730"/>
              <a:gd name="connsiteY5" fmla="*/ 1032730 h 1032730"/>
              <a:gd name="connsiteX0" fmla="*/ 174293 w 1032730"/>
              <a:gd name="connsiteY0" fmla="*/ 858436 h 1032730"/>
              <a:gd name="connsiteX1" fmla="*/ 1032730 w 1032730"/>
              <a:gd name="connsiteY1" fmla="*/ 858436 h 1032730"/>
              <a:gd name="connsiteX2" fmla="*/ 1032730 w 1032730"/>
              <a:gd name="connsiteY2" fmla="*/ 1032730 h 1032730"/>
              <a:gd name="connsiteX3" fmla="*/ 0 w 1032730"/>
              <a:gd name="connsiteY3" fmla="*/ 1032730 h 1032730"/>
              <a:gd name="connsiteX4" fmla="*/ 0 w 1032730"/>
              <a:gd name="connsiteY4" fmla="*/ 0 h 1032730"/>
              <a:gd name="connsiteX5" fmla="*/ 174293 w 1032730"/>
              <a:gd name="connsiteY5" fmla="*/ 0 h 1032730"/>
              <a:gd name="connsiteX6" fmla="*/ 265733 w 1032730"/>
              <a:gd name="connsiteY6" fmla="*/ 949876 h 1032730"/>
              <a:gd name="connsiteX0" fmla="*/ 1032730 w 1032730"/>
              <a:gd name="connsiteY0" fmla="*/ 858436 h 1032730"/>
              <a:gd name="connsiteX1" fmla="*/ 1032730 w 1032730"/>
              <a:gd name="connsiteY1" fmla="*/ 1032730 h 1032730"/>
              <a:gd name="connsiteX2" fmla="*/ 0 w 1032730"/>
              <a:gd name="connsiteY2" fmla="*/ 1032730 h 1032730"/>
              <a:gd name="connsiteX3" fmla="*/ 0 w 1032730"/>
              <a:gd name="connsiteY3" fmla="*/ 0 h 1032730"/>
              <a:gd name="connsiteX4" fmla="*/ 174293 w 1032730"/>
              <a:gd name="connsiteY4" fmla="*/ 0 h 1032730"/>
              <a:gd name="connsiteX5" fmla="*/ 265733 w 1032730"/>
              <a:gd name="connsiteY5" fmla="*/ 949876 h 1032730"/>
              <a:gd name="connsiteX0" fmla="*/ 1032730 w 1032730"/>
              <a:gd name="connsiteY0" fmla="*/ 858436 h 1032730"/>
              <a:gd name="connsiteX1" fmla="*/ 1032730 w 1032730"/>
              <a:gd name="connsiteY1" fmla="*/ 1032730 h 1032730"/>
              <a:gd name="connsiteX2" fmla="*/ 0 w 1032730"/>
              <a:gd name="connsiteY2" fmla="*/ 1032730 h 1032730"/>
              <a:gd name="connsiteX3" fmla="*/ 0 w 1032730"/>
              <a:gd name="connsiteY3" fmla="*/ 0 h 1032730"/>
              <a:gd name="connsiteX4" fmla="*/ 174293 w 1032730"/>
              <a:gd name="connsiteY4" fmla="*/ 0 h 1032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2730" h="1032730">
                <a:moveTo>
                  <a:pt x="1032730" y="858436"/>
                </a:moveTo>
                <a:lnTo>
                  <a:pt x="1032730" y="1032730"/>
                </a:lnTo>
                <a:lnTo>
                  <a:pt x="0" y="1032730"/>
                </a:lnTo>
                <a:lnTo>
                  <a:pt x="0" y="0"/>
                </a:lnTo>
                <a:lnTo>
                  <a:pt x="174293" y="0"/>
                </a:lnTo>
              </a:path>
            </a:pathLst>
          </a:custGeom>
          <a:noFill/>
          <a:ln>
            <a:solidFill>
              <a:srgbClr val="D549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10"/>
          <p:cNvSpPr/>
          <p:nvPr/>
        </p:nvSpPr>
        <p:spPr>
          <a:xfrm rot="2700000">
            <a:off x="8470163" y="5136491"/>
            <a:ext cx="167825" cy="167825"/>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12700" cap="rnd">
            <a:solidFill>
              <a:srgbClr val="D5495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淘宝网chenying0907出品 32"/>
          <p:cNvSpPr/>
          <p:nvPr/>
        </p:nvSpPr>
        <p:spPr>
          <a:xfrm rot="1144664">
            <a:off x="10905572" y="1447333"/>
            <a:ext cx="373652" cy="322114"/>
          </a:xfrm>
          <a:prstGeom prst="triangle">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10"/>
          <p:cNvSpPr/>
          <p:nvPr/>
        </p:nvSpPr>
        <p:spPr>
          <a:xfrm rot="2700000">
            <a:off x="8593035" y="4925258"/>
            <a:ext cx="560344" cy="560344"/>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12700" cap="rnd">
            <a:solidFill>
              <a:srgbClr val="D5495F">
                <a:alpha val="20000"/>
              </a:srgb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淘宝网chenying0907出品 35"/>
          <p:cNvSpPr/>
          <p:nvPr/>
        </p:nvSpPr>
        <p:spPr>
          <a:xfrm rot="4274105">
            <a:off x="9732049" y="4696501"/>
            <a:ext cx="1265955" cy="1091340"/>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D5495F">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25429485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1000"/>
                                        <p:tgtEl>
                                          <p:spTgt spid="11"/>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1750"/>
                            </p:stCondLst>
                            <p:childTnLst>
                              <p:par>
                                <p:cTn id="21" presetID="1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ppt_x</p:attrName>
                                        </p:attrNameLst>
                                      </p:cBhvr>
                                      <p:tavLst>
                                        <p:tav tm="0">
                                          <p:val>
                                            <p:strVal val="#ppt_x-#ppt_w*1.125000"/>
                                          </p:val>
                                        </p:tav>
                                        <p:tav tm="100000">
                                          <p:val>
                                            <p:strVal val="#ppt_x"/>
                                          </p:val>
                                        </p:tav>
                                      </p:tavLst>
                                    </p:anim>
                                    <p:animEffect transition="in" filter="wipe(right)">
                                      <p:cBhvr>
                                        <p:cTn id="24" dur="500"/>
                                        <p:tgtEl>
                                          <p:spTgt spid="22"/>
                                        </p:tgtEl>
                                      </p:cBhvr>
                                    </p:animEffect>
                                  </p:childTnLst>
                                </p:cTn>
                              </p:par>
                            </p:childTnLst>
                          </p:cTn>
                        </p:par>
                        <p:par>
                          <p:cTn id="25" fill="hold">
                            <p:stCondLst>
                              <p:cond delay="225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23"/>
                                        </p:tgtEl>
                                        <p:attrNameLst>
                                          <p:attrName>style.visibility</p:attrName>
                                        </p:attrNameLst>
                                      </p:cBhvr>
                                      <p:to>
                                        <p:strVal val="visible"/>
                                      </p:to>
                                    </p:set>
                                    <p:anim calcmode="lin" valueType="num">
                                      <p:cBhvr>
                                        <p:cTn id="28" dur="250" fill="hold"/>
                                        <p:tgtEl>
                                          <p:spTgt spid="23"/>
                                        </p:tgtEl>
                                        <p:attrNameLst>
                                          <p:attrName>ppt_w</p:attrName>
                                        </p:attrNameLst>
                                      </p:cBhvr>
                                      <p:tavLst>
                                        <p:tav tm="0">
                                          <p:val>
                                            <p:fltVal val="0"/>
                                          </p:val>
                                        </p:tav>
                                        <p:tav tm="100000">
                                          <p:val>
                                            <p:strVal val="#ppt_w"/>
                                          </p:val>
                                        </p:tav>
                                      </p:tavLst>
                                    </p:anim>
                                    <p:anim calcmode="lin" valueType="num">
                                      <p:cBhvr>
                                        <p:cTn id="29" dur="250" fill="hold"/>
                                        <p:tgtEl>
                                          <p:spTgt spid="23"/>
                                        </p:tgtEl>
                                        <p:attrNameLst>
                                          <p:attrName>ppt_h</p:attrName>
                                        </p:attrNameLst>
                                      </p:cBhvr>
                                      <p:tavLst>
                                        <p:tav tm="0">
                                          <p:val>
                                            <p:fltVal val="0"/>
                                          </p:val>
                                        </p:tav>
                                        <p:tav tm="100000">
                                          <p:val>
                                            <p:strVal val="#ppt_h"/>
                                          </p:val>
                                        </p:tav>
                                      </p:tavLst>
                                    </p:anim>
                                    <p:animEffect transition="in" filter="fade">
                                      <p:cBhvr>
                                        <p:cTn id="30" dur="250"/>
                                        <p:tgtEl>
                                          <p:spTgt spid="23"/>
                                        </p:tgtEl>
                                      </p:cBhvr>
                                    </p:animEffect>
                                  </p:childTnLst>
                                </p:cTn>
                              </p:par>
                            </p:childTnLst>
                          </p:cTn>
                        </p:par>
                        <p:par>
                          <p:cTn id="31" fill="hold">
                            <p:stCondLst>
                              <p:cond delay="4725"/>
                            </p:stCondLst>
                            <p:childTnLst>
                              <p:par>
                                <p:cTn id="32" presetID="3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750" fill="hold"/>
                                        <p:tgtEl>
                                          <p:spTgt spid="24"/>
                                        </p:tgtEl>
                                        <p:attrNameLst>
                                          <p:attrName>ppt_w</p:attrName>
                                        </p:attrNameLst>
                                      </p:cBhvr>
                                      <p:tavLst>
                                        <p:tav tm="0">
                                          <p:val>
                                            <p:fltVal val="0"/>
                                          </p:val>
                                        </p:tav>
                                        <p:tav tm="100000">
                                          <p:val>
                                            <p:strVal val="#ppt_w"/>
                                          </p:val>
                                        </p:tav>
                                      </p:tavLst>
                                    </p:anim>
                                    <p:anim calcmode="lin" valueType="num">
                                      <p:cBhvr>
                                        <p:cTn id="35" dur="750" fill="hold"/>
                                        <p:tgtEl>
                                          <p:spTgt spid="24"/>
                                        </p:tgtEl>
                                        <p:attrNameLst>
                                          <p:attrName>ppt_h</p:attrName>
                                        </p:attrNameLst>
                                      </p:cBhvr>
                                      <p:tavLst>
                                        <p:tav tm="0">
                                          <p:val>
                                            <p:fltVal val="0"/>
                                          </p:val>
                                        </p:tav>
                                        <p:tav tm="100000">
                                          <p:val>
                                            <p:strVal val="#ppt_h"/>
                                          </p:val>
                                        </p:tav>
                                      </p:tavLst>
                                    </p:anim>
                                    <p:anim calcmode="lin" valueType="num">
                                      <p:cBhvr>
                                        <p:cTn id="36" dur="750" fill="hold"/>
                                        <p:tgtEl>
                                          <p:spTgt spid="24"/>
                                        </p:tgtEl>
                                        <p:attrNameLst>
                                          <p:attrName>style.rotation</p:attrName>
                                        </p:attrNameLst>
                                      </p:cBhvr>
                                      <p:tavLst>
                                        <p:tav tm="0">
                                          <p:val>
                                            <p:fltVal val="90"/>
                                          </p:val>
                                        </p:tav>
                                        <p:tav tm="100000">
                                          <p:val>
                                            <p:fltVal val="0"/>
                                          </p:val>
                                        </p:tav>
                                      </p:tavLst>
                                    </p:anim>
                                    <p:animEffect transition="in" filter="fade">
                                      <p:cBhvr>
                                        <p:cTn id="37" dur="750"/>
                                        <p:tgtEl>
                                          <p:spTgt spid="24"/>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750" fill="hold"/>
                                        <p:tgtEl>
                                          <p:spTgt spid="25"/>
                                        </p:tgtEl>
                                        <p:attrNameLst>
                                          <p:attrName>ppt_w</p:attrName>
                                        </p:attrNameLst>
                                      </p:cBhvr>
                                      <p:tavLst>
                                        <p:tav tm="0">
                                          <p:val>
                                            <p:fltVal val="0"/>
                                          </p:val>
                                        </p:tav>
                                        <p:tav tm="100000">
                                          <p:val>
                                            <p:strVal val="#ppt_w"/>
                                          </p:val>
                                        </p:tav>
                                      </p:tavLst>
                                    </p:anim>
                                    <p:anim calcmode="lin" valueType="num">
                                      <p:cBhvr>
                                        <p:cTn id="41" dur="750" fill="hold"/>
                                        <p:tgtEl>
                                          <p:spTgt spid="25"/>
                                        </p:tgtEl>
                                        <p:attrNameLst>
                                          <p:attrName>ppt_h</p:attrName>
                                        </p:attrNameLst>
                                      </p:cBhvr>
                                      <p:tavLst>
                                        <p:tav tm="0">
                                          <p:val>
                                            <p:fltVal val="0"/>
                                          </p:val>
                                        </p:tav>
                                        <p:tav tm="100000">
                                          <p:val>
                                            <p:strVal val="#ppt_h"/>
                                          </p:val>
                                        </p:tav>
                                      </p:tavLst>
                                    </p:anim>
                                    <p:anim calcmode="lin" valueType="num">
                                      <p:cBhvr>
                                        <p:cTn id="42" dur="750" fill="hold"/>
                                        <p:tgtEl>
                                          <p:spTgt spid="25"/>
                                        </p:tgtEl>
                                        <p:attrNameLst>
                                          <p:attrName>style.rotation</p:attrName>
                                        </p:attrNameLst>
                                      </p:cBhvr>
                                      <p:tavLst>
                                        <p:tav tm="0">
                                          <p:val>
                                            <p:fltVal val="90"/>
                                          </p:val>
                                        </p:tav>
                                        <p:tav tm="100000">
                                          <p:val>
                                            <p:fltVal val="0"/>
                                          </p:val>
                                        </p:tav>
                                      </p:tavLst>
                                    </p:anim>
                                    <p:animEffect transition="in" filter="fade">
                                      <p:cBhvr>
                                        <p:cTn id="43" dur="750"/>
                                        <p:tgtEl>
                                          <p:spTgt spid="25"/>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750" fill="hold"/>
                                        <p:tgtEl>
                                          <p:spTgt spid="26"/>
                                        </p:tgtEl>
                                        <p:attrNameLst>
                                          <p:attrName>ppt_w</p:attrName>
                                        </p:attrNameLst>
                                      </p:cBhvr>
                                      <p:tavLst>
                                        <p:tav tm="0">
                                          <p:val>
                                            <p:fltVal val="0"/>
                                          </p:val>
                                        </p:tav>
                                        <p:tav tm="100000">
                                          <p:val>
                                            <p:strVal val="#ppt_w"/>
                                          </p:val>
                                        </p:tav>
                                      </p:tavLst>
                                    </p:anim>
                                    <p:anim calcmode="lin" valueType="num">
                                      <p:cBhvr>
                                        <p:cTn id="47" dur="750" fill="hold"/>
                                        <p:tgtEl>
                                          <p:spTgt spid="26"/>
                                        </p:tgtEl>
                                        <p:attrNameLst>
                                          <p:attrName>ppt_h</p:attrName>
                                        </p:attrNameLst>
                                      </p:cBhvr>
                                      <p:tavLst>
                                        <p:tav tm="0">
                                          <p:val>
                                            <p:fltVal val="0"/>
                                          </p:val>
                                        </p:tav>
                                        <p:tav tm="100000">
                                          <p:val>
                                            <p:strVal val="#ppt_h"/>
                                          </p:val>
                                        </p:tav>
                                      </p:tavLst>
                                    </p:anim>
                                    <p:anim calcmode="lin" valueType="num">
                                      <p:cBhvr>
                                        <p:cTn id="48" dur="750" fill="hold"/>
                                        <p:tgtEl>
                                          <p:spTgt spid="26"/>
                                        </p:tgtEl>
                                        <p:attrNameLst>
                                          <p:attrName>style.rotation</p:attrName>
                                        </p:attrNameLst>
                                      </p:cBhvr>
                                      <p:tavLst>
                                        <p:tav tm="0">
                                          <p:val>
                                            <p:fltVal val="90"/>
                                          </p:val>
                                        </p:tav>
                                        <p:tav tm="100000">
                                          <p:val>
                                            <p:fltVal val="0"/>
                                          </p:val>
                                        </p:tav>
                                      </p:tavLst>
                                    </p:anim>
                                    <p:animEffect transition="in" filter="fade">
                                      <p:cBhvr>
                                        <p:cTn id="49" dur="750"/>
                                        <p:tgtEl>
                                          <p:spTgt spid="2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750" fill="hold"/>
                                        <p:tgtEl>
                                          <p:spTgt spid="27"/>
                                        </p:tgtEl>
                                        <p:attrNameLst>
                                          <p:attrName>ppt_w</p:attrName>
                                        </p:attrNameLst>
                                      </p:cBhvr>
                                      <p:tavLst>
                                        <p:tav tm="0">
                                          <p:val>
                                            <p:fltVal val="0"/>
                                          </p:val>
                                        </p:tav>
                                        <p:tav tm="100000">
                                          <p:val>
                                            <p:strVal val="#ppt_w"/>
                                          </p:val>
                                        </p:tav>
                                      </p:tavLst>
                                    </p:anim>
                                    <p:anim calcmode="lin" valueType="num">
                                      <p:cBhvr>
                                        <p:cTn id="53" dur="750" fill="hold"/>
                                        <p:tgtEl>
                                          <p:spTgt spid="27"/>
                                        </p:tgtEl>
                                        <p:attrNameLst>
                                          <p:attrName>ppt_h</p:attrName>
                                        </p:attrNameLst>
                                      </p:cBhvr>
                                      <p:tavLst>
                                        <p:tav tm="0">
                                          <p:val>
                                            <p:fltVal val="0"/>
                                          </p:val>
                                        </p:tav>
                                        <p:tav tm="100000">
                                          <p:val>
                                            <p:strVal val="#ppt_h"/>
                                          </p:val>
                                        </p:tav>
                                      </p:tavLst>
                                    </p:anim>
                                    <p:anim calcmode="lin" valueType="num">
                                      <p:cBhvr>
                                        <p:cTn id="54" dur="750" fill="hold"/>
                                        <p:tgtEl>
                                          <p:spTgt spid="27"/>
                                        </p:tgtEl>
                                        <p:attrNameLst>
                                          <p:attrName>style.rotation</p:attrName>
                                        </p:attrNameLst>
                                      </p:cBhvr>
                                      <p:tavLst>
                                        <p:tav tm="0">
                                          <p:val>
                                            <p:fltVal val="90"/>
                                          </p:val>
                                        </p:tav>
                                        <p:tav tm="100000">
                                          <p:val>
                                            <p:fltVal val="0"/>
                                          </p:val>
                                        </p:tav>
                                      </p:tavLst>
                                    </p:anim>
                                    <p:animEffect transition="in" filter="fade">
                                      <p:cBhvr>
                                        <p:cTn id="55" dur="750"/>
                                        <p:tgtEl>
                                          <p:spTgt spid="27"/>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750" fill="hold"/>
                                        <p:tgtEl>
                                          <p:spTgt spid="33"/>
                                        </p:tgtEl>
                                        <p:attrNameLst>
                                          <p:attrName>ppt_w</p:attrName>
                                        </p:attrNameLst>
                                      </p:cBhvr>
                                      <p:tavLst>
                                        <p:tav tm="0">
                                          <p:val>
                                            <p:fltVal val="0"/>
                                          </p:val>
                                        </p:tav>
                                        <p:tav tm="100000">
                                          <p:val>
                                            <p:strVal val="#ppt_w"/>
                                          </p:val>
                                        </p:tav>
                                      </p:tavLst>
                                    </p:anim>
                                    <p:anim calcmode="lin" valueType="num">
                                      <p:cBhvr>
                                        <p:cTn id="59" dur="750" fill="hold"/>
                                        <p:tgtEl>
                                          <p:spTgt spid="33"/>
                                        </p:tgtEl>
                                        <p:attrNameLst>
                                          <p:attrName>ppt_h</p:attrName>
                                        </p:attrNameLst>
                                      </p:cBhvr>
                                      <p:tavLst>
                                        <p:tav tm="0">
                                          <p:val>
                                            <p:fltVal val="0"/>
                                          </p:val>
                                        </p:tav>
                                        <p:tav tm="100000">
                                          <p:val>
                                            <p:strVal val="#ppt_h"/>
                                          </p:val>
                                        </p:tav>
                                      </p:tavLst>
                                    </p:anim>
                                    <p:anim calcmode="lin" valueType="num">
                                      <p:cBhvr>
                                        <p:cTn id="60" dur="750" fill="hold"/>
                                        <p:tgtEl>
                                          <p:spTgt spid="33"/>
                                        </p:tgtEl>
                                        <p:attrNameLst>
                                          <p:attrName>style.rotation</p:attrName>
                                        </p:attrNameLst>
                                      </p:cBhvr>
                                      <p:tavLst>
                                        <p:tav tm="0">
                                          <p:val>
                                            <p:fltVal val="90"/>
                                          </p:val>
                                        </p:tav>
                                        <p:tav tm="100000">
                                          <p:val>
                                            <p:fltVal val="0"/>
                                          </p:val>
                                        </p:tav>
                                      </p:tavLst>
                                    </p:anim>
                                    <p:animEffect transition="in" filter="fade">
                                      <p:cBhvr>
                                        <p:cTn id="61" dur="750"/>
                                        <p:tgtEl>
                                          <p:spTgt spid="33"/>
                                        </p:tgtEl>
                                      </p:cBhvr>
                                    </p:animEffect>
                                  </p:childTnLst>
                                </p:cTn>
                              </p:par>
                            </p:childTnLst>
                          </p:cTn>
                        </p:par>
                        <p:par>
                          <p:cTn id="62" fill="hold">
                            <p:stCondLst>
                              <p:cond delay="5475"/>
                            </p:stCondLst>
                            <p:childTnLst>
                              <p:par>
                                <p:cTn id="63" presetID="1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p:tgtEl>
                                          <p:spTgt spid="5"/>
                                        </p:tgtEl>
                                        <p:attrNameLst>
                                          <p:attrName>ppt_x</p:attrName>
                                        </p:attrNameLst>
                                      </p:cBhvr>
                                      <p:tavLst>
                                        <p:tav tm="0">
                                          <p:val>
                                            <p:strVal val="#ppt_x-#ppt_w*1.125000"/>
                                          </p:val>
                                        </p:tav>
                                        <p:tav tm="100000">
                                          <p:val>
                                            <p:strVal val="#ppt_x"/>
                                          </p:val>
                                        </p:tav>
                                      </p:tavLst>
                                    </p:anim>
                                    <p:animEffect transition="in" filter="wipe(right)">
                                      <p:cBhvr>
                                        <p:cTn id="66" dur="500"/>
                                        <p:tgtEl>
                                          <p:spTgt spid="5"/>
                                        </p:tgtEl>
                                      </p:cBhvr>
                                    </p:animEffect>
                                  </p:childTnLst>
                                </p:cTn>
                              </p:par>
                            </p:childTnLst>
                          </p:cTn>
                        </p:par>
                        <p:par>
                          <p:cTn id="67" fill="hold">
                            <p:stCondLst>
                              <p:cond delay="5975"/>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250" fill="hold"/>
                                        <p:tgtEl>
                                          <p:spTgt spid="21"/>
                                        </p:tgtEl>
                                        <p:attrNameLst>
                                          <p:attrName>ppt_w</p:attrName>
                                        </p:attrNameLst>
                                      </p:cBhvr>
                                      <p:tavLst>
                                        <p:tav tm="0">
                                          <p:val>
                                            <p:fltVal val="0"/>
                                          </p:val>
                                        </p:tav>
                                        <p:tav tm="100000">
                                          <p:val>
                                            <p:strVal val="#ppt_w"/>
                                          </p:val>
                                        </p:tav>
                                      </p:tavLst>
                                    </p:anim>
                                    <p:anim calcmode="lin" valueType="num">
                                      <p:cBhvr>
                                        <p:cTn id="71" dur="250" fill="hold"/>
                                        <p:tgtEl>
                                          <p:spTgt spid="21"/>
                                        </p:tgtEl>
                                        <p:attrNameLst>
                                          <p:attrName>ppt_h</p:attrName>
                                        </p:attrNameLst>
                                      </p:cBhvr>
                                      <p:tavLst>
                                        <p:tav tm="0">
                                          <p:val>
                                            <p:fltVal val="0"/>
                                          </p:val>
                                        </p:tav>
                                        <p:tav tm="100000">
                                          <p:val>
                                            <p:strVal val="#ppt_h"/>
                                          </p:val>
                                        </p:tav>
                                      </p:tavLst>
                                    </p:anim>
                                    <p:animEffect transition="in" filter="fade">
                                      <p:cBhvr>
                                        <p:cTn id="72" dur="250"/>
                                        <p:tgtEl>
                                          <p:spTgt spid="21"/>
                                        </p:tgtEl>
                                      </p:cBhvr>
                                    </p:animEffect>
                                  </p:childTnLst>
                                </p:cTn>
                              </p:par>
                            </p:childTnLst>
                          </p:cTn>
                        </p:par>
                        <p:par>
                          <p:cTn id="73" fill="hold">
                            <p:stCondLst>
                              <p:cond delay="8425"/>
                            </p:stCondLst>
                            <p:childTnLst>
                              <p:par>
                                <p:cTn id="74" presetID="53" presetClass="entr" presetSubtype="16"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500" fill="hold"/>
                                        <p:tgtEl>
                                          <p:spTgt spid="29"/>
                                        </p:tgtEl>
                                        <p:attrNameLst>
                                          <p:attrName>ppt_w</p:attrName>
                                        </p:attrNameLst>
                                      </p:cBhvr>
                                      <p:tavLst>
                                        <p:tav tm="0">
                                          <p:val>
                                            <p:fltVal val="0"/>
                                          </p:val>
                                        </p:tav>
                                        <p:tav tm="100000">
                                          <p:val>
                                            <p:strVal val="#ppt_w"/>
                                          </p:val>
                                        </p:tav>
                                      </p:tavLst>
                                    </p:anim>
                                    <p:anim calcmode="lin" valueType="num">
                                      <p:cBhvr>
                                        <p:cTn id="77" dur="500" fill="hold"/>
                                        <p:tgtEl>
                                          <p:spTgt spid="29"/>
                                        </p:tgtEl>
                                        <p:attrNameLst>
                                          <p:attrName>ppt_h</p:attrName>
                                        </p:attrNameLst>
                                      </p:cBhvr>
                                      <p:tavLst>
                                        <p:tav tm="0">
                                          <p:val>
                                            <p:fltVal val="0"/>
                                          </p:val>
                                        </p:tav>
                                        <p:tav tm="100000">
                                          <p:val>
                                            <p:strVal val="#ppt_h"/>
                                          </p:val>
                                        </p:tav>
                                      </p:tavLst>
                                    </p:anim>
                                    <p:animEffect transition="in" filter="fade">
                                      <p:cBhvr>
                                        <p:cTn id="78" dur="500"/>
                                        <p:tgtEl>
                                          <p:spTgt spid="29"/>
                                        </p:tgtEl>
                                      </p:cBhvr>
                                    </p:animEffect>
                                  </p:childTnLst>
                                </p:cTn>
                              </p:par>
                            </p:childTnLst>
                          </p:cTn>
                        </p:par>
                        <p:par>
                          <p:cTn id="79" fill="hold">
                            <p:stCondLst>
                              <p:cond delay="8925"/>
                            </p:stCondLst>
                            <p:childTnLst>
                              <p:par>
                                <p:cTn id="80" presetID="22" presetClass="entr" presetSubtype="8" fill="hold" grpId="0" nodeType="after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left)">
                                      <p:cBhvr>
                                        <p:cTn id="82" dur="750"/>
                                        <p:tgtEl>
                                          <p:spTgt spid="28"/>
                                        </p:tgtEl>
                                      </p:cBhvr>
                                    </p:animEffect>
                                  </p:childTnLst>
                                </p:cTn>
                              </p:par>
                            </p:childTnLst>
                          </p:cTn>
                        </p:par>
                        <p:par>
                          <p:cTn id="83" fill="hold">
                            <p:stCondLst>
                              <p:cond delay="9675"/>
                            </p:stCondLst>
                            <p:childTnLst>
                              <p:par>
                                <p:cTn id="84" presetID="12" presetClass="entr" presetSubtype="8"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p:tgtEl>
                                          <p:spTgt spid="30"/>
                                        </p:tgtEl>
                                        <p:attrNameLst>
                                          <p:attrName>ppt_x</p:attrName>
                                        </p:attrNameLst>
                                      </p:cBhvr>
                                      <p:tavLst>
                                        <p:tav tm="0">
                                          <p:val>
                                            <p:strVal val="#ppt_x-#ppt_w*1.125000"/>
                                          </p:val>
                                        </p:tav>
                                        <p:tav tm="100000">
                                          <p:val>
                                            <p:strVal val="#ppt_x"/>
                                          </p:val>
                                        </p:tav>
                                      </p:tavLst>
                                    </p:anim>
                                    <p:animEffect transition="in" filter="wipe(right)">
                                      <p:cBhvr>
                                        <p:cTn id="87" dur="500"/>
                                        <p:tgtEl>
                                          <p:spTgt spid="30"/>
                                        </p:tgtEl>
                                      </p:cBhvr>
                                    </p:animEffect>
                                  </p:childTnLst>
                                </p:cTn>
                              </p:par>
                              <p:par>
                                <p:cTn id="88" presetID="12" presetClass="entr" presetSubtype="8" fill="hold" grpId="0" nodeType="withEffect">
                                  <p:stCondLst>
                                    <p:cond delay="25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p:tgtEl>
                                          <p:spTgt spid="34"/>
                                        </p:tgtEl>
                                        <p:attrNameLst>
                                          <p:attrName>ppt_x</p:attrName>
                                        </p:attrNameLst>
                                      </p:cBhvr>
                                      <p:tavLst>
                                        <p:tav tm="0">
                                          <p:val>
                                            <p:strVal val="#ppt_x-#ppt_w*1.125000"/>
                                          </p:val>
                                        </p:tav>
                                        <p:tav tm="100000">
                                          <p:val>
                                            <p:strVal val="#ppt_x"/>
                                          </p:val>
                                        </p:tav>
                                      </p:tavLst>
                                    </p:anim>
                                    <p:animEffect transition="in" filter="wipe(right)">
                                      <p:cBhvr>
                                        <p:cTn id="91" dur="500"/>
                                        <p:tgtEl>
                                          <p:spTgt spid="34"/>
                                        </p:tgtEl>
                                      </p:cBhvr>
                                    </p:animEffect>
                                  </p:childTnLst>
                                </p:cTn>
                              </p:par>
                              <p:par>
                                <p:cTn id="92" presetID="31" presetClass="entr" presetSubtype="0" fill="hold" grpId="0" nodeType="withEffect">
                                  <p:stCondLst>
                                    <p:cond delay="250"/>
                                  </p:stCondLst>
                                  <p:childTnLst>
                                    <p:set>
                                      <p:cBhvr>
                                        <p:cTn id="93" dur="1" fill="hold">
                                          <p:stCondLst>
                                            <p:cond delay="0"/>
                                          </p:stCondLst>
                                        </p:cTn>
                                        <p:tgtEl>
                                          <p:spTgt spid="36"/>
                                        </p:tgtEl>
                                        <p:attrNameLst>
                                          <p:attrName>style.visibility</p:attrName>
                                        </p:attrNameLst>
                                      </p:cBhvr>
                                      <p:to>
                                        <p:strVal val="visible"/>
                                      </p:to>
                                    </p:set>
                                    <p:anim calcmode="lin" valueType="num">
                                      <p:cBhvr>
                                        <p:cTn id="94" dur="750" fill="hold"/>
                                        <p:tgtEl>
                                          <p:spTgt spid="36"/>
                                        </p:tgtEl>
                                        <p:attrNameLst>
                                          <p:attrName>ppt_w</p:attrName>
                                        </p:attrNameLst>
                                      </p:cBhvr>
                                      <p:tavLst>
                                        <p:tav tm="0">
                                          <p:val>
                                            <p:fltVal val="0"/>
                                          </p:val>
                                        </p:tav>
                                        <p:tav tm="100000">
                                          <p:val>
                                            <p:strVal val="#ppt_w"/>
                                          </p:val>
                                        </p:tav>
                                      </p:tavLst>
                                    </p:anim>
                                    <p:anim calcmode="lin" valueType="num">
                                      <p:cBhvr>
                                        <p:cTn id="95" dur="750" fill="hold"/>
                                        <p:tgtEl>
                                          <p:spTgt spid="36"/>
                                        </p:tgtEl>
                                        <p:attrNameLst>
                                          <p:attrName>ppt_h</p:attrName>
                                        </p:attrNameLst>
                                      </p:cBhvr>
                                      <p:tavLst>
                                        <p:tav tm="0">
                                          <p:val>
                                            <p:fltVal val="0"/>
                                          </p:val>
                                        </p:tav>
                                        <p:tav tm="100000">
                                          <p:val>
                                            <p:strVal val="#ppt_h"/>
                                          </p:val>
                                        </p:tav>
                                      </p:tavLst>
                                    </p:anim>
                                    <p:anim calcmode="lin" valueType="num">
                                      <p:cBhvr>
                                        <p:cTn id="96" dur="750" fill="hold"/>
                                        <p:tgtEl>
                                          <p:spTgt spid="36"/>
                                        </p:tgtEl>
                                        <p:attrNameLst>
                                          <p:attrName>style.rotation</p:attrName>
                                        </p:attrNameLst>
                                      </p:cBhvr>
                                      <p:tavLst>
                                        <p:tav tm="0">
                                          <p:val>
                                            <p:fltVal val="90"/>
                                          </p:val>
                                        </p:tav>
                                        <p:tav tm="100000">
                                          <p:val>
                                            <p:fltVal val="0"/>
                                          </p:val>
                                        </p:tav>
                                      </p:tavLst>
                                    </p:anim>
                                    <p:animEffect transition="in" filter="fade">
                                      <p:cBhvr>
                                        <p:cTn id="97" dur="750"/>
                                        <p:tgtEl>
                                          <p:spTgt spid="36"/>
                                        </p:tgtEl>
                                      </p:cBhvr>
                                    </p:animEffect>
                                  </p:childTnLst>
                                </p:cTn>
                              </p:par>
                            </p:childTnLst>
                          </p:cTn>
                        </p:par>
                        <p:par>
                          <p:cTn id="98" fill="hold">
                            <p:stCondLst>
                              <p:cond delay="10675"/>
                            </p:stCondLst>
                            <p:childTnLst>
                              <p:par>
                                <p:cTn id="99" presetID="32" presetClass="emph" presetSubtype="0" fill="hold" grpId="1" nodeType="afterEffect">
                                  <p:stCondLst>
                                    <p:cond delay="0"/>
                                  </p:stCondLst>
                                  <p:childTnLst>
                                    <p:animRot by="120000">
                                      <p:cBhvr>
                                        <p:cTn id="100" dur="100" fill="hold">
                                          <p:stCondLst>
                                            <p:cond delay="0"/>
                                          </p:stCondLst>
                                        </p:cTn>
                                        <p:tgtEl>
                                          <p:spTgt spid="36"/>
                                        </p:tgtEl>
                                        <p:attrNameLst>
                                          <p:attrName>r</p:attrName>
                                        </p:attrNameLst>
                                      </p:cBhvr>
                                    </p:animRot>
                                    <p:animRot by="-240000">
                                      <p:cBhvr>
                                        <p:cTn id="101" dur="200" fill="hold">
                                          <p:stCondLst>
                                            <p:cond delay="200"/>
                                          </p:stCondLst>
                                        </p:cTn>
                                        <p:tgtEl>
                                          <p:spTgt spid="36"/>
                                        </p:tgtEl>
                                        <p:attrNameLst>
                                          <p:attrName>r</p:attrName>
                                        </p:attrNameLst>
                                      </p:cBhvr>
                                    </p:animRot>
                                    <p:animRot by="240000">
                                      <p:cBhvr>
                                        <p:cTn id="102" dur="200" fill="hold">
                                          <p:stCondLst>
                                            <p:cond delay="400"/>
                                          </p:stCondLst>
                                        </p:cTn>
                                        <p:tgtEl>
                                          <p:spTgt spid="36"/>
                                        </p:tgtEl>
                                        <p:attrNameLst>
                                          <p:attrName>r</p:attrName>
                                        </p:attrNameLst>
                                      </p:cBhvr>
                                    </p:animRot>
                                    <p:animRot by="-240000">
                                      <p:cBhvr>
                                        <p:cTn id="103" dur="200" fill="hold">
                                          <p:stCondLst>
                                            <p:cond delay="600"/>
                                          </p:stCondLst>
                                        </p:cTn>
                                        <p:tgtEl>
                                          <p:spTgt spid="36"/>
                                        </p:tgtEl>
                                        <p:attrNameLst>
                                          <p:attrName>r</p:attrName>
                                        </p:attrNameLst>
                                      </p:cBhvr>
                                    </p:animRot>
                                    <p:animRot by="120000">
                                      <p:cBhvr>
                                        <p:cTn id="104" dur="200" fill="hold">
                                          <p:stCondLst>
                                            <p:cond delay="8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P spid="5" grpId="0" animBg="1"/>
      <p:bldP spid="20" grpId="0"/>
      <p:bldP spid="21" grpId="0"/>
      <p:bldP spid="22" grpId="0" animBg="1"/>
      <p:bldP spid="23" grpId="0"/>
      <p:bldP spid="24" grpId="0" animBg="1"/>
      <p:bldP spid="25" grpId="0" animBg="1"/>
      <p:bldP spid="26" grpId="0" animBg="1"/>
      <p:bldP spid="27" grpId="0" animBg="1"/>
      <p:bldP spid="28" grpId="0"/>
      <p:bldP spid="29" grpId="0" animBg="1"/>
      <p:bldP spid="30" grpId="0" animBg="1"/>
      <p:bldP spid="33" grpId="0" animBg="1"/>
      <p:bldP spid="34" grpId="0" animBg="1"/>
      <p:bldP spid="36" grpId="0" animBg="1"/>
      <p:bldP spid="3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网chenying0907出品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56403" y="1085850"/>
            <a:ext cx="8735597" cy="4686300"/>
          </a:xfrm>
          <a:prstGeom prst="rect">
            <a:avLst/>
          </a:prstGeom>
        </p:spPr>
      </p:pic>
      <p:sp>
        <p:nvSpPr>
          <p:cNvPr id="7" name="淘宝网chenying0907出品 6"/>
          <p:cNvSpPr/>
          <p:nvPr/>
        </p:nvSpPr>
        <p:spPr>
          <a:xfrm>
            <a:off x="0" y="1085850"/>
            <a:ext cx="12192000" cy="4686300"/>
          </a:xfrm>
          <a:prstGeom prst="rect">
            <a:avLst/>
          </a:prstGeom>
          <a:gradFill>
            <a:gsLst>
              <a:gs pos="45000">
                <a:srgbClr val="49475F"/>
              </a:gs>
              <a:gs pos="100000">
                <a:srgbClr val="49475F">
                  <a:alpha val="8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p:nvPr/>
        </p:nvSpPr>
        <p:spPr>
          <a:xfrm>
            <a:off x="2662938" y="3352499"/>
            <a:ext cx="1681625" cy="1088852"/>
          </a:xfrm>
          <a:prstGeom prst="rect">
            <a:avLst/>
          </a:prstGeom>
          <a:noFill/>
          <a:ln>
            <a:solidFill>
              <a:srgbClr val="B1B3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a:off x="2958533" y="3157653"/>
            <a:ext cx="1667954" cy="1080000"/>
          </a:xfrm>
          <a:prstGeom prst="rect">
            <a:avLst/>
          </a:prstGeom>
          <a:solidFill>
            <a:srgbClr val="B1B3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3030360" y="3077327"/>
            <a:ext cx="1667954" cy="1080000"/>
          </a:xfrm>
          <a:prstGeom prst="rect">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txBox="1"/>
          <p:nvPr/>
        </p:nvSpPr>
        <p:spPr>
          <a:xfrm rot="5400000">
            <a:off x="1307069" y="2232958"/>
            <a:ext cx="1497526" cy="461665"/>
          </a:xfrm>
          <a:prstGeom prst="rect">
            <a:avLst/>
          </a:prstGeom>
          <a:noFill/>
        </p:spPr>
        <p:txBody>
          <a:bodyPr wrap="none" rtlCol="0">
            <a:spAutoFit/>
          </a:bodyPr>
          <a:lstStyle/>
          <a:p>
            <a:r>
              <a:rPr lang="en-US" altLang="zh-CN" sz="2400" b="1" dirty="0">
                <a:solidFill>
                  <a:srgbClr val="D5495F"/>
                </a:solidFill>
              </a:rPr>
              <a:t>FASHION</a:t>
            </a:r>
            <a:endParaRPr lang="zh-CN" altLang="en-US" sz="2400" b="1" dirty="0">
              <a:solidFill>
                <a:srgbClr val="D5495F"/>
              </a:solidFill>
            </a:endParaRPr>
          </a:p>
        </p:txBody>
      </p:sp>
      <p:sp>
        <p:nvSpPr>
          <p:cNvPr id="17" name="淘宝网chenying0907出品 16"/>
          <p:cNvSpPr txBox="1"/>
          <p:nvPr/>
        </p:nvSpPr>
        <p:spPr>
          <a:xfrm rot="5400000">
            <a:off x="-53082" y="3153883"/>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pic>
        <p:nvPicPr>
          <p:cNvPr id="18" name="淘宝网chenying0907出品 17"/>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l="12213" b="12213"/>
          <a:stretch/>
        </p:blipFill>
        <p:spPr>
          <a:xfrm flipH="1">
            <a:off x="3102187" y="2997000"/>
            <a:ext cx="1667954" cy="1080000"/>
          </a:xfrm>
          <a:prstGeom prst="rect">
            <a:avLst/>
          </a:prstGeom>
          <a:blipFill rotWithShape="0">
            <a:blip r:embed="rId6" cstate="screen"/>
            <a:stretch>
              <a:fillRect/>
            </a:stretch>
          </a:blipFill>
          <a:ln>
            <a:noFill/>
          </a:ln>
          <a:effectLst>
            <a:outerShdw blurRad="63500" sx="102000" sy="102000" algn="ctr" rotWithShape="0">
              <a:prstClr val="black">
                <a:alpha val="40000"/>
              </a:prstClr>
            </a:outerShdw>
          </a:effectLst>
        </p:spPr>
      </p:pic>
      <p:pic>
        <p:nvPicPr>
          <p:cNvPr id="5" name="淘宝网chenying0907出品 4"/>
          <p:cNvPicPr>
            <a:picLocks noChangeAspect="1"/>
          </p:cNvPicPr>
          <p:nvPr/>
        </p:nvPicPr>
        <p:blipFill rotWithShape="1">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p:blipFill>
        <p:spPr>
          <a:xfrm>
            <a:off x="3972577" y="1918891"/>
            <a:ext cx="4832350" cy="3020219"/>
          </a:xfrm>
          <a:prstGeom prst="rect">
            <a:avLst/>
          </a:prstGeom>
          <a:blipFill rotWithShape="0">
            <a:blip r:embed="rId6" cstate="screen"/>
            <a:stretch>
              <a:fillRect/>
            </a:stretch>
          </a:blipFill>
          <a:ln>
            <a:noFill/>
          </a:ln>
          <a:effectLst>
            <a:outerShdw blurRad="63500" sx="102000" sy="102000" algn="ctr" rotWithShape="0">
              <a:prstClr val="black">
                <a:alpha val="40000"/>
              </a:prstClr>
            </a:outerShdw>
          </a:effectLst>
        </p:spPr>
      </p:pic>
      <p:sp>
        <p:nvSpPr>
          <p:cNvPr id="24" name="淘宝网chenying0907出品 23"/>
          <p:cNvSpPr/>
          <p:nvPr/>
        </p:nvSpPr>
        <p:spPr>
          <a:xfrm>
            <a:off x="7605486" y="2219324"/>
            <a:ext cx="2284497" cy="2419352"/>
          </a:xfrm>
          <a:custGeom>
            <a:avLst/>
            <a:gdLst>
              <a:gd name="connsiteX0" fmla="*/ 1 w 2170113"/>
              <a:gd name="connsiteY0" fmla="*/ 337926 h 2419352"/>
              <a:gd name="connsiteX1" fmla="*/ 1 w 2170113"/>
              <a:gd name="connsiteY1" fmla="*/ 476743 h 2419352"/>
              <a:gd name="connsiteX2" fmla="*/ 72001 w 2170113"/>
              <a:gd name="connsiteY2" fmla="*/ 407335 h 2419352"/>
              <a:gd name="connsiteX3" fmla="*/ 0 w 2170113"/>
              <a:gd name="connsiteY3" fmla="*/ 0 h 2419352"/>
              <a:gd name="connsiteX4" fmla="*/ 2170113 w 2170113"/>
              <a:gd name="connsiteY4" fmla="*/ 0 h 2419352"/>
              <a:gd name="connsiteX5" fmla="*/ 2170113 w 2170113"/>
              <a:gd name="connsiteY5" fmla="*/ 2419352 h 2419352"/>
              <a:gd name="connsiteX6" fmla="*/ 0 w 2170113"/>
              <a:gd name="connsiteY6" fmla="*/ 2419352 h 241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0113" h="2419352">
                <a:moveTo>
                  <a:pt x="1" y="337926"/>
                </a:moveTo>
                <a:lnTo>
                  <a:pt x="1" y="476743"/>
                </a:lnTo>
                <a:lnTo>
                  <a:pt x="72001" y="407335"/>
                </a:lnTo>
                <a:close/>
                <a:moveTo>
                  <a:pt x="0" y="0"/>
                </a:moveTo>
                <a:lnTo>
                  <a:pt x="2170113" y="0"/>
                </a:lnTo>
                <a:lnTo>
                  <a:pt x="2170113" y="2419352"/>
                </a:lnTo>
                <a:lnTo>
                  <a:pt x="0" y="2419352"/>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淘宝网chenying0907出品 1"/>
          <p:cNvGrpSpPr/>
          <p:nvPr/>
        </p:nvGrpSpPr>
        <p:grpSpPr>
          <a:xfrm>
            <a:off x="3624563" y="3249000"/>
            <a:ext cx="720000" cy="360000"/>
            <a:chOff x="3624563" y="3249000"/>
            <a:chExt cx="720000" cy="360000"/>
          </a:xfrm>
        </p:grpSpPr>
        <p:sp>
          <p:nvSpPr>
            <p:cNvPr id="9" name="淘宝网chenying0907出品 8"/>
            <p:cNvSpPr/>
            <p:nvPr/>
          </p:nvSpPr>
          <p:spPr>
            <a:xfrm>
              <a:off x="3624563" y="3249000"/>
              <a:ext cx="720000" cy="360000"/>
            </a:xfrm>
            <a:prstGeom prst="rect">
              <a:avLst/>
            </a:prstGeom>
            <a:solidFill>
              <a:srgbClr val="2F2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rot="2700000">
              <a:off x="4089134" y="3381304"/>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25400" cap="rnd">
              <a:solidFill>
                <a:srgbClr val="E6E6E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0"/>
            <p:cNvSpPr/>
            <p:nvPr/>
          </p:nvSpPr>
          <p:spPr>
            <a:xfrm rot="18900000" flipH="1">
              <a:off x="3784601" y="3381305"/>
              <a:ext cx="95392" cy="95392"/>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 name="connsiteX4" fmla="*/ 0 w 667657"/>
                <a:gd name="connsiteY4" fmla="*/ 0 h 667657"/>
                <a:gd name="connsiteX0" fmla="*/ 0 w 667657"/>
                <a:gd name="connsiteY0" fmla="*/ 667657 h 759097"/>
                <a:gd name="connsiteX1" fmla="*/ 0 w 667657"/>
                <a:gd name="connsiteY1" fmla="*/ 0 h 759097"/>
                <a:gd name="connsiteX2" fmla="*/ 667657 w 667657"/>
                <a:gd name="connsiteY2" fmla="*/ 0 h 759097"/>
                <a:gd name="connsiteX3" fmla="*/ 667657 w 667657"/>
                <a:gd name="connsiteY3" fmla="*/ 667657 h 759097"/>
                <a:gd name="connsiteX4" fmla="*/ 91440 w 667657"/>
                <a:gd name="connsiteY4" fmla="*/ 759097 h 759097"/>
                <a:gd name="connsiteX0" fmla="*/ 0 w 667657"/>
                <a:gd name="connsiteY0" fmla="*/ 0 h 759097"/>
                <a:gd name="connsiteX1" fmla="*/ 667657 w 667657"/>
                <a:gd name="connsiteY1" fmla="*/ 0 h 759097"/>
                <a:gd name="connsiteX2" fmla="*/ 667657 w 667657"/>
                <a:gd name="connsiteY2" fmla="*/ 667657 h 759097"/>
                <a:gd name="connsiteX3" fmla="*/ 91440 w 667657"/>
                <a:gd name="connsiteY3" fmla="*/ 759097 h 759097"/>
                <a:gd name="connsiteX0" fmla="*/ 0 w 667657"/>
                <a:gd name="connsiteY0" fmla="*/ 0 h 667657"/>
                <a:gd name="connsiteX1" fmla="*/ 667657 w 667657"/>
                <a:gd name="connsiteY1" fmla="*/ 0 h 667657"/>
                <a:gd name="connsiteX2" fmla="*/ 667657 w 667657"/>
                <a:gd name="connsiteY2" fmla="*/ 667657 h 667657"/>
              </a:gdLst>
              <a:ahLst/>
              <a:cxnLst>
                <a:cxn ang="0">
                  <a:pos x="connsiteX0" y="connsiteY0"/>
                </a:cxn>
                <a:cxn ang="0">
                  <a:pos x="connsiteX1" y="connsiteY1"/>
                </a:cxn>
                <a:cxn ang="0">
                  <a:pos x="connsiteX2" y="connsiteY2"/>
                </a:cxn>
              </a:cxnLst>
              <a:rect l="l" t="t" r="r" b="b"/>
              <a:pathLst>
                <a:path w="667657" h="667657">
                  <a:moveTo>
                    <a:pt x="0" y="0"/>
                  </a:moveTo>
                  <a:lnTo>
                    <a:pt x="667657" y="0"/>
                  </a:lnTo>
                  <a:lnTo>
                    <a:pt x="667657" y="667657"/>
                  </a:lnTo>
                </a:path>
              </a:pathLst>
            </a:custGeom>
            <a:noFill/>
            <a:ln w="25400" cap="rnd">
              <a:solidFill>
                <a:srgbClr val="E6E6E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淘宝网chenying0907出品 14"/>
            <p:cNvCxnSpPr/>
            <p:nvPr/>
          </p:nvCxnSpPr>
          <p:spPr>
            <a:xfrm>
              <a:off x="3984563" y="3321000"/>
              <a:ext cx="0" cy="216000"/>
            </a:xfrm>
            <a:prstGeom prst="line">
              <a:avLst/>
            </a:prstGeom>
            <a:ln w="9525" cap="rnd">
              <a:solidFill>
                <a:srgbClr val="49475F"/>
              </a:solidFill>
              <a:round/>
            </a:ln>
          </p:spPr>
          <p:style>
            <a:lnRef idx="1">
              <a:schemeClr val="accent1"/>
            </a:lnRef>
            <a:fillRef idx="0">
              <a:schemeClr val="accent1"/>
            </a:fillRef>
            <a:effectRef idx="0">
              <a:schemeClr val="accent1"/>
            </a:effectRef>
            <a:fontRef idx="minor">
              <a:schemeClr val="tx1"/>
            </a:fontRef>
          </p:style>
        </p:cxnSp>
      </p:grpSp>
      <p:sp>
        <p:nvSpPr>
          <p:cNvPr id="25" name="淘宝网chenying0907出品 24"/>
          <p:cNvSpPr/>
          <p:nvPr/>
        </p:nvSpPr>
        <p:spPr>
          <a:xfrm>
            <a:off x="1452207" y="781049"/>
            <a:ext cx="728732" cy="890435"/>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a:off x="7760079" y="3051322"/>
            <a:ext cx="2129904" cy="1338828"/>
          </a:xfrm>
          <a:prstGeom prst="rect">
            <a:avLst/>
          </a:prstGeom>
        </p:spPr>
        <p:txBody>
          <a:bodyPr wrap="square">
            <a:spAutoFit/>
          </a:bodyPr>
          <a:lstStyle/>
          <a:p>
            <a:pPr>
              <a:lnSpc>
                <a:spcPct val="150000"/>
              </a:lnSpc>
            </a:pPr>
            <a:r>
              <a:rPr lang="en-US" altLang="zh-CN" sz="600" spc="300" dirty="0">
                <a:solidFill>
                  <a:schemeClr val="bg1"/>
                </a:solidFill>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a:t>
            </a:r>
          </a:p>
        </p:txBody>
      </p:sp>
      <p:sp>
        <p:nvSpPr>
          <p:cNvPr id="27" name="淘宝网chenying0907出品 26"/>
          <p:cNvSpPr txBox="1"/>
          <p:nvPr/>
        </p:nvSpPr>
        <p:spPr>
          <a:xfrm>
            <a:off x="7760079" y="2400516"/>
            <a:ext cx="1415772" cy="461665"/>
          </a:xfrm>
          <a:prstGeom prst="rect">
            <a:avLst/>
          </a:prstGeom>
          <a:noFill/>
        </p:spPr>
        <p:txBody>
          <a:bodyPr wrap="none" rtlCol="0">
            <a:spAutoFit/>
          </a:bodyPr>
          <a:lstStyle/>
          <a:p>
            <a:r>
              <a:rPr lang="zh-CN" altLang="en-US" sz="2400" b="1" dirty="0">
                <a:solidFill>
                  <a:schemeClr val="bg1"/>
                </a:solidFill>
              </a:rPr>
              <a:t>公司介绍</a:t>
            </a:r>
          </a:p>
        </p:txBody>
      </p:sp>
      <p:cxnSp>
        <p:nvCxnSpPr>
          <p:cNvPr id="28" name="淘宝网chenying0907出品 27"/>
          <p:cNvCxnSpPr/>
          <p:nvPr/>
        </p:nvCxnSpPr>
        <p:spPr>
          <a:xfrm>
            <a:off x="7859712" y="2925681"/>
            <a:ext cx="413431" cy="0"/>
          </a:xfrm>
          <a:prstGeom prst="line">
            <a:avLst/>
          </a:prstGeom>
          <a:ln w="9525" cap="rnd">
            <a:solidFill>
              <a:srgbClr val="B1B3C6"/>
            </a:solidFill>
            <a:round/>
          </a:ln>
        </p:spPr>
        <p:style>
          <a:lnRef idx="1">
            <a:schemeClr val="accent1"/>
          </a:lnRef>
          <a:fillRef idx="0">
            <a:schemeClr val="accent1"/>
          </a:fillRef>
          <a:effectRef idx="0">
            <a:schemeClr val="accent1"/>
          </a:effectRef>
          <a:fontRef idx="minor">
            <a:schemeClr val="tx1"/>
          </a:fontRef>
        </p:style>
      </p:cxnSp>
      <p:sp>
        <p:nvSpPr>
          <p:cNvPr id="35" name="淘宝网chenying0907出品 34"/>
          <p:cNvSpPr txBox="1"/>
          <p:nvPr/>
        </p:nvSpPr>
        <p:spPr>
          <a:xfrm>
            <a:off x="9166326" y="5230660"/>
            <a:ext cx="2353529" cy="707886"/>
          </a:xfrm>
          <a:prstGeom prst="rect">
            <a:avLst/>
          </a:prstGeom>
          <a:noFill/>
        </p:spPr>
        <p:txBody>
          <a:bodyPr wrap="none" rtlCol="0">
            <a:spAutoFit/>
          </a:bodyPr>
          <a:lstStyle/>
          <a:p>
            <a:r>
              <a:rPr lang="en-US" altLang="zh-CN" sz="4000" b="1" dirty="0">
                <a:solidFill>
                  <a:srgbClr val="E8EBF2"/>
                </a:solidFill>
              </a:rPr>
              <a:t>About Us</a:t>
            </a:r>
            <a:endParaRPr lang="zh-CN" altLang="en-US" sz="4000" b="1" dirty="0">
              <a:solidFill>
                <a:srgbClr val="E8EBF2"/>
              </a:solidFill>
            </a:endParaRPr>
          </a:p>
        </p:txBody>
      </p:sp>
    </p:spTree>
    <p:extLst>
      <p:ext uri="{BB962C8B-B14F-4D97-AF65-F5344CB8AC3E}">
        <p14:creationId xmlns:p14="http://schemas.microsoft.com/office/powerpoint/2010/main" val="346928927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ppt_x</p:attrName>
                                        </p:attrNameLst>
                                      </p:cBhvr>
                                      <p:tavLst>
                                        <p:tav tm="0">
                                          <p:val>
                                            <p:strVal val="#ppt_x"/>
                                          </p:val>
                                        </p:tav>
                                        <p:tav tm="100000">
                                          <p:val>
                                            <p:strVal val="#ppt_x"/>
                                          </p:val>
                                        </p:tav>
                                      </p:tavLst>
                                    </p:anim>
                                    <p:anim calcmode="lin" valueType="num">
                                      <p:cBhvr>
                                        <p:cTn id="8" dur="750" fill="hold"/>
                                        <p:tgtEl>
                                          <p:spTgt spid="6"/>
                                        </p:tgtEl>
                                        <p:attrNameLst>
                                          <p:attrName>ppt_y</p:attrName>
                                        </p:attrNameLst>
                                      </p:cBhvr>
                                      <p:tavLst>
                                        <p:tav tm="0">
                                          <p:val>
                                            <p:strVal val="#ppt_y+#ppt_h/2"/>
                                          </p:val>
                                        </p:tav>
                                        <p:tav tm="100000">
                                          <p:val>
                                            <p:strVal val="#ppt_y"/>
                                          </p:val>
                                        </p:tav>
                                      </p:tavLst>
                                    </p:anim>
                                    <p:anim calcmode="lin" valueType="num">
                                      <p:cBhvr>
                                        <p:cTn id="9" dur="750" fill="hold"/>
                                        <p:tgtEl>
                                          <p:spTgt spid="6"/>
                                        </p:tgtEl>
                                        <p:attrNameLst>
                                          <p:attrName>ppt_w</p:attrName>
                                        </p:attrNameLst>
                                      </p:cBhvr>
                                      <p:tavLst>
                                        <p:tav tm="0">
                                          <p:val>
                                            <p:strVal val="#ppt_w"/>
                                          </p:val>
                                        </p:tav>
                                        <p:tav tm="100000">
                                          <p:val>
                                            <p:strVal val="#ppt_w"/>
                                          </p:val>
                                        </p:tav>
                                      </p:tavLst>
                                    </p:anim>
                                    <p:anim calcmode="lin" valueType="num">
                                      <p:cBhvr>
                                        <p:cTn id="10" dur="750" fill="hold"/>
                                        <p:tgtEl>
                                          <p:spTgt spid="6"/>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ppt_h/2"/>
                                          </p:val>
                                        </p:tav>
                                        <p:tav tm="100000">
                                          <p:val>
                                            <p:strVal val="#ppt_y"/>
                                          </p:val>
                                        </p:tav>
                                      </p:tavLst>
                                    </p:anim>
                                    <p:anim calcmode="lin" valueType="num">
                                      <p:cBhvr>
                                        <p:cTn id="15" dur="750" fill="hold"/>
                                        <p:tgtEl>
                                          <p:spTgt spid="7"/>
                                        </p:tgtEl>
                                        <p:attrNameLst>
                                          <p:attrName>ppt_w</p:attrName>
                                        </p:attrNameLst>
                                      </p:cBhvr>
                                      <p:tavLst>
                                        <p:tav tm="0">
                                          <p:val>
                                            <p:strVal val="#ppt_w"/>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childTnLst>
                                </p:cTn>
                              </p:par>
                            </p:childTnLst>
                          </p:cTn>
                        </p:par>
                        <p:par>
                          <p:cTn id="17" fill="hold">
                            <p:stCondLst>
                              <p:cond delay="75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250"/>
                                        <p:tgtEl>
                                          <p:spTgt spid="5"/>
                                        </p:tgtEl>
                                      </p:cBhvr>
                                    </p:animEffect>
                                  </p:childTnLst>
                                </p:cTn>
                              </p:par>
                              <p:par>
                                <p:cTn id="21" presetID="17" presetClass="entr" presetSubtype="1"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250" fill="hold"/>
                                        <p:tgtEl>
                                          <p:spTgt spid="25"/>
                                        </p:tgtEl>
                                        <p:attrNameLst>
                                          <p:attrName>ppt_x</p:attrName>
                                        </p:attrNameLst>
                                      </p:cBhvr>
                                      <p:tavLst>
                                        <p:tav tm="0">
                                          <p:val>
                                            <p:strVal val="#ppt_x"/>
                                          </p:val>
                                        </p:tav>
                                        <p:tav tm="100000">
                                          <p:val>
                                            <p:strVal val="#ppt_x"/>
                                          </p:val>
                                        </p:tav>
                                      </p:tavLst>
                                    </p:anim>
                                    <p:anim calcmode="lin" valueType="num">
                                      <p:cBhvr>
                                        <p:cTn id="24" dur="250" fill="hold"/>
                                        <p:tgtEl>
                                          <p:spTgt spid="25"/>
                                        </p:tgtEl>
                                        <p:attrNameLst>
                                          <p:attrName>ppt_y</p:attrName>
                                        </p:attrNameLst>
                                      </p:cBhvr>
                                      <p:tavLst>
                                        <p:tav tm="0">
                                          <p:val>
                                            <p:strVal val="#ppt_y-#ppt_h/2"/>
                                          </p:val>
                                        </p:tav>
                                        <p:tav tm="100000">
                                          <p:val>
                                            <p:strVal val="#ppt_y"/>
                                          </p:val>
                                        </p:tav>
                                      </p:tavLst>
                                    </p:anim>
                                    <p:anim calcmode="lin" valueType="num">
                                      <p:cBhvr>
                                        <p:cTn id="25" dur="250" fill="hold"/>
                                        <p:tgtEl>
                                          <p:spTgt spid="25"/>
                                        </p:tgtEl>
                                        <p:attrNameLst>
                                          <p:attrName>ppt_w</p:attrName>
                                        </p:attrNameLst>
                                      </p:cBhvr>
                                      <p:tavLst>
                                        <p:tav tm="0">
                                          <p:val>
                                            <p:strVal val="#ppt_w"/>
                                          </p:val>
                                        </p:tav>
                                        <p:tav tm="100000">
                                          <p:val>
                                            <p:strVal val="#ppt_w"/>
                                          </p:val>
                                        </p:tav>
                                      </p:tavLst>
                                    </p:anim>
                                    <p:anim calcmode="lin" valueType="num">
                                      <p:cBhvr>
                                        <p:cTn id="26" dur="250" fill="hold"/>
                                        <p:tgtEl>
                                          <p:spTgt spid="25"/>
                                        </p:tgtEl>
                                        <p:attrNameLst>
                                          <p:attrName>ppt_h</p:attrName>
                                        </p:attrNameLst>
                                      </p:cBhvr>
                                      <p:tavLst>
                                        <p:tav tm="0">
                                          <p:val>
                                            <p:fltVal val="0"/>
                                          </p:val>
                                        </p:tav>
                                        <p:tav tm="100000">
                                          <p:val>
                                            <p:strVal val="#ppt_h"/>
                                          </p:val>
                                        </p:tav>
                                      </p:tavLst>
                                    </p:anim>
                                  </p:childTnLst>
                                </p:cTn>
                              </p:par>
                              <p:par>
                                <p:cTn id="27" presetID="22" presetClass="entr" presetSubtype="1" fill="hold" grpId="0" nodeType="withEffect">
                                  <p:stCondLst>
                                    <p:cond delay="25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750"/>
                                        <p:tgtEl>
                                          <p:spTgt spid="16"/>
                                        </p:tgtEl>
                                      </p:cBhvr>
                                    </p:animEffect>
                                  </p:childTnLst>
                                </p:cTn>
                              </p:par>
                              <p:par>
                                <p:cTn id="30" presetID="22" presetClass="entr" presetSubtype="1" fill="hold" grpId="0" nodeType="withEffect">
                                  <p:stCondLst>
                                    <p:cond delay="25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750"/>
                                        <p:tgtEl>
                                          <p:spTgt spid="17"/>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left)">
                                      <p:cBhvr>
                                        <p:cTn id="37" dur="500"/>
                                        <p:tgtEl>
                                          <p:spTgt spid="18"/>
                                        </p:tgtEl>
                                      </p:cBhvr>
                                    </p:animEffect>
                                  </p:childTnLst>
                                </p:cTn>
                              </p:par>
                              <p:par>
                                <p:cTn id="38" presetID="12" presetClass="entr" presetSubtype="2" fill="hold" grpId="0" nodeType="withEffect">
                                  <p:stCondLst>
                                    <p:cond delay="25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left)">
                                      <p:cBhvr>
                                        <p:cTn id="41" dur="500"/>
                                        <p:tgtEl>
                                          <p:spTgt spid="19"/>
                                        </p:tgtEl>
                                      </p:cBhvr>
                                    </p:animEffect>
                                  </p:childTnLst>
                                </p:cTn>
                              </p:par>
                              <p:par>
                                <p:cTn id="42" presetID="12" presetClass="entr" presetSubtype="2" fill="hold" grpId="0" nodeType="withEffect">
                                  <p:stCondLst>
                                    <p:cond delay="5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left)">
                                      <p:cBhvr>
                                        <p:cTn id="45" dur="500"/>
                                        <p:tgtEl>
                                          <p:spTgt spid="20"/>
                                        </p:tgtEl>
                                      </p:cBhvr>
                                    </p:animEffect>
                                  </p:childTnLst>
                                </p:cTn>
                              </p:par>
                            </p:childTnLst>
                          </p:cTn>
                        </p:par>
                        <p:par>
                          <p:cTn id="46" fill="hold">
                            <p:stCondLst>
                              <p:cond delay="30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1000"/>
                                        <p:tgtEl>
                                          <p:spTgt spid="21"/>
                                        </p:tgtEl>
                                      </p:cBhvr>
                                    </p:animEffect>
                                  </p:childTnLst>
                                </p:cTn>
                              </p:par>
                              <p:par>
                                <p:cTn id="50" presetID="17" presetClass="entr" presetSubtype="10"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p:cTn id="52" dur="500" fill="hold"/>
                                        <p:tgtEl>
                                          <p:spTgt spid="2"/>
                                        </p:tgtEl>
                                        <p:attrNameLst>
                                          <p:attrName>ppt_w</p:attrName>
                                        </p:attrNameLst>
                                      </p:cBhvr>
                                      <p:tavLst>
                                        <p:tav tm="0">
                                          <p:val>
                                            <p:fltVal val="0"/>
                                          </p:val>
                                        </p:tav>
                                        <p:tav tm="100000">
                                          <p:val>
                                            <p:strVal val="#ppt_w"/>
                                          </p:val>
                                        </p:tav>
                                      </p:tavLst>
                                    </p:anim>
                                    <p:anim calcmode="lin" valueType="num">
                                      <p:cBhvr>
                                        <p:cTn id="53" dur="500" fill="hold"/>
                                        <p:tgtEl>
                                          <p:spTgt spid="2"/>
                                        </p:tgtEl>
                                        <p:attrNameLst>
                                          <p:attrName>ppt_h</p:attrName>
                                        </p:attrNameLst>
                                      </p:cBhvr>
                                      <p:tavLst>
                                        <p:tav tm="0">
                                          <p:val>
                                            <p:strVal val="#ppt_h"/>
                                          </p:val>
                                        </p:tav>
                                        <p:tav tm="100000">
                                          <p:val>
                                            <p:strVal val="#ppt_h"/>
                                          </p:val>
                                        </p:tav>
                                      </p:tavLst>
                                    </p:anim>
                                  </p:childTnLst>
                                </p:cTn>
                              </p:par>
                              <p:par>
                                <p:cTn id="54" presetID="53" presetClass="entr" presetSubtype="16"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par>
                          <p:cTn id="59" fill="hold">
                            <p:stCondLst>
                              <p:cond delay="4000"/>
                            </p:stCondLst>
                            <p:childTnLst>
                              <p:par>
                                <p:cTn id="60" presetID="31" presetClass="entr" presetSubtype="0" fill="hold" grpId="0" nodeType="afterEffect">
                                  <p:stCondLst>
                                    <p:cond delay="0"/>
                                  </p:stCondLst>
                                  <p:iterate type="lt">
                                    <p:tmPct val="20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 calcmode="lin" valueType="num">
                                      <p:cBhvr>
                                        <p:cTn id="64" dur="500" fill="hold"/>
                                        <p:tgtEl>
                                          <p:spTgt spid="27"/>
                                        </p:tgtEl>
                                        <p:attrNameLst>
                                          <p:attrName>style.rotation</p:attrName>
                                        </p:attrNameLst>
                                      </p:cBhvr>
                                      <p:tavLst>
                                        <p:tav tm="0">
                                          <p:val>
                                            <p:fltVal val="90"/>
                                          </p:val>
                                        </p:tav>
                                        <p:tav tm="100000">
                                          <p:val>
                                            <p:fltVal val="0"/>
                                          </p:val>
                                        </p:tav>
                                      </p:tavLst>
                                    </p:anim>
                                    <p:animEffect transition="in" filter="fade">
                                      <p:cBhvr>
                                        <p:cTn id="65" dur="500"/>
                                        <p:tgtEl>
                                          <p:spTgt spid="27"/>
                                        </p:tgtEl>
                                      </p:cBhvr>
                                    </p:animEffect>
                                  </p:childTnLst>
                                </p:cTn>
                              </p:par>
                              <p:par>
                                <p:cTn id="66" presetID="22" presetClass="entr" presetSubtype="8"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500"/>
                                        <p:tgtEl>
                                          <p:spTgt spid="28"/>
                                        </p:tgtEl>
                                      </p:cBhvr>
                                    </p:animEffect>
                                  </p:childTnLst>
                                </p:cTn>
                              </p:par>
                            </p:childTnLst>
                          </p:cTn>
                        </p:par>
                        <p:par>
                          <p:cTn id="69" fill="hold">
                            <p:stCondLst>
                              <p:cond delay="48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26"/>
                                        </p:tgtEl>
                                        <p:attrNameLst>
                                          <p:attrName>style.visibility</p:attrName>
                                        </p:attrNameLst>
                                      </p:cBhvr>
                                      <p:to>
                                        <p:strVal val="visible"/>
                                      </p:to>
                                    </p:set>
                                    <p:anim calcmode="lin" valueType="num">
                                      <p:cBhvr>
                                        <p:cTn id="72" dur="250" fill="hold"/>
                                        <p:tgtEl>
                                          <p:spTgt spid="26"/>
                                        </p:tgtEl>
                                        <p:attrNameLst>
                                          <p:attrName>ppt_w</p:attrName>
                                        </p:attrNameLst>
                                      </p:cBhvr>
                                      <p:tavLst>
                                        <p:tav tm="0">
                                          <p:val>
                                            <p:fltVal val="0"/>
                                          </p:val>
                                        </p:tav>
                                        <p:tav tm="100000">
                                          <p:val>
                                            <p:strVal val="#ppt_w"/>
                                          </p:val>
                                        </p:tav>
                                      </p:tavLst>
                                    </p:anim>
                                    <p:anim calcmode="lin" valueType="num">
                                      <p:cBhvr>
                                        <p:cTn id="73" dur="250" fill="hold"/>
                                        <p:tgtEl>
                                          <p:spTgt spid="26"/>
                                        </p:tgtEl>
                                        <p:attrNameLst>
                                          <p:attrName>ppt_h</p:attrName>
                                        </p:attrNameLst>
                                      </p:cBhvr>
                                      <p:tavLst>
                                        <p:tav tm="0">
                                          <p:val>
                                            <p:fltVal val="0"/>
                                          </p:val>
                                        </p:tav>
                                        <p:tav tm="100000">
                                          <p:val>
                                            <p:strVal val="#ppt_h"/>
                                          </p:val>
                                        </p:tav>
                                      </p:tavLst>
                                    </p:anim>
                                    <p:animEffect transition="in" filter="fade">
                                      <p:cBhvr>
                                        <p:cTn id="74" dur="250"/>
                                        <p:tgtEl>
                                          <p:spTgt spid="26"/>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750"/>
                                        <p:tgtEl>
                                          <p:spTgt spid="35"/>
                                        </p:tgtEl>
                                      </p:cBhvr>
                                    </p:animEffect>
                                    <p:anim calcmode="lin" valueType="num">
                                      <p:cBhvr>
                                        <p:cTn id="78" dur="750" fill="hold"/>
                                        <p:tgtEl>
                                          <p:spTgt spid="35"/>
                                        </p:tgtEl>
                                        <p:attrNameLst>
                                          <p:attrName>ppt_x</p:attrName>
                                        </p:attrNameLst>
                                      </p:cBhvr>
                                      <p:tavLst>
                                        <p:tav tm="0">
                                          <p:val>
                                            <p:strVal val="#ppt_x"/>
                                          </p:val>
                                        </p:tav>
                                        <p:tav tm="100000">
                                          <p:val>
                                            <p:strVal val="#ppt_x"/>
                                          </p:val>
                                        </p:tav>
                                      </p:tavLst>
                                    </p:anim>
                                    <p:anim calcmode="lin" valueType="num">
                                      <p:cBhvr>
                                        <p:cTn id="79"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0" grpId="0" animBg="1"/>
      <p:bldP spid="19" grpId="0" animBg="1"/>
      <p:bldP spid="16" grpId="0"/>
      <p:bldP spid="17" grpId="0"/>
      <p:bldP spid="24" grpId="0" animBg="1"/>
      <p:bldP spid="25" grpId="0" animBg="1"/>
      <p:bldP spid="26" grpId="0"/>
      <p:bldP spid="27"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C81BE2BC-C8FB-463E-9BFA-13E3FDE41BE0}"/>
              </a:ext>
            </a:extLst>
          </p:cNvPr>
          <p:cNvGrpSpPr/>
          <p:nvPr/>
        </p:nvGrpSpPr>
        <p:grpSpPr>
          <a:xfrm>
            <a:off x="3067050" y="438150"/>
            <a:ext cx="2212975" cy="1130300"/>
            <a:chOff x="3067050" y="438150"/>
            <a:chExt cx="2212975" cy="1130300"/>
          </a:xfrm>
        </p:grpSpPr>
        <p:sp>
          <p:nvSpPr>
            <p:cNvPr id="69634" name="Rectangle 13"/>
            <p:cNvSpPr>
              <a:spLocks noChangeArrowheads="1"/>
            </p:cNvSpPr>
            <p:nvPr/>
          </p:nvSpPr>
          <p:spPr bwMode="auto">
            <a:xfrm>
              <a:off x="3092450" y="738188"/>
              <a:ext cx="2187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id-ID" altLang="zh-CN" sz="1200" dirty="0">
                  <a:solidFill>
                    <a:srgbClr val="000000"/>
                  </a:solidFill>
                  <a:latin typeface="Open Sans" pitchFamily="34" charset="0"/>
                </a:rPr>
                <a:t>Lorem ipsum dolor sit amet, consectetur adipiscing elit. In id elit sit amet nulla vulputate pulvinar. </a:t>
              </a:r>
              <a:endParaRPr lang="id-ID" altLang="zh-CN" sz="1200" dirty="0"/>
            </a:p>
          </p:txBody>
        </p:sp>
        <p:sp>
          <p:nvSpPr>
            <p:cNvPr id="17" name="TextBox 16">
              <a:extLst>
                <a:ext uri="{FF2B5EF4-FFF2-40B4-BE49-F238E27FC236}">
                  <a16:creationId xmlns:a16="http://schemas.microsoft.com/office/drawing/2014/main" xmlns="" id="{1169A938-DE25-4537-AB86-BB394B9CC0B2}"/>
                </a:ext>
              </a:extLst>
            </p:cNvPr>
            <p:cNvSpPr txBox="1"/>
            <p:nvPr/>
          </p:nvSpPr>
          <p:spPr>
            <a:xfrm>
              <a:off x="3067050" y="438150"/>
              <a:ext cx="1968500" cy="246063"/>
            </a:xfrm>
            <a:prstGeom prst="rect">
              <a:avLst/>
            </a:prstGeom>
            <a:noFill/>
          </p:spPr>
          <p:txBody>
            <a:bodyPr t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600" b="1" dirty="0">
                  <a:solidFill>
                    <a:srgbClr val="404040"/>
                  </a:solidFill>
                  <a:latin typeface="Open Sans" pitchFamily="34" charset="0"/>
                  <a:cs typeface="Open Sans" pitchFamily="34" charset="0"/>
                </a:rPr>
                <a:t>TEXT YOUR HERE</a:t>
              </a:r>
              <a:endParaRPr lang="en-US" altLang="zh-CN" sz="1600" b="1" dirty="0">
                <a:solidFill>
                  <a:srgbClr val="404040"/>
                </a:solidFill>
                <a:latin typeface="Open Sans" pitchFamily="34" charset="0"/>
                <a:cs typeface="Open Sans" pitchFamily="34" charset="0"/>
              </a:endParaRPr>
            </a:p>
          </p:txBody>
        </p:sp>
      </p:grpSp>
      <p:grpSp>
        <p:nvGrpSpPr>
          <p:cNvPr id="4" name="组合 3">
            <a:extLst>
              <a:ext uri="{FF2B5EF4-FFF2-40B4-BE49-F238E27FC236}">
                <a16:creationId xmlns:a16="http://schemas.microsoft.com/office/drawing/2014/main" xmlns="" id="{F5F9609C-E1F7-4D26-99F1-6EC3EA081541}"/>
              </a:ext>
            </a:extLst>
          </p:cNvPr>
          <p:cNvGrpSpPr/>
          <p:nvPr/>
        </p:nvGrpSpPr>
        <p:grpSpPr>
          <a:xfrm>
            <a:off x="7135813" y="434975"/>
            <a:ext cx="2187575" cy="949544"/>
            <a:chOff x="7135813" y="434975"/>
            <a:chExt cx="2187575" cy="949544"/>
          </a:xfrm>
        </p:grpSpPr>
        <p:sp>
          <p:nvSpPr>
            <p:cNvPr id="69635" name="Rectangle 14"/>
            <p:cNvSpPr>
              <a:spLocks noChangeArrowheads="1"/>
            </p:cNvSpPr>
            <p:nvPr/>
          </p:nvSpPr>
          <p:spPr bwMode="auto">
            <a:xfrm>
              <a:off x="7135813" y="738188"/>
              <a:ext cx="2187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id-ID" altLang="zh-CN" sz="1200" dirty="0">
                  <a:solidFill>
                    <a:srgbClr val="000000"/>
                  </a:solidFill>
                  <a:latin typeface="Open Sans" pitchFamily="34" charset="0"/>
                </a:rPr>
                <a:t>Lorem ipsum dolor sit amet, consectetur adipiscing elit. In id elit sit amet nulla vulputate</a:t>
              </a:r>
              <a:endParaRPr lang="id-ID" altLang="zh-CN" sz="1200" dirty="0"/>
            </a:p>
          </p:txBody>
        </p:sp>
        <p:sp>
          <p:nvSpPr>
            <p:cNvPr id="18" name="TextBox 17">
              <a:extLst>
                <a:ext uri="{FF2B5EF4-FFF2-40B4-BE49-F238E27FC236}">
                  <a16:creationId xmlns:a16="http://schemas.microsoft.com/office/drawing/2014/main" xmlns="" id="{52BB1A26-56D8-49CD-9F26-922492D65271}"/>
                </a:ext>
              </a:extLst>
            </p:cNvPr>
            <p:cNvSpPr txBox="1"/>
            <p:nvPr/>
          </p:nvSpPr>
          <p:spPr>
            <a:xfrm>
              <a:off x="7354888" y="434975"/>
              <a:ext cx="1968500" cy="246063"/>
            </a:xfrm>
            <a:prstGeom prst="rect">
              <a:avLst/>
            </a:prstGeom>
            <a:noFill/>
          </p:spPr>
          <p:txBody>
            <a:bodyPr t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id-ID" altLang="zh-CN" sz="1600" b="1" dirty="0">
                  <a:solidFill>
                    <a:srgbClr val="404040"/>
                  </a:solidFill>
                  <a:latin typeface="Open Sans" pitchFamily="34" charset="0"/>
                  <a:cs typeface="Open Sans" pitchFamily="34" charset="0"/>
                </a:rPr>
                <a:t>TEXT YOUR HERE</a:t>
              </a:r>
              <a:endParaRPr lang="en-US" altLang="zh-CN" sz="1600" b="1" dirty="0">
                <a:solidFill>
                  <a:srgbClr val="404040"/>
                </a:solidFill>
                <a:latin typeface="Open Sans" pitchFamily="34" charset="0"/>
                <a:cs typeface="Open Sans" pitchFamily="34" charset="0"/>
              </a:endParaRPr>
            </a:p>
          </p:txBody>
        </p:sp>
      </p:grpSp>
      <p:grpSp>
        <p:nvGrpSpPr>
          <p:cNvPr id="8" name="组合 7">
            <a:extLst>
              <a:ext uri="{FF2B5EF4-FFF2-40B4-BE49-F238E27FC236}">
                <a16:creationId xmlns:a16="http://schemas.microsoft.com/office/drawing/2014/main" xmlns="" id="{6EAC656A-06D3-46F1-84D3-111DF1B82F54}"/>
              </a:ext>
            </a:extLst>
          </p:cNvPr>
          <p:cNvGrpSpPr/>
          <p:nvPr/>
        </p:nvGrpSpPr>
        <p:grpSpPr>
          <a:xfrm>
            <a:off x="5035550" y="4933950"/>
            <a:ext cx="2187575" cy="1090613"/>
            <a:chOff x="5035550" y="4933950"/>
            <a:chExt cx="2187575" cy="1090613"/>
          </a:xfrm>
        </p:grpSpPr>
        <p:sp>
          <p:nvSpPr>
            <p:cNvPr id="69636" name="Rectangle 15"/>
            <p:cNvSpPr>
              <a:spLocks noChangeArrowheads="1"/>
            </p:cNvSpPr>
            <p:nvPr/>
          </p:nvSpPr>
          <p:spPr bwMode="auto">
            <a:xfrm>
              <a:off x="5035550" y="5194300"/>
              <a:ext cx="2187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id-ID" altLang="zh-CN" sz="1200">
                  <a:solidFill>
                    <a:srgbClr val="000000"/>
                  </a:solidFill>
                  <a:latin typeface="Open Sans" pitchFamily="34" charset="0"/>
                </a:rPr>
                <a:t>Lorem ipsum dolor sit amet, consectetur adipiscing elit. In id elit sit amet nulla vulputate pulvinar. </a:t>
              </a:r>
              <a:endParaRPr lang="id-ID" altLang="zh-CN" sz="1200"/>
            </a:p>
          </p:txBody>
        </p:sp>
        <p:sp>
          <p:nvSpPr>
            <p:cNvPr id="19" name="TextBox 18">
              <a:extLst>
                <a:ext uri="{FF2B5EF4-FFF2-40B4-BE49-F238E27FC236}">
                  <a16:creationId xmlns:a16="http://schemas.microsoft.com/office/drawing/2014/main" xmlns="" id="{9DF60A14-57AA-4ACD-ACAF-1212B3CA1861}"/>
                </a:ext>
              </a:extLst>
            </p:cNvPr>
            <p:cNvSpPr txBox="1"/>
            <p:nvPr/>
          </p:nvSpPr>
          <p:spPr>
            <a:xfrm>
              <a:off x="5118100" y="4933950"/>
              <a:ext cx="1968500" cy="246063"/>
            </a:xfrm>
            <a:prstGeom prst="rect">
              <a:avLst/>
            </a:prstGeom>
            <a:noFill/>
          </p:spPr>
          <p:txBody>
            <a:bodyPr t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r>
                <a:rPr lang="id-ID" altLang="zh-CN" sz="1600" b="1">
                  <a:solidFill>
                    <a:srgbClr val="404040"/>
                  </a:solidFill>
                  <a:latin typeface="Open Sans" pitchFamily="34" charset="0"/>
                  <a:cs typeface="Open Sans" pitchFamily="34" charset="0"/>
                </a:rPr>
                <a:t>TEXT YOUR HERE</a:t>
              </a:r>
              <a:endParaRPr lang="en-US" altLang="zh-CN" sz="1600" b="1">
                <a:solidFill>
                  <a:srgbClr val="404040"/>
                </a:solidFill>
                <a:latin typeface="Open Sans" pitchFamily="34" charset="0"/>
                <a:cs typeface="Open Sans" pitchFamily="34" charset="0"/>
              </a:endParaRPr>
            </a:p>
          </p:txBody>
        </p:sp>
      </p:grpSp>
      <p:pic>
        <p:nvPicPr>
          <p:cNvPr id="11" name="图片占位符 10" descr="图片包含 树, 户外, 妇女, 服装&#10;&#10;已生成极高可信度的说明">
            <a:extLst>
              <a:ext uri="{FF2B5EF4-FFF2-40B4-BE49-F238E27FC236}">
                <a16:creationId xmlns:a16="http://schemas.microsoft.com/office/drawing/2014/main" xmlns="" id="{EB2176E8-8296-4EE7-8AED-6340AF75BDF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151" r="14151"/>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9" name="图片占位符 8" descr="图片包含 户外, 天空, 服装, 人员&#10;&#10;已生成极高可信度的说明">
            <a:extLst>
              <a:ext uri="{FF2B5EF4-FFF2-40B4-BE49-F238E27FC236}">
                <a16:creationId xmlns:a16="http://schemas.microsoft.com/office/drawing/2014/main" xmlns="" id="{468A41B9-ABA3-4E18-809C-4A336F887DA8}"/>
              </a:ext>
            </a:extLst>
          </p:cNvPr>
          <p:cNvPicPr>
            <a:picLocks noGrp="1" noChangeAspect="1"/>
          </p:cNvPicPr>
          <p:nvPr>
            <p:ph type="pic" sz="quarter" idx="11"/>
          </p:nvPr>
        </p:nvPicPr>
        <p:blipFill>
          <a:blip r:embed="rId5">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4151" r="14151"/>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3" name="图片占位符 2" descr="图片包含 建筑物, 人员, 妇女, 墙壁&#10;&#10;已生成高可信度的说明">
            <a:extLst>
              <a:ext uri="{FF2B5EF4-FFF2-40B4-BE49-F238E27FC236}">
                <a16:creationId xmlns:a16="http://schemas.microsoft.com/office/drawing/2014/main" xmlns="" id="{86847494-0301-4721-B2F9-90DA263BE5DC}"/>
              </a:ext>
            </a:extLst>
          </p:cNvPr>
          <p:cNvPicPr>
            <a:picLocks noGrp="1" noChangeAspect="1"/>
          </p:cNvPicPr>
          <p:nvPr>
            <p:ph type="pic" sz="quarter" idx="12"/>
          </p:nvPr>
        </p:nvPicPr>
        <p:blipFill>
          <a:blip r:embed="rId7">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14081" r="14081"/>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7" name="图片占位符 6" descr="图片包含 户外, 天空, 草, 田野&#10;&#10;已生成极高可信度的说明">
            <a:extLst>
              <a:ext uri="{FF2B5EF4-FFF2-40B4-BE49-F238E27FC236}">
                <a16:creationId xmlns:a16="http://schemas.microsoft.com/office/drawing/2014/main" xmlns="" id="{28B7E903-DF14-40C5-B3CC-C0D8631902E3}"/>
              </a:ext>
            </a:extLst>
          </p:cNvPr>
          <p:cNvPicPr>
            <a:picLocks noGrp="1" noChangeAspect="1"/>
          </p:cNvPicPr>
          <p:nvPr>
            <p:ph type="pic" sz="quarter" idx="13"/>
          </p:nvPr>
        </p:nvPicPr>
        <p:blipFill>
          <a:blip r:embed="rId9">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14151" r="14151"/>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5" name="图片占位符 4" descr="图片包含 树, 户外, 人员, 男士&#10;&#10;已生成极高可信度的说明">
            <a:extLst>
              <a:ext uri="{FF2B5EF4-FFF2-40B4-BE49-F238E27FC236}">
                <a16:creationId xmlns:a16="http://schemas.microsoft.com/office/drawing/2014/main" xmlns="" id="{BA0A4BCD-D6AE-419F-BA24-5F3F2AADB543}"/>
              </a:ext>
            </a:extLst>
          </p:cNvPr>
          <p:cNvPicPr>
            <a:picLocks noGrp="1" noChangeAspect="1"/>
          </p:cNvPicPr>
          <p:nvPr>
            <p:ph type="pic" sz="quarter" idx="14"/>
          </p:nvPr>
        </p:nvPicPr>
        <p:blipFill>
          <a:blip r:embed="rId11">
            <a:extLst>
              <a:ext uri="{28A0092B-C50C-407E-A947-70E740481C1C}">
                <a14:useLocalDpi xmlns:a14="http://schemas.microsoft.com/office/drawing/2010/main" val="0"/>
              </a:ext>
            </a:extLst>
          </a:blip>
          <a:srcRect l="14081" r="14081"/>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6958121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28" y="2649420"/>
            <a:ext cx="6386646" cy="810478"/>
          </a:xfrm>
          <a:prstGeom prst="rect">
            <a:avLst/>
          </a:prstGeom>
          <a:noFill/>
        </p:spPr>
        <p:txBody>
          <a:bodyPr wrap="square" rtlCol="0">
            <a:spAutoFit/>
          </a:bodyPr>
          <a:lstStyle/>
          <a:p>
            <a:pPr>
              <a:lnSpc>
                <a:spcPts val="5599"/>
              </a:lnSpc>
            </a:pPr>
            <a:r>
              <a:rPr lang="zh-CN" alt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88764" y="3745914"/>
            <a:ext cx="5370801" cy="1323183"/>
          </a:xfrm>
          <a:prstGeom prst="rect">
            <a:avLst/>
          </a:prstGeom>
          <a:noFill/>
        </p:spPr>
        <p:txBody>
          <a:bodyPr wrap="square" rtlCol="0">
            <a:spAutoFit/>
          </a:bodyPr>
          <a:lstStyle/>
          <a:p>
            <a:pPr>
              <a:lnSpc>
                <a:spcPct val="150000"/>
              </a:lnSpc>
            </a:pPr>
            <a:r>
              <a:rPr lang="en-US" sz="13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Far far away, behind the word mountains, far from the countries Vokalia and Consonantia, there live the blind texts. Separated they live in Bookmarksgrove right at the coast of the Semantics, a large language ocean. A small river named Duden.</a:t>
            </a:r>
            <a:endParaRPr lang="ru-RU" sz="4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Прямоугольник 11"/>
          <p:cNvSpPr/>
          <p:nvPr/>
        </p:nvSpPr>
        <p:spPr>
          <a:xfrm>
            <a:off x="8020756" y="1331289"/>
            <a:ext cx="2999411" cy="4306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015" t="37742" r="13478" b="1987"/>
          <a:stretch/>
        </p:blipFill>
        <p:spPr>
          <a:xfrm>
            <a:off x="7293403" y="1785747"/>
            <a:ext cx="3229535" cy="3336242"/>
          </a:xfrm>
          <a:blipFill rotWithShape="0">
            <a:blip r:embed="rId4" cstate="screen"/>
            <a:stretch>
              <a:fillRect/>
            </a:stretch>
          </a:blipFill>
          <a:ln>
            <a:noFill/>
          </a:ln>
          <a:effectLst>
            <a:outerShdw blurRad="63500" sx="102000" sy="102000" algn="ctr" rotWithShape="0">
              <a:prstClr val="black">
                <a:alpha val="40000"/>
              </a:prstClr>
            </a:outerShdw>
          </a:effectLst>
        </p:spPr>
      </p:pic>
      <p:sp>
        <p:nvSpPr>
          <p:cNvPr id="6" name="TextBox 3">
            <a:extLst>
              <a:ext uri="{FF2B5EF4-FFF2-40B4-BE49-F238E27FC236}">
                <a16:creationId xmlns:a16="http://schemas.microsoft.com/office/drawing/2014/main" xmlns="" id="{500FCFF2-6498-4D99-8854-11551C9697D1}"/>
              </a:ext>
            </a:extLst>
          </p:cNvPr>
          <p:cNvSpPr txBox="1"/>
          <p:nvPr/>
        </p:nvSpPr>
        <p:spPr>
          <a:xfrm>
            <a:off x="1136881" y="2649419"/>
            <a:ext cx="6386646" cy="810478"/>
          </a:xfrm>
          <a:prstGeom prst="rect">
            <a:avLst/>
          </a:prstGeom>
          <a:noFill/>
        </p:spPr>
        <p:txBody>
          <a:bodyPr wrap="square" rtlCol="0">
            <a:spAutoFit/>
          </a:bodyPr>
          <a:lstStyle/>
          <a:p>
            <a:pPr>
              <a:lnSpc>
                <a:spcPts val="5599"/>
              </a:lnSpc>
            </a:pPr>
            <a:r>
              <a:rPr lang="en-US" altLang="zh-CN"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16720713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4"/>
                                        </p:tgtEl>
                                        <p:attrNameLst>
                                          <p:attrName>ppt_y</p:attrName>
                                        </p:attrNameLst>
                                      </p:cBhvr>
                                      <p:tavLst>
                                        <p:tav tm="0">
                                          <p:val>
                                            <p:strVal val="#ppt_y"/>
                                          </p:val>
                                        </p:tav>
                                        <p:tav tm="100000">
                                          <p:val>
                                            <p:strVal val="#ppt_y"/>
                                          </p:val>
                                        </p:tav>
                                      </p:tavLst>
                                    </p:anim>
                                    <p:anim calcmode="lin" valueType="num">
                                      <p:cBhvr>
                                        <p:cTn id="9"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4"/>
                                        </p:tgtEl>
                                      </p:cBhvr>
                                    </p:animEffect>
                                  </p:childTnLst>
                                </p:cTn>
                              </p:par>
                            </p:childTnLst>
                          </p:cTn>
                        </p:par>
                        <p:par>
                          <p:cTn id="12" fill="hold">
                            <p:stCondLst>
                              <p:cond delay="375"/>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875"/>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750"/>
                                        <p:tgtEl>
                                          <p:spTgt spid="12"/>
                                        </p:tgtEl>
                                      </p:cBhvr>
                                    </p:animEffect>
                                  </p:childTnLst>
                                </p:cTn>
                              </p:par>
                            </p:childTnLst>
                          </p:cTn>
                        </p:par>
                        <p:par>
                          <p:cTn id="20" fill="hold">
                            <p:stCondLst>
                              <p:cond delay="16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6"/>
                                        </p:tgtEl>
                                        <p:attrNameLst>
                                          <p:attrName>ppt_y</p:attrName>
                                        </p:attrNameLst>
                                      </p:cBhvr>
                                      <p:tavLst>
                                        <p:tav tm="0">
                                          <p:val>
                                            <p:strVal val="#ppt_y"/>
                                          </p:val>
                                        </p:tav>
                                        <p:tav tm="100000">
                                          <p:val>
                                            <p:strVal val="#ppt_y"/>
                                          </p:val>
                                        </p:tav>
                                      </p:tavLst>
                                    </p:anim>
                                    <p:anim calcmode="lin" valueType="num">
                                      <p:cBhvr>
                                        <p:cTn id="25"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4" name="Group 11"/>
          <p:cNvGrpSpPr>
            <a:grpSpLocks/>
          </p:cNvGrpSpPr>
          <p:nvPr/>
        </p:nvGrpSpPr>
        <p:grpSpPr bwMode="auto">
          <a:xfrm>
            <a:off x="8396288" y="5199063"/>
            <a:ext cx="2735262" cy="442912"/>
            <a:chOff x="7175844" y="5311243"/>
            <a:chExt cx="3286540" cy="519714"/>
          </a:xfrm>
        </p:grpSpPr>
        <p:sp>
          <p:nvSpPr>
            <p:cNvPr id="79883" name="Rectangle 12"/>
            <p:cNvSpPr>
              <a:spLocks noChangeArrowheads="1"/>
            </p:cNvSpPr>
            <p:nvPr/>
          </p:nvSpPr>
          <p:spPr bwMode="auto">
            <a:xfrm>
              <a:off x="7175844" y="5311243"/>
              <a:ext cx="3286540" cy="519714"/>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fr-CA" altLang="zh-CN" sz="1800"/>
            </a:p>
          </p:txBody>
        </p:sp>
        <p:sp>
          <p:nvSpPr>
            <p:cNvPr id="79884" name="TextBox 13"/>
            <p:cNvSpPr txBox="1">
              <a:spLocks/>
            </p:cNvSpPr>
            <p:nvPr/>
          </p:nvSpPr>
          <p:spPr bwMode="auto">
            <a:xfrm>
              <a:off x="7427637" y="5416925"/>
              <a:ext cx="2782957" cy="324814"/>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fr-CA" altLang="zh-CN" sz="1200" b="1">
                  <a:latin typeface="Open Sans" pitchFamily="34" charset="0"/>
                  <a:cs typeface="Open Sans" pitchFamily="34" charset="0"/>
                </a:rPr>
                <a:t>LEARN MORE</a:t>
              </a:r>
            </a:p>
          </p:txBody>
        </p:sp>
      </p:grpSp>
      <p:sp>
        <p:nvSpPr>
          <p:cNvPr id="79875" name="TextBox 14"/>
          <p:cNvSpPr txBox="1">
            <a:spLocks/>
          </p:cNvSpPr>
          <p:nvPr/>
        </p:nvSpPr>
        <p:spPr bwMode="auto">
          <a:xfrm>
            <a:off x="7604125" y="1616075"/>
            <a:ext cx="43195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CA" altLang="zh-CN" sz="4000">
                <a:latin typeface="Open Sans" pitchFamily="34" charset="0"/>
                <a:cs typeface="Open Sans" pitchFamily="34" charset="0"/>
              </a:rPr>
              <a:t>Meet Our Team</a:t>
            </a:r>
            <a:endParaRPr lang="fr-CA" altLang="zh-CN" sz="4000">
              <a:latin typeface="Open Sans" pitchFamily="34" charset="0"/>
              <a:cs typeface="Open Sans" pitchFamily="34" charset="0"/>
            </a:endParaRPr>
          </a:p>
        </p:txBody>
      </p:sp>
      <p:sp>
        <p:nvSpPr>
          <p:cNvPr id="16" name="TextBox 15">
            <a:extLst>
              <a:ext uri="{FF2B5EF4-FFF2-40B4-BE49-F238E27FC236}">
                <a16:creationId xmlns:a16="http://schemas.microsoft.com/office/drawing/2014/main" xmlns="" id="{8F3DEB63-1245-48F4-8621-3708086B0A04}"/>
              </a:ext>
            </a:extLst>
          </p:cNvPr>
          <p:cNvSpPr txBox="1">
            <a:spLocks/>
          </p:cNvSpPr>
          <p:nvPr/>
        </p:nvSpPr>
        <p:spPr>
          <a:xfrm>
            <a:off x="7796213" y="1216025"/>
            <a:ext cx="3935412" cy="369888"/>
          </a:xfrm>
          <a:prstGeom prst="rect">
            <a:avLst/>
          </a:prstGeom>
          <a:noFill/>
          <a:effec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it-IT" altLang="zh-CN">
                <a:latin typeface="Open Sans" pitchFamily="34" charset="0"/>
                <a:cs typeface="Open Sans" pitchFamily="34" charset="0"/>
              </a:rPr>
              <a:t>Occaecat vero aesthetic</a:t>
            </a:r>
            <a:endParaRPr lang="fr-CA" altLang="zh-CN">
              <a:latin typeface="Open Sans" pitchFamily="34" charset="0"/>
              <a:cs typeface="Open Sans" pitchFamily="34" charset="0"/>
            </a:endParaRPr>
          </a:p>
        </p:txBody>
      </p:sp>
      <p:cxnSp>
        <p:nvCxnSpPr>
          <p:cNvPr id="17" name="Straight Connector 16">
            <a:extLst>
              <a:ext uri="{FF2B5EF4-FFF2-40B4-BE49-F238E27FC236}">
                <a16:creationId xmlns:a16="http://schemas.microsoft.com/office/drawing/2014/main" xmlns="" id="{3F3EE06F-9690-4C72-969B-09350AD25BB8}"/>
              </a:ext>
            </a:extLst>
          </p:cNvPr>
          <p:cNvCxnSpPr/>
          <p:nvPr/>
        </p:nvCxnSpPr>
        <p:spPr>
          <a:xfrm>
            <a:off x="7988300" y="2581275"/>
            <a:ext cx="3549650" cy="0"/>
          </a:xfrm>
          <a:prstGeom prst="line">
            <a:avLst/>
          </a:prstGeom>
          <a:ln w="25400">
            <a:solidFill>
              <a:schemeClr val="accent1"/>
            </a:solidFill>
          </a:ln>
        </p:spPr>
        <p:style>
          <a:lnRef idx="1">
            <a:schemeClr val="dk1"/>
          </a:lnRef>
          <a:fillRef idx="0">
            <a:schemeClr val="dk1"/>
          </a:fillRef>
          <a:effectRef idx="0">
            <a:schemeClr val="dk1"/>
          </a:effectRef>
          <a:fontRef idx="minor">
            <a:schemeClr val="tx1"/>
          </a:fontRef>
        </p:style>
      </p:cxnSp>
      <p:sp>
        <p:nvSpPr>
          <p:cNvPr id="79878" name="Rectangle 17"/>
          <p:cNvSpPr>
            <a:spLocks noChangeArrowheads="1"/>
          </p:cNvSpPr>
          <p:nvPr/>
        </p:nvSpPr>
        <p:spPr bwMode="auto">
          <a:xfrm>
            <a:off x="7988300" y="2836863"/>
            <a:ext cx="35496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id-ID" altLang="zh-CN" sz="1200">
                <a:solidFill>
                  <a:srgbClr val="000000"/>
                </a:solidFill>
                <a:latin typeface="Open Sans"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Aenean ultrices, mi sed mollis suscipit, diam ipsum fermentum leo, non malesuada justo massa vitae ex</a:t>
            </a:r>
            <a:endParaRPr lang="id-ID" altLang="zh-CN" sz="1200"/>
          </a:p>
        </p:txBody>
      </p:sp>
      <p:pic>
        <p:nvPicPr>
          <p:cNvPr id="7" name="图片占位符 6" descr="图片包含 人员&#10;&#10;已生成极高可信度的说明">
            <a:extLst>
              <a:ext uri="{FF2B5EF4-FFF2-40B4-BE49-F238E27FC236}">
                <a16:creationId xmlns:a16="http://schemas.microsoft.com/office/drawing/2014/main" xmlns="" id="{8670961F-A1FF-4769-A49E-B02854F174A4}"/>
              </a:ext>
            </a:extLst>
          </p:cNvPr>
          <p:cNvPicPr>
            <a:picLocks noGrp="1" noChangeAspect="1"/>
          </p:cNvPicPr>
          <p:nvPr>
            <p:ph type="pic" sz="quarter" idx="11"/>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22111" r="22111"/>
          <a:stretch>
            <a:fillRect/>
          </a:stretch>
        </p:blipFill>
        <p:spPr>
          <a:xfrm>
            <a:off x="327025" y="330200"/>
            <a:ext cx="3375025" cy="4041775"/>
          </a:xfrm>
          <a:custGeom>
            <a:avLst/>
            <a:gdLst>
              <a:gd name="T0" fmla="*/ 0 w 3375377"/>
              <a:gd name="T1" fmla="*/ 0 h 4041422"/>
              <a:gd name="T2" fmla="*/ 3375377 w 3375377"/>
              <a:gd name="T3" fmla="*/ 0 h 4041422"/>
              <a:gd name="T4" fmla="*/ 3375377 w 3375377"/>
              <a:gd name="T5" fmla="*/ 4041422 h 4041422"/>
              <a:gd name="T6" fmla="*/ 0 w 3375377"/>
              <a:gd name="T7" fmla="*/ 4041422 h 404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75377" h="4041422">
                <a:moveTo>
                  <a:pt x="0" y="0"/>
                </a:moveTo>
                <a:lnTo>
                  <a:pt x="3375377" y="0"/>
                </a:lnTo>
                <a:lnTo>
                  <a:pt x="3375377" y="4041422"/>
                </a:lnTo>
                <a:lnTo>
                  <a:pt x="0" y="4041422"/>
                </a:lnTo>
                <a:lnTo>
                  <a:pt x="0" y="0"/>
                </a:lnTo>
                <a:close/>
              </a:path>
            </a:pathLst>
          </a:custGeom>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9" name="图片占位符 8" descr="图片包含 秋千, 链, 金属器皿, 人员&#10;&#10;已生成极高可信度的说明">
            <a:extLst>
              <a:ext uri="{FF2B5EF4-FFF2-40B4-BE49-F238E27FC236}">
                <a16:creationId xmlns:a16="http://schemas.microsoft.com/office/drawing/2014/main" xmlns="" id="{6878618E-000C-4F05-9385-6D12F6A52822}"/>
              </a:ext>
            </a:extLst>
          </p:cNvPr>
          <p:cNvPicPr>
            <a:picLocks noGrp="1" noChangeAspect="1"/>
          </p:cNvPicPr>
          <p:nvPr>
            <p:ph type="pic" sz="quarter" idx="12"/>
          </p:nvPr>
        </p:nvPicPr>
        <p:blipFill>
          <a:blip r:embed="rId6">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t="3857" b="3857"/>
          <a:stretch>
            <a:fillRect/>
          </a:stretch>
        </p:blipFill>
        <p:spPr>
          <a:xfrm>
            <a:off x="327025" y="4451350"/>
            <a:ext cx="3375025" cy="2076450"/>
          </a:xfrm>
          <a:custGeom>
            <a:avLst/>
            <a:gdLst>
              <a:gd name="T0" fmla="*/ 0 w 3375377"/>
              <a:gd name="T1" fmla="*/ 0 h 2077156"/>
              <a:gd name="T2" fmla="*/ 3375377 w 3375377"/>
              <a:gd name="T3" fmla="*/ 0 h 2077156"/>
              <a:gd name="T4" fmla="*/ 3375377 w 3375377"/>
              <a:gd name="T5" fmla="*/ 2077156 h 2077156"/>
              <a:gd name="T6" fmla="*/ 0 w 3375377"/>
              <a:gd name="T7" fmla="*/ 2077156 h 20771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75377" h="2077156">
                <a:moveTo>
                  <a:pt x="0" y="0"/>
                </a:moveTo>
                <a:lnTo>
                  <a:pt x="3375377" y="0"/>
                </a:lnTo>
                <a:lnTo>
                  <a:pt x="3375377" y="2077156"/>
                </a:lnTo>
                <a:lnTo>
                  <a:pt x="0" y="2077156"/>
                </a:lnTo>
                <a:lnTo>
                  <a:pt x="0" y="0"/>
                </a:lnTo>
                <a:close/>
              </a:path>
            </a:pathLst>
          </a:custGeom>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5" name="图片占位符 4" descr="图片包含 建筑物, 人员, 妇女, 墙壁&#10;&#10;已生成高可信度的说明">
            <a:extLst>
              <a:ext uri="{FF2B5EF4-FFF2-40B4-BE49-F238E27FC236}">
                <a16:creationId xmlns:a16="http://schemas.microsoft.com/office/drawing/2014/main" xmlns="" id="{BA414A02-CF53-4BC7-B37C-EA4446681FFB}"/>
              </a:ext>
            </a:extLst>
          </p:cNvPr>
          <p:cNvPicPr>
            <a:picLocks noGrp="1" noChangeAspect="1"/>
          </p:cNvPicPr>
          <p:nvPr>
            <p:ph type="pic" sz="quarter" idx="13"/>
          </p:nvPr>
        </p:nvPicPr>
        <p:blipFill>
          <a:blip r:embed="rId8">
            <a:extLst>
              <a:ext uri="{BEBA8EAE-BF5A-486C-A8C5-ECC9F3942E4B}">
                <a14:imgProps xmlns:a14="http://schemas.microsoft.com/office/drawing/2010/main">
                  <a14:imgLayer r:embed="rId9">
                    <a14:imgEffect>
                      <a14:artisticBlur/>
                    </a14:imgEffect>
                  </a14:imgLayer>
                </a14:imgProps>
              </a:ext>
              <a:ext uri="{28A0092B-C50C-407E-A947-70E740481C1C}">
                <a14:useLocalDpi xmlns:a14="http://schemas.microsoft.com/office/drawing/2010/main" val="0"/>
              </a:ext>
            </a:extLst>
          </a:blip>
          <a:srcRect l="21980" r="21980"/>
          <a:stretch>
            <a:fillRect/>
          </a:stretch>
        </p:blipFill>
        <p:spPr>
          <a:xfrm>
            <a:off x="3771900" y="2486025"/>
            <a:ext cx="3390900" cy="4041775"/>
          </a:xfrm>
          <a:custGeom>
            <a:avLst/>
            <a:gdLst>
              <a:gd name="T0" fmla="*/ 0 w 3390899"/>
              <a:gd name="T1" fmla="*/ 0 h 4041422"/>
              <a:gd name="T2" fmla="*/ 3390899 w 3390899"/>
              <a:gd name="T3" fmla="*/ 0 h 4041422"/>
              <a:gd name="T4" fmla="*/ 3390899 w 3390899"/>
              <a:gd name="T5" fmla="*/ 4041422 h 4041422"/>
              <a:gd name="T6" fmla="*/ 0 w 3390899"/>
              <a:gd name="T7" fmla="*/ 4041422 h 404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90899" h="4041422">
                <a:moveTo>
                  <a:pt x="0" y="0"/>
                </a:moveTo>
                <a:lnTo>
                  <a:pt x="3390899" y="0"/>
                </a:lnTo>
                <a:lnTo>
                  <a:pt x="3390899" y="4041422"/>
                </a:lnTo>
                <a:lnTo>
                  <a:pt x="0" y="4041422"/>
                </a:lnTo>
                <a:lnTo>
                  <a:pt x="0" y="0"/>
                </a:lnTo>
                <a:close/>
              </a:path>
            </a:pathLst>
          </a:custGeom>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3" name="图片占位符 2" descr="图片包含 人员, 天空, 树, 户外&#10;&#10;已生成极高可信度的说明">
            <a:extLst>
              <a:ext uri="{FF2B5EF4-FFF2-40B4-BE49-F238E27FC236}">
                <a16:creationId xmlns:a16="http://schemas.microsoft.com/office/drawing/2014/main" xmlns="" id="{1F3900B6-EBA9-40F2-B7AA-4E481C42C9E0}"/>
              </a:ext>
            </a:extLst>
          </p:cNvPr>
          <p:cNvPicPr>
            <a:picLocks noGrp="1" noChangeAspect="1"/>
          </p:cNvPicPr>
          <p:nvPr>
            <p:ph type="pic" sz="quarter" idx="10"/>
          </p:nvPr>
        </p:nvPicPr>
        <p:blipFill>
          <a:blip r:embed="rId10">
            <a:extLst>
              <a:ext uri="{BEBA8EAE-BF5A-486C-A8C5-ECC9F3942E4B}">
                <a14:imgProps xmlns:a14="http://schemas.microsoft.com/office/drawing/2010/main">
                  <a14:imgLayer r:embed="rId11">
                    <a14:imgEffect>
                      <a14:artisticBlur/>
                    </a14:imgEffect>
                  </a14:imgLayer>
                </a14:imgProps>
              </a:ext>
              <a:ext uri="{28A0092B-C50C-407E-A947-70E740481C1C}">
                <a14:useLocalDpi xmlns:a14="http://schemas.microsoft.com/office/drawing/2010/main" val="0"/>
              </a:ext>
            </a:extLst>
          </a:blip>
          <a:srcRect t="4073" b="4073"/>
          <a:stretch>
            <a:fillRect/>
          </a:stretch>
        </p:blipFill>
        <p:spPr>
          <a:xfrm>
            <a:off x="3771900" y="330200"/>
            <a:ext cx="3390900" cy="2076450"/>
          </a:xfrm>
          <a:custGeom>
            <a:avLst/>
            <a:gdLst>
              <a:gd name="T0" fmla="*/ 0 w 3375377"/>
              <a:gd name="T1" fmla="*/ 0 h 2077156"/>
              <a:gd name="T2" fmla="*/ 3390899 w 3375377"/>
              <a:gd name="T3" fmla="*/ 0 h 2077156"/>
              <a:gd name="T4" fmla="*/ 3390899 w 3375377"/>
              <a:gd name="T5" fmla="*/ 2077156 h 2077156"/>
              <a:gd name="T6" fmla="*/ 0 w 3375377"/>
              <a:gd name="T7" fmla="*/ 2077156 h 20771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75377" h="2077156">
                <a:moveTo>
                  <a:pt x="0" y="0"/>
                </a:moveTo>
                <a:lnTo>
                  <a:pt x="3375377" y="0"/>
                </a:lnTo>
                <a:lnTo>
                  <a:pt x="3375377" y="2077156"/>
                </a:lnTo>
                <a:lnTo>
                  <a:pt x="0" y="2077156"/>
                </a:lnTo>
                <a:lnTo>
                  <a:pt x="0" y="0"/>
                </a:lnTo>
                <a:close/>
              </a:path>
            </a:pathLst>
          </a:custGeom>
          <a:blipFill rotWithShape="0">
            <a:blip r:embed="rId5" cstate="screen"/>
            <a:stretch>
              <a:fillRect/>
            </a:stretch>
          </a:blip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7632294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9875"/>
                                        </p:tgtEl>
                                        <p:attrNameLst>
                                          <p:attrName>style.visibility</p:attrName>
                                        </p:attrNameLst>
                                      </p:cBhvr>
                                      <p:to>
                                        <p:strVal val="visible"/>
                                      </p:to>
                                    </p:set>
                                    <p:anim calcmode="lin" valueType="num">
                                      <p:cBhvr additive="base">
                                        <p:cTn id="33" dur="500" fill="hold"/>
                                        <p:tgtEl>
                                          <p:spTgt spid="79875"/>
                                        </p:tgtEl>
                                        <p:attrNameLst>
                                          <p:attrName>ppt_x</p:attrName>
                                        </p:attrNameLst>
                                      </p:cBhvr>
                                      <p:tavLst>
                                        <p:tav tm="0">
                                          <p:val>
                                            <p:strVal val="1+#ppt_w/2"/>
                                          </p:val>
                                        </p:tav>
                                        <p:tav tm="100000">
                                          <p:val>
                                            <p:strVal val="#ppt_x"/>
                                          </p:val>
                                        </p:tav>
                                      </p:tavLst>
                                    </p:anim>
                                    <p:anim calcmode="lin" valueType="num">
                                      <p:cBhvr additive="base">
                                        <p:cTn id="34" dur="500" fill="hold"/>
                                        <p:tgtEl>
                                          <p:spTgt spid="7987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79878"/>
                                        </p:tgtEl>
                                        <p:attrNameLst>
                                          <p:attrName>style.visibility</p:attrName>
                                        </p:attrNameLst>
                                      </p:cBhvr>
                                      <p:to>
                                        <p:strVal val="visible"/>
                                      </p:to>
                                    </p:set>
                                    <p:anim calcmode="lin" valueType="num">
                                      <p:cBhvr additive="base">
                                        <p:cTn id="45" dur="500" fill="hold"/>
                                        <p:tgtEl>
                                          <p:spTgt spid="79878"/>
                                        </p:tgtEl>
                                        <p:attrNameLst>
                                          <p:attrName>ppt_x</p:attrName>
                                        </p:attrNameLst>
                                      </p:cBhvr>
                                      <p:tavLst>
                                        <p:tav tm="0">
                                          <p:val>
                                            <p:strVal val="1+#ppt_w/2"/>
                                          </p:val>
                                        </p:tav>
                                        <p:tav tm="100000">
                                          <p:val>
                                            <p:strVal val="#ppt_x"/>
                                          </p:val>
                                        </p:tav>
                                      </p:tavLst>
                                    </p:anim>
                                    <p:anim calcmode="lin" valueType="num">
                                      <p:cBhvr additive="base">
                                        <p:cTn id="46" dur="500" fill="hold"/>
                                        <p:tgtEl>
                                          <p:spTgt spid="79878"/>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79874"/>
                                        </p:tgtEl>
                                        <p:attrNameLst>
                                          <p:attrName>style.visibility</p:attrName>
                                        </p:attrNameLst>
                                      </p:cBhvr>
                                      <p:to>
                                        <p:strVal val="visible"/>
                                      </p:to>
                                    </p:set>
                                    <p:anim calcmode="lin" valueType="num">
                                      <p:cBhvr additive="base">
                                        <p:cTn id="51" dur="500" fill="hold"/>
                                        <p:tgtEl>
                                          <p:spTgt spid="79874"/>
                                        </p:tgtEl>
                                        <p:attrNameLst>
                                          <p:attrName>ppt_x</p:attrName>
                                        </p:attrNameLst>
                                      </p:cBhvr>
                                      <p:tavLst>
                                        <p:tav tm="0">
                                          <p:val>
                                            <p:strVal val="1+#ppt_w/2"/>
                                          </p:val>
                                        </p:tav>
                                        <p:tav tm="100000">
                                          <p:val>
                                            <p:strVal val="#ppt_x"/>
                                          </p:val>
                                        </p:tav>
                                      </p:tavLst>
                                    </p:anim>
                                    <p:anim calcmode="lin" valueType="num">
                                      <p:cBhvr additive="base">
                                        <p:cTn id="52" dur="500" fill="hold"/>
                                        <p:tgtEl>
                                          <p:spTgt spid="79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p:bldP spid="16" grpId="0"/>
      <p:bldP spid="7987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图片占位符 12" descr="图片包含 建筑物, 户外, 道路, 人员&#10;&#10;已生成极高可信度的说明">
            <a:extLst>
              <a:ext uri="{FF2B5EF4-FFF2-40B4-BE49-F238E27FC236}">
                <a16:creationId xmlns:a16="http://schemas.microsoft.com/office/drawing/2014/main" xmlns="" id="{758A9AC7-6074-489A-9EF3-F808C9439BE5}"/>
              </a:ext>
            </a:extLst>
          </p:cNvPr>
          <p:cNvPicPr>
            <a:picLocks noGrp="1" noChangeAspect="1"/>
          </p:cNvPicPr>
          <p:nvPr>
            <p:ph type="pic" sz="quarter" idx="11"/>
          </p:nvPr>
        </p:nvPicPr>
        <p:blipFill>
          <a:blip r:embed="rId3">
            <a:extLst>
              <a:ext uri="{BEBA8EAE-BF5A-486C-A8C5-ECC9F3942E4B}">
                <a14:imgProps xmlns:a14="http://schemas.microsoft.com/office/drawing/2010/main">
                  <a14:imgLayer r:embed="rId4">
                    <a14:imgEffect>
                      <a14:artisticBlur/>
                    </a14:imgEffect>
                  </a14:imgLayer>
                </a14:imgProps>
              </a:ext>
            </a:extLst>
          </a:blip>
          <a:srcRect l="35236" r="35236"/>
          <a:stretch>
            <a:fillRect/>
          </a:stretch>
        </p:blipFill>
        <p:spPr>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7" name="图片占位符 6" descr="图片包含 户外, 人员, 建筑物, 妇女&#10;&#10;已生成极高可信度的说明">
            <a:extLst>
              <a:ext uri="{FF2B5EF4-FFF2-40B4-BE49-F238E27FC236}">
                <a16:creationId xmlns:a16="http://schemas.microsoft.com/office/drawing/2014/main" xmlns="" id="{D866496D-9866-49D4-B4F5-CFD77AB8C487}"/>
              </a:ext>
            </a:extLst>
          </p:cNvPr>
          <p:cNvPicPr>
            <a:picLocks noGrp="1" noChangeAspect="1"/>
          </p:cNvPicPr>
          <p:nvPr>
            <p:ph type="pic" sz="quarter" idx="12"/>
          </p:nvPr>
        </p:nvPicPr>
        <p:blipFill>
          <a:blip r:embed="rId6">
            <a:extLst>
              <a:ext uri="{BEBA8EAE-BF5A-486C-A8C5-ECC9F3942E4B}">
                <a14:imgProps xmlns:a14="http://schemas.microsoft.com/office/drawing/2010/main">
                  <a14:imgLayer r:embed="rId7">
                    <a14:imgEffect>
                      <a14:artisticBlur/>
                    </a14:imgEffect>
                  </a14:imgLayer>
                </a14:imgProps>
              </a:ext>
            </a:extLst>
          </a:blip>
          <a:srcRect l="33945" r="33945"/>
          <a:stretch>
            <a:fillRect/>
          </a:stretch>
        </p:blipFill>
        <p:spPr>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9" name="图片占位符 8" descr="图片包含 人员, 妇女, 道路, 户外&#10;&#10;已生成极高可信度的说明">
            <a:extLst>
              <a:ext uri="{FF2B5EF4-FFF2-40B4-BE49-F238E27FC236}">
                <a16:creationId xmlns:a16="http://schemas.microsoft.com/office/drawing/2014/main" xmlns="" id="{3932036F-89AB-4EF1-A806-1DADF337560C}"/>
              </a:ext>
            </a:extLst>
          </p:cNvPr>
          <p:cNvPicPr>
            <a:picLocks noGrp="1" noChangeAspect="1"/>
          </p:cNvPicPr>
          <p:nvPr>
            <p:ph type="pic" sz="quarter" idx="13"/>
          </p:nvPr>
        </p:nvPicPr>
        <p:blipFill>
          <a:blip r:embed="rId8">
            <a:extLst>
              <a:ext uri="{BEBA8EAE-BF5A-486C-A8C5-ECC9F3942E4B}">
                <a14:imgProps xmlns:a14="http://schemas.microsoft.com/office/drawing/2010/main">
                  <a14:imgLayer r:embed="rId9">
                    <a14:imgEffect>
                      <a14:artisticBlur/>
                    </a14:imgEffect>
                  </a14:imgLayer>
                </a14:imgProps>
              </a:ext>
            </a:extLst>
          </a:blip>
          <a:srcRect l="18230" r="18230"/>
          <a:stretch>
            <a:fillRect/>
          </a:stretch>
        </p:blipFill>
        <p:spPr>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11" name="图片占位符 10" descr="图片包含 人员, 妇女, 户外, 服装&#10;&#10;已生成极高可信度的说明">
            <a:extLst>
              <a:ext uri="{FF2B5EF4-FFF2-40B4-BE49-F238E27FC236}">
                <a16:creationId xmlns:a16="http://schemas.microsoft.com/office/drawing/2014/main" xmlns="" id="{AA20CDD1-5786-4A0F-91FF-B555F0F60FFB}"/>
              </a:ext>
            </a:extLst>
          </p:cNvPr>
          <p:cNvPicPr>
            <a:picLocks noGrp="1" noChangeAspect="1"/>
          </p:cNvPicPr>
          <p:nvPr>
            <p:ph type="pic" sz="quarter" idx="14"/>
          </p:nvPr>
        </p:nvPicPr>
        <p:blipFill>
          <a:blip r:embed="rId10">
            <a:extLst>
              <a:ext uri="{BEBA8EAE-BF5A-486C-A8C5-ECC9F3942E4B}">
                <a14:imgProps xmlns:a14="http://schemas.microsoft.com/office/drawing/2010/main">
                  <a14:imgLayer r:embed="rId11">
                    <a14:imgEffect>
                      <a14:artisticBlur/>
                    </a14:imgEffect>
                  </a14:imgLayer>
                </a14:imgProps>
              </a:ext>
            </a:extLst>
          </a:blip>
          <a:srcRect l="35236" r="35236"/>
          <a:stretch>
            <a:fillRect/>
          </a:stretch>
        </p:blipFill>
        <p:spPr>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15" name="TextBox 14"/>
          <p:cNvSpPr txBox="1"/>
          <p:nvPr/>
        </p:nvSpPr>
        <p:spPr>
          <a:xfrm>
            <a:off x="261503" y="2496437"/>
            <a:ext cx="3888244" cy="1865126"/>
          </a:xfrm>
          <a:prstGeom prst="rect">
            <a:avLst/>
          </a:prstGeom>
          <a:noFill/>
        </p:spPr>
        <p:txBody>
          <a:bodyPr wrap="none" lIns="0" rtlCol="0">
            <a:spAutoFit/>
          </a:bodyPr>
          <a:lstStyle/>
          <a:p>
            <a:pPr>
              <a:lnSpc>
                <a:spcPct val="80000"/>
              </a:lnSpc>
            </a:pPr>
            <a:r>
              <a:rPr lang="en-US" sz="7200" b="1" dirty="0">
                <a:latin typeface="Bebas Neue" charset="0"/>
                <a:ea typeface="Bebas Neue" charset="0"/>
                <a:cs typeface="Bebas Neue" charset="0"/>
              </a:rPr>
              <a:t>Our</a:t>
            </a:r>
          </a:p>
          <a:p>
            <a:pPr>
              <a:lnSpc>
                <a:spcPct val="80000"/>
              </a:lnSpc>
            </a:pPr>
            <a:r>
              <a:rPr lang="en-US" sz="7200" b="1" dirty="0">
                <a:latin typeface="Bebas Neue" charset="0"/>
                <a:ea typeface="Bebas Neue" charset="0"/>
                <a:cs typeface="Bebas Neue" charset="0"/>
              </a:rPr>
              <a:t>Services</a:t>
            </a:r>
          </a:p>
        </p:txBody>
      </p:sp>
      <p:cxnSp>
        <p:nvCxnSpPr>
          <p:cNvPr id="16" name="Straight Connector 15"/>
          <p:cNvCxnSpPr/>
          <p:nvPr/>
        </p:nvCxnSpPr>
        <p:spPr>
          <a:xfrm>
            <a:off x="527164" y="4350914"/>
            <a:ext cx="57242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3037641" y="5697479"/>
            <a:ext cx="949940" cy="671671"/>
            <a:chOff x="3022402" y="5697480"/>
            <a:chExt cx="710546" cy="336551"/>
          </a:xfrm>
        </p:grpSpPr>
        <p:sp>
          <p:nvSpPr>
            <p:cNvPr id="21" name="TextBox 20"/>
            <p:cNvSpPr txBox="1"/>
            <p:nvPr/>
          </p:nvSpPr>
          <p:spPr>
            <a:xfrm>
              <a:off x="3022402" y="5697480"/>
              <a:ext cx="616973" cy="132626"/>
            </a:xfrm>
            <a:prstGeom prst="rect">
              <a:avLst/>
            </a:prstGeom>
            <a:noFill/>
          </p:spPr>
          <p:txBody>
            <a:bodyPr wrap="none" lIns="0" rtlCol="0">
              <a:spAutoFit/>
            </a:bodyPr>
            <a:lstStyle/>
            <a:p>
              <a:pPr>
                <a:lnSpc>
                  <a:spcPct val="80000"/>
                </a:lnSpc>
              </a:pPr>
              <a:r>
                <a:rPr lang="en-US" sz="1400" b="1" dirty="0">
                  <a:latin typeface="Roboto" charset="0"/>
                  <a:ea typeface="Roboto" charset="0"/>
                  <a:cs typeface="Roboto" charset="0"/>
                </a:rPr>
                <a:t>Web site</a:t>
              </a:r>
            </a:p>
          </p:txBody>
        </p:sp>
        <p:sp>
          <p:nvSpPr>
            <p:cNvPr id="22" name="TextBox 21"/>
            <p:cNvSpPr txBox="1"/>
            <p:nvPr/>
          </p:nvSpPr>
          <p:spPr>
            <a:xfrm>
              <a:off x="3022402" y="5926080"/>
              <a:ext cx="710546" cy="107951"/>
            </a:xfrm>
            <a:prstGeom prst="rect">
              <a:avLst/>
            </a:prstGeom>
            <a:noFill/>
          </p:spPr>
          <p:txBody>
            <a:bodyPr wrap="none" lIns="0" rtlCol="0">
              <a:spAutoFit/>
            </a:bodyPr>
            <a:lstStyle/>
            <a:p>
              <a:pPr>
                <a:lnSpc>
                  <a:spcPct val="80000"/>
                </a:lnSpc>
              </a:pPr>
              <a:r>
                <a:rPr lang="en-US" sz="1000">
                  <a:latin typeface="Roboto Light" charset="0"/>
                  <a:ea typeface="Roboto Light" charset="0"/>
                  <a:cs typeface="Roboto Light" charset="0"/>
                </a:rPr>
                <a:t>Graphic design</a:t>
              </a:r>
              <a:endParaRPr lang="en-US" sz="1000" dirty="0">
                <a:latin typeface="Roboto Light" charset="0"/>
                <a:ea typeface="Roboto Light" charset="0"/>
                <a:cs typeface="Roboto Light" charset="0"/>
              </a:endParaRPr>
            </a:p>
          </p:txBody>
        </p:sp>
      </p:grpSp>
      <p:grpSp>
        <p:nvGrpSpPr>
          <p:cNvPr id="24" name="Group 23"/>
          <p:cNvGrpSpPr/>
          <p:nvPr/>
        </p:nvGrpSpPr>
        <p:grpSpPr>
          <a:xfrm>
            <a:off x="5086706" y="5697479"/>
            <a:ext cx="1265731" cy="671671"/>
            <a:chOff x="3022402" y="5697480"/>
            <a:chExt cx="968798" cy="336551"/>
          </a:xfrm>
        </p:grpSpPr>
        <p:sp>
          <p:nvSpPr>
            <p:cNvPr id="25" name="TextBox 24"/>
            <p:cNvSpPr txBox="1"/>
            <p:nvPr/>
          </p:nvSpPr>
          <p:spPr>
            <a:xfrm>
              <a:off x="3022402" y="5697480"/>
              <a:ext cx="968798" cy="132626"/>
            </a:xfrm>
            <a:prstGeom prst="rect">
              <a:avLst/>
            </a:prstGeom>
            <a:noFill/>
          </p:spPr>
          <p:txBody>
            <a:bodyPr wrap="none" lIns="0" rtlCol="0">
              <a:spAutoFit/>
            </a:bodyPr>
            <a:lstStyle/>
            <a:p>
              <a:pPr>
                <a:lnSpc>
                  <a:spcPct val="80000"/>
                </a:lnSpc>
              </a:pPr>
              <a:r>
                <a:rPr lang="en-US" sz="1400" b="1" dirty="0" err="1">
                  <a:latin typeface="Roboto" charset="0"/>
                  <a:ea typeface="Roboto" charset="0"/>
                  <a:cs typeface="Roboto" charset="0"/>
                </a:rPr>
                <a:t>GraphiDesign</a:t>
              </a:r>
              <a:endParaRPr lang="en-US" sz="1400" b="1" dirty="0">
                <a:latin typeface="Roboto" charset="0"/>
                <a:ea typeface="Roboto" charset="0"/>
                <a:cs typeface="Roboto" charset="0"/>
              </a:endParaRPr>
            </a:p>
          </p:txBody>
        </p:sp>
        <p:sp>
          <p:nvSpPr>
            <p:cNvPr id="26" name="TextBox 25"/>
            <p:cNvSpPr txBox="1"/>
            <p:nvPr/>
          </p:nvSpPr>
          <p:spPr>
            <a:xfrm>
              <a:off x="3022402" y="5926080"/>
              <a:ext cx="397041" cy="107951"/>
            </a:xfrm>
            <a:prstGeom prst="rect">
              <a:avLst/>
            </a:prstGeom>
            <a:noFill/>
          </p:spPr>
          <p:txBody>
            <a:bodyPr wrap="none" lIns="0" rtlCol="0">
              <a:spAutoFit/>
            </a:bodyPr>
            <a:lstStyle/>
            <a:p>
              <a:pPr>
                <a:lnSpc>
                  <a:spcPct val="80000"/>
                </a:lnSpc>
              </a:pPr>
              <a:r>
                <a:rPr lang="en-US" sz="1000" dirty="0">
                  <a:latin typeface="Roboto Light" charset="0"/>
                  <a:ea typeface="Roboto Light" charset="0"/>
                  <a:cs typeface="Roboto Light" charset="0"/>
                </a:rPr>
                <a:t>Service</a:t>
              </a:r>
            </a:p>
          </p:txBody>
        </p:sp>
      </p:grpSp>
      <p:grpSp>
        <p:nvGrpSpPr>
          <p:cNvPr id="27" name="Group 26"/>
          <p:cNvGrpSpPr/>
          <p:nvPr/>
        </p:nvGrpSpPr>
        <p:grpSpPr>
          <a:xfrm>
            <a:off x="7131511" y="5697479"/>
            <a:ext cx="1175963" cy="671671"/>
            <a:chOff x="3022402" y="5697480"/>
            <a:chExt cx="836253" cy="336551"/>
          </a:xfrm>
        </p:grpSpPr>
        <p:sp>
          <p:nvSpPr>
            <p:cNvPr id="28" name="TextBox 27"/>
            <p:cNvSpPr txBox="1"/>
            <p:nvPr/>
          </p:nvSpPr>
          <p:spPr>
            <a:xfrm>
              <a:off x="3022402" y="5697480"/>
              <a:ext cx="836253" cy="132626"/>
            </a:xfrm>
            <a:prstGeom prst="rect">
              <a:avLst/>
            </a:prstGeom>
            <a:noFill/>
          </p:spPr>
          <p:txBody>
            <a:bodyPr wrap="none" lIns="0" rtlCol="0">
              <a:spAutoFit/>
            </a:bodyPr>
            <a:lstStyle/>
            <a:p>
              <a:pPr>
                <a:lnSpc>
                  <a:spcPct val="80000"/>
                </a:lnSpc>
              </a:pPr>
              <a:r>
                <a:rPr lang="en-US" sz="1400" b="1" dirty="0">
                  <a:latin typeface="Roboto" charset="0"/>
                  <a:ea typeface="Roboto" charset="0"/>
                  <a:cs typeface="Roboto" charset="0"/>
                </a:rPr>
                <a:t>Social Media</a:t>
              </a:r>
            </a:p>
          </p:txBody>
        </p:sp>
        <p:sp>
          <p:nvSpPr>
            <p:cNvPr id="29" name="TextBox 28"/>
            <p:cNvSpPr txBox="1"/>
            <p:nvPr/>
          </p:nvSpPr>
          <p:spPr>
            <a:xfrm>
              <a:off x="3022402" y="5926080"/>
              <a:ext cx="464636" cy="107951"/>
            </a:xfrm>
            <a:prstGeom prst="rect">
              <a:avLst/>
            </a:prstGeom>
            <a:noFill/>
          </p:spPr>
          <p:txBody>
            <a:bodyPr wrap="none" lIns="0" rtlCol="0">
              <a:spAutoFit/>
            </a:bodyPr>
            <a:lstStyle/>
            <a:p>
              <a:pPr>
                <a:lnSpc>
                  <a:spcPct val="80000"/>
                </a:lnSpc>
              </a:pPr>
              <a:r>
                <a:rPr lang="en-US" sz="1000" dirty="0">
                  <a:latin typeface="Roboto Light" charset="0"/>
                  <a:ea typeface="Roboto Light" charset="0"/>
                  <a:cs typeface="Roboto Light" charset="0"/>
                </a:rPr>
                <a:t>Marketing</a:t>
              </a:r>
            </a:p>
          </p:txBody>
        </p:sp>
      </p:grpSp>
      <p:grpSp>
        <p:nvGrpSpPr>
          <p:cNvPr id="30" name="Group 29"/>
          <p:cNvGrpSpPr/>
          <p:nvPr/>
        </p:nvGrpSpPr>
        <p:grpSpPr>
          <a:xfrm>
            <a:off x="9176314" y="5697479"/>
            <a:ext cx="1046120" cy="671671"/>
            <a:chOff x="3022402" y="5697480"/>
            <a:chExt cx="729917" cy="336551"/>
          </a:xfrm>
        </p:grpSpPr>
        <p:sp>
          <p:nvSpPr>
            <p:cNvPr id="31" name="TextBox 30"/>
            <p:cNvSpPr txBox="1"/>
            <p:nvPr/>
          </p:nvSpPr>
          <p:spPr>
            <a:xfrm>
              <a:off x="3022402" y="5697480"/>
              <a:ext cx="729917" cy="132626"/>
            </a:xfrm>
            <a:prstGeom prst="rect">
              <a:avLst/>
            </a:prstGeom>
            <a:noFill/>
          </p:spPr>
          <p:txBody>
            <a:bodyPr wrap="none" lIns="0" rtlCol="0">
              <a:spAutoFit/>
            </a:bodyPr>
            <a:lstStyle/>
            <a:p>
              <a:pPr>
                <a:lnSpc>
                  <a:spcPct val="80000"/>
                </a:lnSpc>
              </a:pPr>
              <a:r>
                <a:rPr lang="en-US" sz="1400" b="1" dirty="0">
                  <a:latin typeface="Roboto" charset="0"/>
                  <a:ea typeface="Roboto" charset="0"/>
                  <a:cs typeface="Roboto" charset="0"/>
                </a:rPr>
                <a:t>Supporting</a:t>
              </a:r>
            </a:p>
          </p:txBody>
        </p:sp>
        <p:sp>
          <p:nvSpPr>
            <p:cNvPr id="32" name="TextBox 31"/>
            <p:cNvSpPr txBox="1"/>
            <p:nvPr/>
          </p:nvSpPr>
          <p:spPr>
            <a:xfrm>
              <a:off x="3022402" y="5926080"/>
              <a:ext cx="455890" cy="107951"/>
            </a:xfrm>
            <a:prstGeom prst="rect">
              <a:avLst/>
            </a:prstGeom>
            <a:noFill/>
          </p:spPr>
          <p:txBody>
            <a:bodyPr wrap="none" lIns="0" rtlCol="0">
              <a:spAutoFit/>
            </a:bodyPr>
            <a:lstStyle/>
            <a:p>
              <a:pPr>
                <a:lnSpc>
                  <a:spcPct val="80000"/>
                </a:lnSpc>
              </a:pPr>
              <a:r>
                <a:rPr lang="en-US" sz="1000" dirty="0">
                  <a:latin typeface="Roboto Light" charset="0"/>
                  <a:ea typeface="Roboto Light" charset="0"/>
                  <a:cs typeface="Roboto Light" charset="0"/>
                </a:rPr>
                <a:t>Marketing</a:t>
              </a:r>
            </a:p>
          </p:txBody>
        </p:sp>
      </p:grpSp>
    </p:spTree>
    <p:extLst>
      <p:ext uri="{BB962C8B-B14F-4D97-AF65-F5344CB8AC3E}">
        <p14:creationId xmlns:p14="http://schemas.microsoft.com/office/powerpoint/2010/main" val="52304597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2" presetClass="entr" presetSubtype="1" decel="5000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1500" fill="hold"/>
                                        <p:tgtEl>
                                          <p:spTgt spid="16"/>
                                        </p:tgtEl>
                                        <p:attrNameLst>
                                          <p:attrName>ppt_x</p:attrName>
                                        </p:attrNameLst>
                                      </p:cBhvr>
                                      <p:tavLst>
                                        <p:tav tm="0">
                                          <p:val>
                                            <p:strVal val="#ppt_x"/>
                                          </p:val>
                                        </p:tav>
                                        <p:tav tm="100000">
                                          <p:val>
                                            <p:strVal val="#ppt_x"/>
                                          </p:val>
                                        </p:tav>
                                      </p:tavLst>
                                    </p:anim>
                                    <p:anim calcmode="lin" valueType="num">
                                      <p:cBhvr additive="base">
                                        <p:cTn id="28" dur="1500" fill="hold"/>
                                        <p:tgtEl>
                                          <p:spTgt spid="16"/>
                                        </p:tgtEl>
                                        <p:attrNameLst>
                                          <p:attrName>ppt_y</p:attrName>
                                        </p:attrNameLst>
                                      </p:cBhvr>
                                      <p:tavLst>
                                        <p:tav tm="0">
                                          <p:val>
                                            <p:strVal val="0-#ppt_h/2"/>
                                          </p:val>
                                        </p:tav>
                                        <p:tav tm="100000">
                                          <p:val>
                                            <p:strVal val="#ppt_y"/>
                                          </p:val>
                                        </p:tav>
                                      </p:tavLst>
                                    </p:anim>
                                  </p:childTnLst>
                                </p:cTn>
                              </p:par>
                              <p:par>
                                <p:cTn id="29" presetID="2" presetClass="entr" presetSubtype="1" decel="50000"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ppt_x"/>
                                          </p:val>
                                        </p:tav>
                                        <p:tav tm="100000">
                                          <p:val>
                                            <p:strVal val="#ppt_x"/>
                                          </p:val>
                                        </p:tav>
                                      </p:tavLst>
                                    </p:anim>
                                    <p:anim calcmode="lin" valueType="num">
                                      <p:cBhvr additive="base">
                                        <p:cTn id="32" dur="1500" fill="hold"/>
                                        <p:tgtEl>
                                          <p:spTgt spid="15"/>
                                        </p:tgtEl>
                                        <p:attrNameLst>
                                          <p:attrName>ppt_y</p:attrName>
                                        </p:attrNameLst>
                                      </p:cBhvr>
                                      <p:tavLst>
                                        <p:tav tm="0">
                                          <p:val>
                                            <p:strVal val="0-#ppt_h/2"/>
                                          </p:val>
                                        </p:tav>
                                        <p:tav tm="100000">
                                          <p:val>
                                            <p:strVal val="#ppt_y"/>
                                          </p:val>
                                        </p:tav>
                                      </p:tavLst>
                                    </p:anim>
                                  </p:childTnLst>
                                </p:cTn>
                              </p:par>
                              <p:par>
                                <p:cTn id="33" presetID="2" presetClass="entr" presetSubtype="4" decel="50000" fill="hold" nodeType="withEffect">
                                  <p:stCondLst>
                                    <p:cond delay="10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1500" fill="hold"/>
                                        <p:tgtEl>
                                          <p:spTgt spid="23"/>
                                        </p:tgtEl>
                                        <p:attrNameLst>
                                          <p:attrName>ppt_x</p:attrName>
                                        </p:attrNameLst>
                                      </p:cBhvr>
                                      <p:tavLst>
                                        <p:tav tm="0">
                                          <p:val>
                                            <p:strVal val="#ppt_x"/>
                                          </p:val>
                                        </p:tav>
                                        <p:tav tm="100000">
                                          <p:val>
                                            <p:strVal val="#ppt_x"/>
                                          </p:val>
                                        </p:tav>
                                      </p:tavLst>
                                    </p:anim>
                                    <p:anim calcmode="lin" valueType="num">
                                      <p:cBhvr additive="base">
                                        <p:cTn id="36" dur="1500" fill="hold"/>
                                        <p:tgtEl>
                                          <p:spTgt spid="23"/>
                                        </p:tgtEl>
                                        <p:attrNameLst>
                                          <p:attrName>ppt_y</p:attrName>
                                        </p:attrNameLst>
                                      </p:cBhvr>
                                      <p:tavLst>
                                        <p:tav tm="0">
                                          <p:val>
                                            <p:strVal val="1+#ppt_h/2"/>
                                          </p:val>
                                        </p:tav>
                                        <p:tav tm="100000">
                                          <p:val>
                                            <p:strVal val="#ppt_y"/>
                                          </p:val>
                                        </p:tav>
                                      </p:tavLst>
                                    </p:anim>
                                  </p:childTnLst>
                                </p:cTn>
                              </p:par>
                              <p:par>
                                <p:cTn id="37" presetID="2" presetClass="entr" presetSubtype="4" decel="50000" fill="hold" nodeType="withEffect">
                                  <p:stCondLst>
                                    <p:cond delay="15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1500" fill="hold"/>
                                        <p:tgtEl>
                                          <p:spTgt spid="24"/>
                                        </p:tgtEl>
                                        <p:attrNameLst>
                                          <p:attrName>ppt_x</p:attrName>
                                        </p:attrNameLst>
                                      </p:cBhvr>
                                      <p:tavLst>
                                        <p:tav tm="0">
                                          <p:val>
                                            <p:strVal val="#ppt_x"/>
                                          </p:val>
                                        </p:tav>
                                        <p:tav tm="100000">
                                          <p:val>
                                            <p:strVal val="#ppt_x"/>
                                          </p:val>
                                        </p:tav>
                                      </p:tavLst>
                                    </p:anim>
                                    <p:anim calcmode="lin" valueType="num">
                                      <p:cBhvr additive="base">
                                        <p:cTn id="40" dur="1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decel="50000" fill="hold" nodeType="withEffect">
                                  <p:stCondLst>
                                    <p:cond delay="20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1500" fill="hold"/>
                                        <p:tgtEl>
                                          <p:spTgt spid="27"/>
                                        </p:tgtEl>
                                        <p:attrNameLst>
                                          <p:attrName>ppt_x</p:attrName>
                                        </p:attrNameLst>
                                      </p:cBhvr>
                                      <p:tavLst>
                                        <p:tav tm="0">
                                          <p:val>
                                            <p:strVal val="#ppt_x"/>
                                          </p:val>
                                        </p:tav>
                                        <p:tav tm="100000">
                                          <p:val>
                                            <p:strVal val="#ppt_x"/>
                                          </p:val>
                                        </p:tav>
                                      </p:tavLst>
                                    </p:anim>
                                    <p:anim calcmode="lin" valueType="num">
                                      <p:cBhvr additive="base">
                                        <p:cTn id="44" dur="1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decel="50000" fill="hold" nodeType="withEffect">
                                  <p:stCondLst>
                                    <p:cond delay="250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1500" fill="hold"/>
                                        <p:tgtEl>
                                          <p:spTgt spid="30"/>
                                        </p:tgtEl>
                                        <p:attrNameLst>
                                          <p:attrName>ppt_x</p:attrName>
                                        </p:attrNameLst>
                                      </p:cBhvr>
                                      <p:tavLst>
                                        <p:tav tm="0">
                                          <p:val>
                                            <p:strVal val="#ppt_x"/>
                                          </p:val>
                                        </p:tav>
                                        <p:tav tm="100000">
                                          <p:val>
                                            <p:strVal val="#ppt_x"/>
                                          </p:val>
                                        </p:tav>
                                      </p:tavLst>
                                    </p:anim>
                                    <p:anim calcmode="lin" valueType="num">
                                      <p:cBhvr additive="base">
                                        <p:cTn id="48" dur="1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297295" y="929005"/>
            <a:ext cx="5142865" cy="3317240"/>
            <a:chOff x="9521" y="1150"/>
            <a:chExt cx="8844" cy="5704"/>
          </a:xfrm>
          <a:blipFill dpi="0" rotWithShape="1">
            <a:blip r:embed="rId3">
              <a:extLst>
                <a:ext uri="{28A0092B-C50C-407E-A947-70E740481C1C}">
                  <a14:useLocalDpi xmlns:a14="http://schemas.microsoft.com/office/drawing/2010/main" val="0"/>
                </a:ext>
              </a:extLst>
            </a:blip>
            <a:srcRect/>
            <a:stretch>
              <a:fillRect/>
            </a:stretch>
          </a:blipFill>
          <a:effectLst>
            <a:outerShdw blurRad="63500" sx="102000" sy="102000" algn="ctr" rotWithShape="0">
              <a:prstClr val="black">
                <a:alpha val="40000"/>
              </a:prstClr>
            </a:outerShdw>
          </a:effectLst>
        </p:grpSpPr>
        <p:sp>
          <p:nvSpPr>
            <p:cNvPr id="2" name="圆角矩形 1"/>
            <p:cNvSpPr/>
            <p:nvPr/>
          </p:nvSpPr>
          <p:spPr>
            <a:xfrm>
              <a:off x="10006" y="1654"/>
              <a:ext cx="7875" cy="4695"/>
            </a:xfrm>
            <a:prstGeom prst="roundRect">
              <a:avLst>
                <a:gd name="adj" fmla="val 12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grpSp>
          <p:nvGrpSpPr>
            <p:cNvPr id="35" name="组合 34"/>
            <p:cNvGrpSpPr/>
            <p:nvPr/>
          </p:nvGrpSpPr>
          <p:grpSpPr>
            <a:xfrm>
              <a:off x="9521" y="1150"/>
              <a:ext cx="8844" cy="5704"/>
              <a:chOff x="10120" y="2129"/>
              <a:chExt cx="6534" cy="1919"/>
            </a:xfrm>
            <a:grpFill/>
          </p:grpSpPr>
          <p:grpSp>
            <p:nvGrpSpPr>
              <p:cNvPr id="30" name="组合 29"/>
              <p:cNvGrpSpPr/>
              <p:nvPr/>
            </p:nvGrpSpPr>
            <p:grpSpPr>
              <a:xfrm>
                <a:off x="15967" y="2129"/>
                <a:ext cx="687" cy="687"/>
                <a:chOff x="15207" y="1928"/>
                <a:chExt cx="1046" cy="1046"/>
              </a:xfrm>
              <a:grpFill/>
            </p:grpSpPr>
            <p:cxnSp>
              <p:nvCxnSpPr>
                <p:cNvPr id="28" name="直接连接符 27"/>
                <p:cNvCxnSpPr/>
                <p:nvPr/>
              </p:nvCxnSpPr>
              <p:spPr>
                <a:xfrm>
                  <a:off x="15207" y="1947"/>
                  <a:ext cx="1046" cy="0"/>
                </a:xfrm>
                <a:prstGeom prst="line">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a:off x="15727" y="2451"/>
                  <a:ext cx="1046" cy="0"/>
                </a:xfrm>
                <a:prstGeom prst="line">
                  <a:avLst/>
                </a:prstGeom>
                <a:grpFill/>
                <a:ln w="254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rot="10800000">
                <a:off x="10120" y="3361"/>
                <a:ext cx="687" cy="687"/>
                <a:chOff x="15207" y="2342"/>
                <a:chExt cx="1046" cy="1046"/>
              </a:xfrm>
              <a:grpFill/>
            </p:grpSpPr>
            <p:cxnSp>
              <p:nvCxnSpPr>
                <p:cNvPr id="32" name="直接连接符 31"/>
                <p:cNvCxnSpPr/>
                <p:nvPr/>
              </p:nvCxnSpPr>
              <p:spPr>
                <a:xfrm>
                  <a:off x="15207" y="2361"/>
                  <a:ext cx="1046" cy="0"/>
                </a:xfrm>
                <a:prstGeom prst="line">
                  <a:avLst/>
                </a:prstGeom>
                <a:grpFill/>
                <a:ln w="25400">
                  <a:solidFill>
                    <a:srgbClr val="7C6E63"/>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16200000">
                  <a:off x="15727" y="2865"/>
                  <a:ext cx="1046" cy="0"/>
                </a:xfrm>
                <a:prstGeom prst="line">
                  <a:avLst/>
                </a:prstGeom>
                <a:grpFill/>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3" name="矩形 2"/>
          <p:cNvSpPr/>
          <p:nvPr/>
        </p:nvSpPr>
        <p:spPr>
          <a:xfrm>
            <a:off x="748665" y="4905375"/>
            <a:ext cx="10694670" cy="13322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4" name="文本框 3"/>
          <p:cNvSpPr txBox="1"/>
          <p:nvPr/>
        </p:nvSpPr>
        <p:spPr>
          <a:xfrm>
            <a:off x="1564005" y="5205730"/>
            <a:ext cx="9064625" cy="923925"/>
          </a:xfrm>
          <a:prstGeom prst="rect">
            <a:avLst/>
          </a:prstGeom>
          <a:noFill/>
        </p:spPr>
        <p:txBody>
          <a:bodyPr wrap="square" rtlCol="0">
            <a:spAutoFit/>
          </a:bodyPr>
          <a:lstStyle/>
          <a:p>
            <a:pPr lvl="0" eaLnBrk="1" hangingPunct="1">
              <a:lnSpc>
                <a:spcPct val="114000"/>
              </a:lnSpc>
            </a:pPr>
            <a:r>
              <a:rPr lang="en-US" altLang="zh-CN" sz="1600">
                <a:solidFill>
                  <a:schemeClr val="bg1"/>
                </a:solidFill>
                <a:latin typeface="微软雅黑" panose="020B0503020204020204" charset="-122"/>
                <a:ea typeface="微软雅黑" panose="020B0503020204020204" charset="-122"/>
              </a:rPr>
              <a:t>      </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点击添加文本内容点击添加文本内容</a:t>
            </a:r>
            <a:r>
              <a:rPr lang="zh-CN" altLang="zh-CN" sz="1600" dirty="0">
                <a:solidFill>
                  <a:schemeClr val="bg1"/>
                </a:solidFill>
                <a:latin typeface="微软雅黑" panose="020B0503020204020204" charset="-122"/>
                <a:ea typeface="微软雅黑" panose="020B0503020204020204" charset="-122"/>
                <a:sym typeface="+mn-ea"/>
              </a:rPr>
              <a:t>点</a:t>
            </a:r>
            <a:endParaRPr lang="zh-CN" altLang="en-US" sz="1600" dirty="0">
              <a:solidFill>
                <a:schemeClr val="bg1"/>
              </a:solidFill>
              <a:latin typeface="微软雅黑" panose="020B0503020204020204" charset="-122"/>
              <a:ea typeface="微软雅黑" panose="020B0503020204020204" charset="-122"/>
              <a:sym typeface="+mn-ea"/>
            </a:endParaRPr>
          </a:p>
          <a:p>
            <a:pPr lvl="0" eaLnBrk="1" hangingPunct="1">
              <a:lnSpc>
                <a:spcPct val="114000"/>
              </a:lnSpc>
            </a:pPr>
            <a:r>
              <a:rPr lang="en-US" altLang="zh-CN" sz="1600" dirty="0">
                <a:solidFill>
                  <a:schemeClr val="bg1"/>
                </a:solidFill>
                <a:latin typeface="Segoe UI" panose="020B0502040204020203" pitchFamily="34" charset="0"/>
                <a:ea typeface="微软雅黑" panose="020B0503020204020204" charset="-122"/>
                <a:sym typeface="+mn-ea"/>
              </a:rPr>
              <a:t> </a:t>
            </a:r>
            <a:endParaRPr lang="zh-CN" altLang="en-US" sz="1600">
              <a:solidFill>
                <a:schemeClr val="bg1"/>
              </a:solidFill>
              <a:latin typeface="微软雅黑" panose="020B0503020204020204" charset="-122"/>
              <a:ea typeface="微软雅黑" panose="020B0503020204020204" charset="-122"/>
            </a:endParaRPr>
          </a:p>
        </p:txBody>
      </p:sp>
      <p:sp>
        <p:nvSpPr>
          <p:cNvPr id="8" name="圆角矩形 7"/>
          <p:cNvSpPr/>
          <p:nvPr/>
        </p:nvSpPr>
        <p:spPr>
          <a:xfrm>
            <a:off x="1067435" y="1222375"/>
            <a:ext cx="4579620" cy="2730500"/>
          </a:xfrm>
          <a:prstGeom prst="roundRect">
            <a:avLst>
              <a:gd name="adj" fmla="val 12204"/>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grpSp>
        <p:nvGrpSpPr>
          <p:cNvPr id="9" name="组合 8"/>
          <p:cNvGrpSpPr/>
          <p:nvPr/>
        </p:nvGrpSpPr>
        <p:grpSpPr>
          <a:xfrm flipH="1">
            <a:off x="785495" y="929005"/>
            <a:ext cx="5142865" cy="3317240"/>
            <a:chOff x="10120" y="2129"/>
            <a:chExt cx="6534" cy="1919"/>
          </a:xfrm>
        </p:grpSpPr>
        <p:grpSp>
          <p:nvGrpSpPr>
            <p:cNvPr id="13" name="组合 12"/>
            <p:cNvGrpSpPr/>
            <p:nvPr/>
          </p:nvGrpSpPr>
          <p:grpSpPr>
            <a:xfrm>
              <a:off x="15967" y="2129"/>
              <a:ext cx="687" cy="687"/>
              <a:chOff x="15207" y="1928"/>
              <a:chExt cx="1046" cy="1046"/>
            </a:xfrm>
          </p:grpSpPr>
          <p:cxnSp>
            <p:nvCxnSpPr>
              <p:cNvPr id="14" name="直接连接符 13"/>
              <p:cNvCxnSpPr/>
              <p:nvPr/>
            </p:nvCxnSpPr>
            <p:spPr>
              <a:xfrm>
                <a:off x="15207" y="1947"/>
                <a:ext cx="1046" cy="0"/>
              </a:xfrm>
              <a:prstGeom prst="line">
                <a:avLst/>
              </a:prstGeom>
              <a:ln w="25400">
                <a:solidFill>
                  <a:srgbClr val="7C6E6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200000">
                <a:off x="15727" y="2451"/>
                <a:ext cx="1046"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rot="10800000">
              <a:off x="10120" y="3361"/>
              <a:ext cx="687" cy="687"/>
              <a:chOff x="15207" y="2342"/>
              <a:chExt cx="1046" cy="1046"/>
            </a:xfrm>
          </p:grpSpPr>
          <p:cxnSp>
            <p:nvCxnSpPr>
              <p:cNvPr id="20" name="直接连接符 19"/>
              <p:cNvCxnSpPr/>
              <p:nvPr/>
            </p:nvCxnSpPr>
            <p:spPr>
              <a:xfrm>
                <a:off x="15207" y="2361"/>
                <a:ext cx="1046"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200000">
                <a:off x="15727" y="2865"/>
                <a:ext cx="1046"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21" name="矩形 20">
            <a:extLst>
              <a:ext uri="{FF2B5EF4-FFF2-40B4-BE49-F238E27FC236}">
                <a16:creationId xmlns:a16="http://schemas.microsoft.com/office/drawing/2014/main" xmlns="" id="{E514DE4C-61EE-4246-B287-A73E29F85B5B}"/>
              </a:ext>
            </a:extLst>
          </p:cNvPr>
          <p:cNvSpPr/>
          <p:nvPr/>
        </p:nvSpPr>
        <p:spPr>
          <a:xfrm>
            <a:off x="305435" y="164782"/>
            <a:ext cx="1960880" cy="417830"/>
          </a:xfrm>
          <a:prstGeom prst="rect">
            <a:avLst/>
          </a:prstGeom>
        </p:spPr>
        <p:txBody>
          <a:bodyPr wrap="none">
            <a:spAutoFit/>
          </a:bodyPr>
          <a:lstStyle/>
          <a:p>
            <a:r>
              <a:rPr lang="zh-CN" sz="2000" b="1" dirty="0">
                <a:solidFill>
                  <a:schemeClr val="tx1">
                    <a:lumMod val="75000"/>
                    <a:lumOff val="25000"/>
                  </a:schemeClr>
                </a:solidFill>
                <a:latin typeface="微软雅黑" panose="020B0503020204020204" charset="-122"/>
                <a:ea typeface="微软雅黑" panose="020B0503020204020204" charset="-122"/>
              </a:rPr>
              <a:t>请在此输入标题</a:t>
            </a:r>
          </a:p>
        </p:txBody>
      </p:sp>
    </p:spTree>
    <p:extLst>
      <p:ext uri="{BB962C8B-B14F-4D97-AF65-F5344CB8AC3E}">
        <p14:creationId xmlns:p14="http://schemas.microsoft.com/office/powerpoint/2010/main" val="305646175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网chenying0907出品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765" y="0"/>
            <a:ext cx="5279390" cy="6858000"/>
          </a:xfrm>
          <a:prstGeom prst="rect">
            <a:avLst/>
          </a:prstGeom>
          <a:effectLst>
            <a:outerShdw blurRad="63500" sx="102000" sy="102000" algn="ctr" rotWithShape="0">
              <a:prstClr val="black">
                <a:alpha val="40000"/>
              </a:prstClr>
            </a:outerShdw>
          </a:effectLst>
        </p:spPr>
      </p:pic>
      <p:sp>
        <p:nvSpPr>
          <p:cNvPr id="4" name="淘宝网chenying0907出品 3"/>
          <p:cNvSpPr/>
          <p:nvPr/>
        </p:nvSpPr>
        <p:spPr>
          <a:xfrm>
            <a:off x="6134101" y="1663700"/>
            <a:ext cx="157282" cy="353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淘宝网chenying0907出品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0225" y="1663700"/>
            <a:ext cx="1682750" cy="2639695"/>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pic>
        <p:nvPicPr>
          <p:cNvPr id="6" name="淘宝网chenying0907出品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08870" y="2630805"/>
            <a:ext cx="1116965" cy="1672590"/>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9" name="淘宝网chenying0907出品 8"/>
          <p:cNvSpPr txBox="1"/>
          <p:nvPr/>
        </p:nvSpPr>
        <p:spPr>
          <a:xfrm>
            <a:off x="6966111" y="4384328"/>
            <a:ext cx="4303395" cy="5791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600" normalizeH="0" baseline="0" noProof="0" dirty="0">
                <a:ln>
                  <a:noFill/>
                </a:ln>
                <a:solidFill>
                  <a:srgbClr val="FF0000"/>
                </a:solidFill>
                <a:effectLst/>
                <a:uLnTx/>
                <a:uFillTx/>
                <a:latin typeface="+mn-ea"/>
              </a:rPr>
              <a:t>FASHION SHOW</a:t>
            </a:r>
          </a:p>
        </p:txBody>
      </p:sp>
      <p:pic>
        <p:nvPicPr>
          <p:cNvPr id="10" name="淘宝网chenying0907出品 9"/>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flipH="1">
            <a:off x="6965950" y="2630805"/>
            <a:ext cx="1103630" cy="1672590"/>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
        <p:nvSpPr>
          <p:cNvPr id="11" name="淘宝网chenying0907出品 10"/>
          <p:cNvSpPr/>
          <p:nvPr/>
        </p:nvSpPr>
        <p:spPr>
          <a:xfrm>
            <a:off x="7109464" y="4966275"/>
            <a:ext cx="4016689" cy="1188720"/>
          </a:xfrm>
          <a:prstGeom prst="rect">
            <a:avLst/>
          </a:prstGeom>
        </p:spPr>
        <p:txBody>
          <a:bodyPr wrap="square">
            <a:spAutoFit/>
          </a:bodyPr>
          <a:lstStyle/>
          <a:p>
            <a:pPr algn="l">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a:t>
            </a:r>
            <a:endParaRPr kumimoji="0" lang="zh-CN" altLang="zh-CN" sz="1600" b="0" i="0" u="none" strike="noStrike" kern="0" cap="none" spc="300" normalizeH="0" baseline="0" noProof="0" dirty="0">
              <a:ln>
                <a:noFill/>
              </a:ln>
              <a:solidFill>
                <a:schemeClr val="tx1">
                  <a:lumMod val="75000"/>
                  <a:lumOff val="25000"/>
                </a:schemeClr>
              </a:solidFill>
              <a:effectLst/>
              <a:uLnTx/>
              <a:uFillTx/>
            </a:endParaRPr>
          </a:p>
        </p:txBody>
      </p:sp>
      <p:sp>
        <p:nvSpPr>
          <p:cNvPr id="12" name="淘宝网chenying0907出品 11"/>
          <p:cNvSpPr txBox="1"/>
          <p:nvPr/>
        </p:nvSpPr>
        <p:spPr>
          <a:xfrm>
            <a:off x="430568" y="5814411"/>
            <a:ext cx="2348720" cy="523220"/>
          </a:xfrm>
          <a:prstGeom prst="rect">
            <a:avLst/>
          </a:prstGeom>
          <a:noFill/>
        </p:spPr>
        <p:txBody>
          <a:bodyPr wrap="none" rtlCol="0">
            <a:spAutoFit/>
          </a:bodyPr>
          <a:lstStyle/>
          <a:p>
            <a:r>
              <a:rPr lang="zh-CN" altLang="en-US" sz="2800" b="1" dirty="0">
                <a:solidFill>
                  <a:srgbClr val="FF0000"/>
                </a:solidFill>
              </a:rPr>
              <a:t>点击添加主题</a:t>
            </a:r>
            <a:endParaRPr lang="en-US" altLang="zh-CN" sz="2800" b="1" dirty="0">
              <a:solidFill>
                <a:srgbClr val="FF0000"/>
              </a:solidFill>
            </a:endParaRPr>
          </a:p>
        </p:txBody>
      </p:sp>
      <p:sp>
        <p:nvSpPr>
          <p:cNvPr id="13" name="淘宝网chenying0907出品 12"/>
          <p:cNvSpPr txBox="1"/>
          <p:nvPr/>
        </p:nvSpPr>
        <p:spPr>
          <a:xfrm>
            <a:off x="430568" y="726470"/>
            <a:ext cx="5440913" cy="1569660"/>
          </a:xfrm>
          <a:prstGeom prst="rect">
            <a:avLst/>
          </a:prstGeom>
          <a:noFill/>
        </p:spPr>
        <p:txBody>
          <a:bodyPr wrap="none" rtlCol="0">
            <a:spAutoFit/>
          </a:bodyPr>
          <a:lstStyle/>
          <a:p>
            <a:r>
              <a:rPr lang="en-US" altLang="zh-CN" sz="9600" b="1" dirty="0">
                <a:solidFill>
                  <a:schemeClr val="accent1">
                    <a:alpha val="20000"/>
                  </a:schemeClr>
                </a:solidFill>
              </a:rPr>
              <a:t>FASHION</a:t>
            </a:r>
          </a:p>
        </p:txBody>
      </p:sp>
      <p:sp>
        <p:nvSpPr>
          <p:cNvPr id="17" name="淘宝网chenying0907出品 16"/>
          <p:cNvSpPr/>
          <p:nvPr/>
        </p:nvSpPr>
        <p:spPr>
          <a:xfrm>
            <a:off x="0" y="0"/>
            <a:ext cx="27935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淘宝网chenying0907出品 23"/>
          <p:cNvSpPr/>
          <p:nvPr/>
        </p:nvSpPr>
        <p:spPr>
          <a:xfrm>
            <a:off x="4314371" y="5916276"/>
            <a:ext cx="319490" cy="319490"/>
          </a:xfrm>
          <a:custGeom>
            <a:avLst/>
            <a:gdLst>
              <a:gd name="connsiteX0" fmla="*/ 195374 w 432000"/>
              <a:gd name="connsiteY0" fmla="*/ 70742 h 432000"/>
              <a:gd name="connsiteX1" fmla="*/ 195374 w 432000"/>
              <a:gd name="connsiteY1" fmla="*/ 195374 h 432000"/>
              <a:gd name="connsiteX2" fmla="*/ 70742 w 432000"/>
              <a:gd name="connsiteY2" fmla="*/ 195374 h 432000"/>
              <a:gd name="connsiteX3" fmla="*/ 70742 w 432000"/>
              <a:gd name="connsiteY3" fmla="*/ 236626 h 432000"/>
              <a:gd name="connsiteX4" fmla="*/ 195374 w 432000"/>
              <a:gd name="connsiteY4" fmla="*/ 236626 h 432000"/>
              <a:gd name="connsiteX5" fmla="*/ 195374 w 432000"/>
              <a:gd name="connsiteY5" fmla="*/ 361258 h 432000"/>
              <a:gd name="connsiteX6" fmla="*/ 236626 w 432000"/>
              <a:gd name="connsiteY6" fmla="*/ 361258 h 432000"/>
              <a:gd name="connsiteX7" fmla="*/ 236626 w 432000"/>
              <a:gd name="connsiteY7" fmla="*/ 236626 h 432000"/>
              <a:gd name="connsiteX8" fmla="*/ 361258 w 432000"/>
              <a:gd name="connsiteY8" fmla="*/ 236626 h 432000"/>
              <a:gd name="connsiteX9" fmla="*/ 361258 w 432000"/>
              <a:gd name="connsiteY9" fmla="*/ 195374 h 432000"/>
              <a:gd name="connsiteX10" fmla="*/ 236626 w 432000"/>
              <a:gd name="connsiteY10" fmla="*/ 195374 h 432000"/>
              <a:gd name="connsiteX11" fmla="*/ 236626 w 432000"/>
              <a:gd name="connsiteY11" fmla="*/ 70742 h 432000"/>
              <a:gd name="connsiteX12" fmla="*/ 0 w 432000"/>
              <a:gd name="connsiteY12" fmla="*/ 0 h 432000"/>
              <a:gd name="connsiteX13" fmla="*/ 432000 w 432000"/>
              <a:gd name="connsiteY13" fmla="*/ 0 h 432000"/>
              <a:gd name="connsiteX14" fmla="*/ 432000 w 432000"/>
              <a:gd name="connsiteY14" fmla="*/ 432000 h 432000"/>
              <a:gd name="connsiteX15" fmla="*/ 0 w 432000"/>
              <a:gd name="connsiteY15" fmla="*/ 43200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2000" h="432000">
                <a:moveTo>
                  <a:pt x="195374" y="70742"/>
                </a:moveTo>
                <a:lnTo>
                  <a:pt x="195374" y="195374"/>
                </a:lnTo>
                <a:lnTo>
                  <a:pt x="70742" y="195374"/>
                </a:lnTo>
                <a:lnTo>
                  <a:pt x="70742" y="236626"/>
                </a:lnTo>
                <a:lnTo>
                  <a:pt x="195374" y="236626"/>
                </a:lnTo>
                <a:lnTo>
                  <a:pt x="195374" y="361258"/>
                </a:lnTo>
                <a:lnTo>
                  <a:pt x="236626" y="361258"/>
                </a:lnTo>
                <a:lnTo>
                  <a:pt x="236626" y="236626"/>
                </a:lnTo>
                <a:lnTo>
                  <a:pt x="361258" y="236626"/>
                </a:lnTo>
                <a:lnTo>
                  <a:pt x="361258" y="195374"/>
                </a:lnTo>
                <a:lnTo>
                  <a:pt x="236626" y="195374"/>
                </a:lnTo>
                <a:lnTo>
                  <a:pt x="236626" y="70742"/>
                </a:lnTo>
                <a:close/>
                <a:moveTo>
                  <a:pt x="0" y="0"/>
                </a:moveTo>
                <a:lnTo>
                  <a:pt x="432000" y="0"/>
                </a:lnTo>
                <a:lnTo>
                  <a:pt x="432000" y="432000"/>
                </a:lnTo>
                <a:lnTo>
                  <a:pt x="0" y="43200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858197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1000"/>
                            </p:stCondLst>
                            <p:childTnLst>
                              <p:par>
                                <p:cTn id="33" presetID="16" presetClass="entr" presetSubtype="37"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outVertical)">
                                      <p:cBhvr>
                                        <p:cTn id="35" dur="1000"/>
                                        <p:tgtEl>
                                          <p:spTgt spid="9"/>
                                        </p:tgtEl>
                                      </p:cBhvr>
                                    </p:animEffect>
                                  </p:childTnLst>
                                </p:cTn>
                              </p:par>
                              <p:par>
                                <p:cTn id="36" presetID="17" presetClass="entr" presetSubtype="4"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ppt_h/2"/>
                                          </p:val>
                                        </p:tav>
                                        <p:tav tm="100000">
                                          <p:val>
                                            <p:strVal val="#ppt_y"/>
                                          </p:val>
                                        </p:tav>
                                      </p:tavLst>
                                    </p:anim>
                                    <p:anim calcmode="lin" valueType="num">
                                      <p:cBhvr>
                                        <p:cTn id="40" dur="500" fill="hold"/>
                                        <p:tgtEl>
                                          <p:spTgt spid="10"/>
                                        </p:tgtEl>
                                        <p:attrNameLst>
                                          <p:attrName>ppt_w</p:attrName>
                                        </p:attrNameLst>
                                      </p:cBhvr>
                                      <p:tavLst>
                                        <p:tav tm="0">
                                          <p:val>
                                            <p:strVal val="#ppt_w"/>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childTnLst>
                                </p:cTn>
                              </p:par>
                              <p:par>
                                <p:cTn id="42" presetID="17" presetClass="entr" presetSubtype="4" fill="hold" nodeType="withEffect">
                                  <p:stCondLst>
                                    <p:cond delay="25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ppt_x</p:attrName>
                                        </p:attrNameLst>
                                      </p:cBhvr>
                                      <p:tavLst>
                                        <p:tav tm="0">
                                          <p:val>
                                            <p:strVal val="#ppt_x"/>
                                          </p:val>
                                        </p:tav>
                                        <p:tav tm="100000">
                                          <p:val>
                                            <p:strVal val="#ppt_x"/>
                                          </p:val>
                                        </p:tav>
                                      </p:tavLst>
                                    </p:anim>
                                    <p:anim calcmode="lin" valueType="num">
                                      <p:cBhvr>
                                        <p:cTn id="45" dur="500" fill="hold"/>
                                        <p:tgtEl>
                                          <p:spTgt spid="5"/>
                                        </p:tgtEl>
                                        <p:attrNameLst>
                                          <p:attrName>ppt_y</p:attrName>
                                        </p:attrNameLst>
                                      </p:cBhvr>
                                      <p:tavLst>
                                        <p:tav tm="0">
                                          <p:val>
                                            <p:strVal val="#ppt_y+#ppt_h/2"/>
                                          </p:val>
                                        </p:tav>
                                        <p:tav tm="100000">
                                          <p:val>
                                            <p:strVal val="#ppt_y"/>
                                          </p:val>
                                        </p:tav>
                                      </p:tavLst>
                                    </p:anim>
                                    <p:anim calcmode="lin" valueType="num">
                                      <p:cBhvr>
                                        <p:cTn id="46" dur="500" fill="hold"/>
                                        <p:tgtEl>
                                          <p:spTgt spid="5"/>
                                        </p:tgtEl>
                                        <p:attrNameLst>
                                          <p:attrName>ppt_w</p:attrName>
                                        </p:attrNameLst>
                                      </p:cBhvr>
                                      <p:tavLst>
                                        <p:tav tm="0">
                                          <p:val>
                                            <p:strVal val="#ppt_w"/>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childTnLst>
                                </p:cTn>
                              </p:par>
                              <p:par>
                                <p:cTn id="48" presetID="17" presetClass="entr" presetSubtype="4"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ppt_x</p:attrName>
                                        </p:attrNameLst>
                                      </p:cBhvr>
                                      <p:tavLst>
                                        <p:tav tm="0">
                                          <p:val>
                                            <p:strVal val="#ppt_x"/>
                                          </p:val>
                                        </p:tav>
                                        <p:tav tm="100000">
                                          <p:val>
                                            <p:strVal val="#ppt_x"/>
                                          </p:val>
                                        </p:tav>
                                      </p:tavLst>
                                    </p:anim>
                                    <p:anim calcmode="lin" valueType="num">
                                      <p:cBhvr>
                                        <p:cTn id="51" dur="500" fill="hold"/>
                                        <p:tgtEl>
                                          <p:spTgt spid="6"/>
                                        </p:tgtEl>
                                        <p:attrNameLst>
                                          <p:attrName>ppt_y</p:attrName>
                                        </p:attrNameLst>
                                      </p:cBhvr>
                                      <p:tavLst>
                                        <p:tav tm="0">
                                          <p:val>
                                            <p:strVal val="#ppt_y+#ppt_h/2"/>
                                          </p:val>
                                        </p:tav>
                                        <p:tav tm="100000">
                                          <p:val>
                                            <p:strVal val="#ppt_y"/>
                                          </p:val>
                                        </p:tav>
                                      </p:tavLst>
                                    </p:anim>
                                    <p:anim calcmode="lin" valueType="num">
                                      <p:cBhvr>
                                        <p:cTn id="52" dur="500" fill="hold"/>
                                        <p:tgtEl>
                                          <p:spTgt spid="6"/>
                                        </p:tgtEl>
                                        <p:attrNameLst>
                                          <p:attrName>ppt_w</p:attrName>
                                        </p:attrNameLst>
                                      </p:cBhvr>
                                      <p:tavLst>
                                        <p:tav tm="0">
                                          <p:val>
                                            <p:strVal val="#ppt_w"/>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750"/>
                                        <p:tgtEl>
                                          <p:spTgt spid="11"/>
                                        </p:tgtEl>
                                      </p:cBhvr>
                                    </p:animEffect>
                                    <p:anim calcmode="lin" valueType="num">
                                      <p:cBhvr>
                                        <p:cTn id="58" dur="750" fill="hold"/>
                                        <p:tgtEl>
                                          <p:spTgt spid="11"/>
                                        </p:tgtEl>
                                        <p:attrNameLst>
                                          <p:attrName>ppt_x</p:attrName>
                                        </p:attrNameLst>
                                      </p:cBhvr>
                                      <p:tavLst>
                                        <p:tav tm="0">
                                          <p:val>
                                            <p:strVal val="#ppt_x"/>
                                          </p:val>
                                        </p:tav>
                                        <p:tav tm="100000">
                                          <p:val>
                                            <p:strVal val="#ppt_x"/>
                                          </p:val>
                                        </p:tav>
                                      </p:tavLst>
                                    </p:anim>
                                    <p:anim calcmode="lin" valueType="num">
                                      <p:cBhvr>
                                        <p:cTn id="5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p:bldP spid="11" grpId="0"/>
      <p:bldP spid="12" grpId="0"/>
      <p:bldP spid="13" grpId="0"/>
      <p:bldP spid="17" grpId="0" animBg="1"/>
      <p:bldP spid="2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图片占位符 2" descr="图片包含 天空, 户外, 人员, 男士&#10;&#10;已生成极高可信度的说明"/>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17421" r="17421"/>
          <a:stretch>
            <a:fillRect/>
          </a:stretch>
        </p:blipFill>
        <p:spPr>
          <a:xfrm>
            <a:off x="130175" y="130175"/>
            <a:ext cx="6448425" cy="6597650"/>
          </a:xfrm>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80899" name="图片占位符 4" descr="图片包含 鳄目爬行动物, 人员, 爬行动物, 男士&#10;&#10;已生成极高可信度的说明"/>
          <p:cNvPicPr>
            <a:picLocks noGrp="1" noChangeAspect="1" noChangeArrowheads="1"/>
          </p:cNvPicPr>
          <p:nvPr>
            <p:ph type="pic" sz="quarter" idx="12"/>
          </p:nvPr>
        </p:nvPicPr>
        <p:blipFill>
          <a:blip r:embed="rId5">
            <a:extLst>
              <a:ext uri="{28A0092B-C50C-407E-A947-70E740481C1C}">
                <a14:useLocalDpi xmlns:a14="http://schemas.microsoft.com/office/drawing/2010/main" val="0"/>
              </a:ext>
            </a:extLst>
          </a:blip>
          <a:srcRect l="22752" r="22752"/>
          <a:stretch>
            <a:fillRect/>
          </a:stretch>
        </p:blipFill>
        <p:spPr>
          <a:xfrm>
            <a:off x="6721475" y="130175"/>
            <a:ext cx="2616200" cy="3206750"/>
          </a:xfrm>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80900" name="图片占位符 6" descr="图片包含 户外, 地面, 人员, 建筑物&#10;&#10;已生成极高可信度的说明"/>
          <p:cNvPicPr>
            <a:picLocks noGrp="1" noChangeAspect="1" noChangeArrowheads="1"/>
          </p:cNvPicPr>
          <p:nvPr>
            <p:ph type="pic" sz="quarter" idx="13"/>
          </p:nvPr>
        </p:nvPicPr>
        <p:blipFill>
          <a:blip r:embed="rId6">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l="22256" r="22256"/>
          <a:stretch>
            <a:fillRect/>
          </a:stretch>
        </p:blipFill>
        <p:spPr>
          <a:xfrm>
            <a:off x="6721475" y="3495675"/>
            <a:ext cx="2616200" cy="3232150"/>
          </a:xfrm>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80901" name="图片占位符 8" descr="图片包含 建筑物, 人员, 服装, 户外&#10;&#10;已生成极高可信度的说明"/>
          <p:cNvPicPr>
            <a:picLocks noGrp="1" noChangeAspect="1" noChangeArrowheads="1"/>
          </p:cNvPicPr>
          <p:nvPr>
            <p:ph type="pic" sz="quarter" idx="11"/>
          </p:nvPr>
        </p:nvPicPr>
        <p:blipFill>
          <a:blip r:embed="rId8">
            <a:extLst>
              <a:ext uri="{28A0092B-C50C-407E-A947-70E740481C1C}">
                <a14:useLocalDpi xmlns:a14="http://schemas.microsoft.com/office/drawing/2010/main" val="0"/>
              </a:ext>
            </a:extLst>
          </a:blip>
          <a:srcRect l="36952" r="36952"/>
          <a:stretch>
            <a:fillRect/>
          </a:stretch>
        </p:blipFill>
        <p:spPr>
          <a:xfrm>
            <a:off x="9474200" y="130175"/>
            <a:ext cx="2587625" cy="6597650"/>
          </a:xfrm>
          <a:blipFill rotWithShape="0">
            <a:blip r:embed="rId4" cstate="screen"/>
            <a:stretch>
              <a:fillRect/>
            </a:stretch>
          </a:blip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5311623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898"/>
                                        </p:tgtEl>
                                        <p:attrNameLst>
                                          <p:attrName>style.visibility</p:attrName>
                                        </p:attrNameLst>
                                      </p:cBhvr>
                                      <p:to>
                                        <p:strVal val="visible"/>
                                      </p:to>
                                    </p:set>
                                    <p:animEffect transition="in" filter="fade">
                                      <p:cBhvr>
                                        <p:cTn id="7" dur="500"/>
                                        <p:tgtEl>
                                          <p:spTgt spid="808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899"/>
                                        </p:tgtEl>
                                        <p:attrNameLst>
                                          <p:attrName>style.visibility</p:attrName>
                                        </p:attrNameLst>
                                      </p:cBhvr>
                                      <p:to>
                                        <p:strVal val="visible"/>
                                      </p:to>
                                    </p:set>
                                    <p:animEffect transition="in" filter="fade">
                                      <p:cBhvr>
                                        <p:cTn id="12" dur="500"/>
                                        <p:tgtEl>
                                          <p:spTgt spid="808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900"/>
                                        </p:tgtEl>
                                        <p:attrNameLst>
                                          <p:attrName>style.visibility</p:attrName>
                                        </p:attrNameLst>
                                      </p:cBhvr>
                                      <p:to>
                                        <p:strVal val="visible"/>
                                      </p:to>
                                    </p:set>
                                    <p:animEffect transition="in" filter="fade">
                                      <p:cBhvr>
                                        <p:cTn id="17" dur="500"/>
                                        <p:tgtEl>
                                          <p:spTgt spid="809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901"/>
                                        </p:tgtEl>
                                        <p:attrNameLst>
                                          <p:attrName>style.visibility</p:attrName>
                                        </p:attrNameLst>
                                      </p:cBhvr>
                                      <p:to>
                                        <p:strVal val="visible"/>
                                      </p:to>
                                    </p:set>
                                    <p:animEffect transition="in" filter="fade">
                                      <p:cBhvr>
                                        <p:cTn id="22"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B0CDDA54-9C64-4648-8C1D-562453392960}"/>
              </a:ext>
            </a:extLst>
          </p:cNvPr>
          <p:cNvSpPr>
            <a:spLocks noChangeArrowheads="1"/>
          </p:cNvSpPr>
          <p:nvPr/>
        </p:nvSpPr>
        <p:spPr bwMode="auto">
          <a:xfrm>
            <a:off x="1155700" y="4389438"/>
            <a:ext cx="2659063" cy="3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id-ID" b="1" dirty="0">
                <a:solidFill>
                  <a:schemeClr val="tx1">
                    <a:lumMod val="75000"/>
                    <a:lumOff val="25000"/>
                  </a:schemeClr>
                </a:solidFill>
                <a:latin typeface="Open Sans" panose="020B0606030504020204" pitchFamily="34" charset="0"/>
              </a:rPr>
              <a:t>WRITE TEXT HERE</a:t>
            </a:r>
          </a:p>
        </p:txBody>
      </p:sp>
      <p:grpSp>
        <p:nvGrpSpPr>
          <p:cNvPr id="91139" name="Group 7"/>
          <p:cNvGrpSpPr>
            <a:grpSpLocks/>
          </p:cNvGrpSpPr>
          <p:nvPr/>
        </p:nvGrpSpPr>
        <p:grpSpPr bwMode="auto">
          <a:xfrm>
            <a:off x="708819" y="1841500"/>
            <a:ext cx="4506912" cy="1762125"/>
            <a:chOff x="8520948" y="1277989"/>
            <a:chExt cx="2781835" cy="1761425"/>
          </a:xfrm>
        </p:grpSpPr>
        <p:sp>
          <p:nvSpPr>
            <p:cNvPr id="9" name="Rectangle 8">
              <a:extLst>
                <a:ext uri="{FF2B5EF4-FFF2-40B4-BE49-F238E27FC236}">
                  <a16:creationId xmlns:a16="http://schemas.microsoft.com/office/drawing/2014/main" xmlns="" id="{7EF50176-5AF8-4017-9355-E5B0752E9135}"/>
                </a:ext>
              </a:extLst>
            </p:cNvPr>
            <p:cNvSpPr>
              <a:spLocks noChangeArrowheads="1"/>
            </p:cNvSpPr>
            <p:nvPr/>
          </p:nvSpPr>
          <p:spPr bwMode="auto">
            <a:xfrm>
              <a:off x="8525708" y="1277989"/>
              <a:ext cx="1756699" cy="70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id-ID" sz="4000" b="1" dirty="0">
                  <a:solidFill>
                    <a:schemeClr val="tx1">
                      <a:lumMod val="75000"/>
                      <a:lumOff val="25000"/>
                    </a:schemeClr>
                  </a:solidFill>
                  <a:latin typeface="Open Sans" panose="020B0606030504020204" pitchFamily="34" charset="0"/>
                </a:rPr>
                <a:t>RIGHT</a:t>
              </a:r>
            </a:p>
          </p:txBody>
        </p:sp>
        <p:sp>
          <p:nvSpPr>
            <p:cNvPr id="10" name="Rectangle 9">
              <a:extLst>
                <a:ext uri="{FF2B5EF4-FFF2-40B4-BE49-F238E27FC236}">
                  <a16:creationId xmlns:a16="http://schemas.microsoft.com/office/drawing/2014/main" xmlns="" id="{787E39DA-49DF-415E-8797-9FB92B1B38B0}"/>
                </a:ext>
              </a:extLst>
            </p:cNvPr>
            <p:cNvSpPr>
              <a:spLocks noChangeArrowheads="1"/>
            </p:cNvSpPr>
            <p:nvPr/>
          </p:nvSpPr>
          <p:spPr bwMode="auto">
            <a:xfrm>
              <a:off x="8520948" y="1809591"/>
              <a:ext cx="2781835" cy="70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id-ID" sz="4000" b="1" dirty="0">
                  <a:solidFill>
                    <a:schemeClr val="tx1">
                      <a:lumMod val="75000"/>
                      <a:lumOff val="25000"/>
                    </a:schemeClr>
                  </a:solidFill>
                  <a:latin typeface="Open Sans" panose="020B0606030504020204" pitchFamily="34" charset="0"/>
                </a:rPr>
                <a:t>AWESOME</a:t>
              </a:r>
            </a:p>
          </p:txBody>
        </p:sp>
        <p:sp>
          <p:nvSpPr>
            <p:cNvPr id="11" name="Rectangle 10">
              <a:extLst>
                <a:ext uri="{FF2B5EF4-FFF2-40B4-BE49-F238E27FC236}">
                  <a16:creationId xmlns:a16="http://schemas.microsoft.com/office/drawing/2014/main" xmlns="" id="{CD348A72-6D19-46A1-ACD7-6FB85708C9C8}"/>
                </a:ext>
              </a:extLst>
            </p:cNvPr>
            <p:cNvSpPr>
              <a:spLocks noChangeArrowheads="1"/>
            </p:cNvSpPr>
            <p:nvPr/>
          </p:nvSpPr>
          <p:spPr bwMode="auto">
            <a:xfrm>
              <a:off x="8520948" y="2331670"/>
              <a:ext cx="2356546" cy="70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fontAlgn="auto" hangingPunct="1">
                <a:spcBef>
                  <a:spcPts val="0"/>
                </a:spcBef>
                <a:spcAft>
                  <a:spcPts val="0"/>
                </a:spcAft>
                <a:defRPr/>
              </a:pPr>
              <a:r>
                <a:rPr lang="id-ID" sz="4000" b="1" dirty="0">
                  <a:solidFill>
                    <a:schemeClr val="tx1">
                      <a:lumMod val="75000"/>
                      <a:lumOff val="25000"/>
                    </a:schemeClr>
                  </a:solidFill>
                  <a:latin typeface="Open Sans" panose="020B0606030504020204" pitchFamily="34" charset="0"/>
                </a:rPr>
                <a:t>PICTURE</a:t>
              </a:r>
            </a:p>
          </p:txBody>
        </p:sp>
      </p:grpSp>
      <p:cxnSp>
        <p:nvCxnSpPr>
          <p:cNvPr id="32" name="Straight Connector 31">
            <a:extLst>
              <a:ext uri="{FF2B5EF4-FFF2-40B4-BE49-F238E27FC236}">
                <a16:creationId xmlns:a16="http://schemas.microsoft.com/office/drawing/2014/main" xmlns="" id="{C53EBCA2-4500-427E-9CB8-B00103AAAB5E}"/>
              </a:ext>
            </a:extLst>
          </p:cNvPr>
          <p:cNvCxnSpPr/>
          <p:nvPr/>
        </p:nvCxnSpPr>
        <p:spPr>
          <a:xfrm>
            <a:off x="3209925" y="0"/>
            <a:ext cx="4324350" cy="68072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图片占位符 4" descr="图片包含 户外, 人员, 地面, 草&#10;&#10;已生成极高可信度的说明">
            <a:extLst>
              <a:ext uri="{FF2B5EF4-FFF2-40B4-BE49-F238E27FC236}">
                <a16:creationId xmlns:a16="http://schemas.microsoft.com/office/drawing/2014/main" xmlns="" id="{59B6C586-AEE5-407F-928F-000EAC76E8A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9341" r="19341"/>
          <a:stretch>
            <a:fillRect/>
          </a:stretch>
        </p:blipFill>
        <p:spPr>
          <a:xfrm>
            <a:off x="3543300" y="0"/>
            <a:ext cx="6261100" cy="6807200"/>
          </a:xfrm>
          <a:custGeom>
            <a:avLst/>
            <a:gdLst>
              <a:gd name="T0" fmla="*/ 0 w 15263"/>
              <a:gd name="T1" fmla="*/ 7384 h 16594"/>
              <a:gd name="T2" fmla="*/ 3848180 w 15263"/>
              <a:gd name="T3" fmla="*/ 0 h 16594"/>
              <a:gd name="T4" fmla="*/ 6261035 w 15263"/>
              <a:gd name="T5" fmla="*/ 4000367 h 16594"/>
              <a:gd name="T6" fmla="*/ 4343714 w 15263"/>
              <a:gd name="T7" fmla="*/ 6807024 h 16594"/>
              <a:gd name="T8" fmla="*/ 0 w 15263"/>
              <a:gd name="T9" fmla="*/ 7384 h 165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63" h="16594">
                <a:moveTo>
                  <a:pt x="0" y="18"/>
                </a:moveTo>
                <a:lnTo>
                  <a:pt x="9381" y="0"/>
                </a:lnTo>
                <a:lnTo>
                  <a:pt x="15263" y="9752"/>
                </a:lnTo>
                <a:lnTo>
                  <a:pt x="10589" y="16594"/>
                </a:lnTo>
                <a:lnTo>
                  <a:pt x="0" y="18"/>
                </a:lnTo>
                <a:close/>
              </a:path>
            </a:pathLst>
          </a:custGeom>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3" name="图片占位符 2" descr="图片包含 建筑物, 砖形, 户外, 墙壁&#10;&#10;已生成极高可信度的说明">
            <a:extLst>
              <a:ext uri="{FF2B5EF4-FFF2-40B4-BE49-F238E27FC236}">
                <a16:creationId xmlns:a16="http://schemas.microsoft.com/office/drawing/2014/main" xmlns="" id="{F93C6F8F-1738-4DDB-9FF8-A0FA3E1DAC76}"/>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9849" r="9849"/>
          <a:stretch>
            <a:fillRect/>
          </a:stretch>
        </p:blipFill>
        <p:spPr>
          <a:blipFill rotWithShape="0">
            <a:blip r:embed="rId4" cstate="screen"/>
            <a:stretch>
              <a:fillRect/>
            </a:stretch>
          </a:blipFill>
          <a:ln>
            <a:noFill/>
          </a:ln>
          <a:effectLst>
            <a:outerShdw blurRad="63500" sx="102000" sy="102000" algn="ctr" rotWithShape="0">
              <a:prstClr val="black">
                <a:alpha val="40000"/>
              </a:prstClr>
            </a:outerShdw>
          </a:effectLst>
        </p:spPr>
      </p:pic>
      <p:pic>
        <p:nvPicPr>
          <p:cNvPr id="8" name="图片占位符 7" descr="图片包含 天花板, 室内, 人员, 地板&#10;&#10;已生成极高可信度的说明">
            <a:extLst>
              <a:ext uri="{FF2B5EF4-FFF2-40B4-BE49-F238E27FC236}">
                <a16:creationId xmlns:a16="http://schemas.microsoft.com/office/drawing/2014/main" xmlns="" id="{45E53D60-F8D2-4A46-8AB5-5A48374D92C7}"/>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28759" r="28759"/>
          <a:stretch>
            <a:fillRect/>
          </a:stretch>
        </p:blipFill>
        <p:spPr>
          <a:xfrm flipH="1">
            <a:off x="8242300" y="647700"/>
            <a:ext cx="3949700" cy="6210300"/>
          </a:xfrm>
          <a:custGeom>
            <a:avLst/>
            <a:gdLst>
              <a:gd name="T0" fmla="*/ 12700 w 3949700"/>
              <a:gd name="T1" fmla="*/ 6184812 h 6210212"/>
              <a:gd name="T2" fmla="*/ 0 w 3949700"/>
              <a:gd name="T3" fmla="*/ 0 h 6210212"/>
              <a:gd name="T4" fmla="*/ 3949700 w 3949700"/>
              <a:gd name="T5" fmla="*/ 6210212 h 6210212"/>
              <a:gd name="T6" fmla="*/ 12700 w 3949700"/>
              <a:gd name="T7" fmla="*/ 6184812 h 62102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49700" h="6210212">
                <a:moveTo>
                  <a:pt x="12700" y="6184812"/>
                </a:moveTo>
                <a:cubicBezTo>
                  <a:pt x="8467" y="4123208"/>
                  <a:pt x="4233" y="2061604"/>
                  <a:pt x="0" y="0"/>
                </a:cubicBezTo>
                <a:lnTo>
                  <a:pt x="3949700" y="6210212"/>
                </a:lnTo>
                <a:lnTo>
                  <a:pt x="12700" y="6184812"/>
                </a:lnTo>
                <a:close/>
              </a:path>
            </a:pathLst>
          </a:custGeom>
          <a:blipFill rotWithShape="0">
            <a:blip r:embed="rId4" cstate="screen"/>
            <a:stretch>
              <a:fillRect/>
            </a:stretch>
          </a:blipFill>
          <a:ln>
            <a:noFill/>
          </a:ln>
          <a:effectLst>
            <a:outerShdw blurRad="63500" sx="102000" sy="102000" algn="ctr" rotWithShape="0">
              <a:prstClr val="black">
                <a:alpha val="40000"/>
              </a:prstClr>
            </a:outerShdw>
          </a:effectLst>
        </p:spPr>
      </p:pic>
      <p:sp>
        <p:nvSpPr>
          <p:cNvPr id="14" name="Rectangle 7">
            <a:extLst>
              <a:ext uri="{FF2B5EF4-FFF2-40B4-BE49-F238E27FC236}">
                <a16:creationId xmlns:a16="http://schemas.microsoft.com/office/drawing/2014/main" xmlns="" id="{2DE2F5D3-7790-43FB-9E27-C47980B79D0A}"/>
              </a:ext>
            </a:extLst>
          </p:cNvPr>
          <p:cNvSpPr/>
          <p:nvPr/>
        </p:nvSpPr>
        <p:spPr bwMode="auto">
          <a:xfrm>
            <a:off x="1155700" y="4922838"/>
            <a:ext cx="3713480" cy="1154112"/>
          </a:xfrm>
          <a:prstGeom prst="rect">
            <a:avLst/>
          </a:prstGeom>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dist" eaLnBrk="1" hangingPunct="1">
              <a:lnSpc>
                <a:spcPct val="150000"/>
              </a:lnSpc>
            </a:pPr>
            <a:r>
              <a:rPr lang="en-US" altLang="zh-CN" sz="1100" i="1" dirty="0" err="1">
                <a:latin typeface="Open Sans" pitchFamily="34" charset="0"/>
                <a:cs typeface="Open Sans" pitchFamily="34" charset="0"/>
                <a:sym typeface="Source Sans Pro"/>
              </a:rPr>
              <a:t>Ut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wisi</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enim</a:t>
            </a:r>
            <a:r>
              <a:rPr lang="en-US" altLang="zh-CN" sz="1100" i="1" dirty="0">
                <a:latin typeface="Open Sans" pitchFamily="34" charset="0"/>
                <a:cs typeface="Open Sans" pitchFamily="34" charset="0"/>
                <a:sym typeface="Source Sans Pro"/>
              </a:rPr>
              <a:t> ad minim </a:t>
            </a:r>
            <a:r>
              <a:rPr lang="en-US" altLang="zh-CN" sz="1100" i="1" dirty="0" err="1">
                <a:latin typeface="Open Sans" pitchFamily="34" charset="0"/>
                <a:cs typeface="Open Sans" pitchFamily="34" charset="0"/>
                <a:sym typeface="Source Sans Pro"/>
              </a:rPr>
              <a:t>veniam</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quis</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nostrud</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exerci</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tation</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ullamcorper</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suscipit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lobortis</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nisl</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ut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aliquip</a:t>
            </a:r>
            <a:r>
              <a:rPr lang="en-US" altLang="zh-CN" sz="1100" i="1" dirty="0">
                <a:latin typeface="Open Sans" pitchFamily="34" charset="0"/>
                <a:cs typeface="Open Sans" pitchFamily="34" charset="0"/>
                <a:sym typeface="Source Sans Pro"/>
              </a:rPr>
              <a:t> ex </a:t>
            </a:r>
            <a:r>
              <a:rPr lang="en-US" altLang="zh-CN" sz="1100" i="1" dirty="0" err="1">
                <a:latin typeface="Open Sans" pitchFamily="34" charset="0"/>
                <a:cs typeface="Open Sans" pitchFamily="34" charset="0"/>
                <a:sym typeface="Source Sans Pro"/>
              </a:rPr>
              <a:t>ea</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commodo</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consequat</a:t>
            </a:r>
            <a:r>
              <a:rPr lang="id-ID"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sed</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diam</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nonummy</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nibh</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euismod</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tincidunt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ut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laoreet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dolore</a:t>
            </a:r>
            <a:r>
              <a:rPr lang="en-US" altLang="zh-CN" sz="1100" i="1" dirty="0">
                <a:latin typeface="Open Sans" pitchFamily="34" charset="0"/>
                <a:cs typeface="Open Sans" pitchFamily="34" charset="0"/>
                <a:sym typeface="Source Sans Pro"/>
              </a:rPr>
              <a:t> magna </a:t>
            </a:r>
            <a:r>
              <a:rPr lang="en-US" altLang="zh-CN" sz="1100" i="1" dirty="0" err="1">
                <a:latin typeface="Open Sans" pitchFamily="34" charset="0"/>
                <a:cs typeface="Open Sans" pitchFamily="34" charset="0"/>
                <a:sym typeface="Source Sans Pro"/>
              </a:rPr>
              <a:t>aliquam</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erat</a:t>
            </a:r>
            <a:r>
              <a:rPr lang="en-US" altLang="zh-CN" sz="1100" i="1" dirty="0">
                <a:latin typeface="Open Sans" pitchFamily="34" charset="0"/>
                <a:cs typeface="Open Sans" pitchFamily="34" charset="0"/>
                <a:sym typeface="Source Sans Pro"/>
              </a:rPr>
              <a:t> </a:t>
            </a:r>
            <a:r>
              <a:rPr lang="en-US" altLang="zh-CN" sz="1100" i="1" dirty="0" err="1">
                <a:latin typeface="Open Sans" pitchFamily="34" charset="0"/>
                <a:cs typeface="Open Sans" pitchFamily="34" charset="0"/>
                <a:sym typeface="Source Sans Pro"/>
              </a:rPr>
              <a:t>volutpat</a:t>
            </a:r>
            <a:r>
              <a:rPr lang="en-US" altLang="zh-CN" sz="1100" i="1" dirty="0">
                <a:latin typeface="Open Sans" pitchFamily="34" charset="0"/>
                <a:cs typeface="Open Sans" pitchFamily="34" charset="0"/>
                <a:sym typeface="Source Sans Pro"/>
              </a:rPr>
              <a:t>. </a:t>
            </a:r>
            <a:endParaRPr lang="en-US" altLang="zh-CN" sz="1100" i="1" dirty="0">
              <a:latin typeface="Open Sans" pitchFamily="34" charset="0"/>
              <a:cs typeface="Open Sans" pitchFamily="34" charset="0"/>
            </a:endParaRPr>
          </a:p>
        </p:txBody>
      </p:sp>
    </p:spTree>
    <p:extLst>
      <p:ext uri="{BB962C8B-B14F-4D97-AF65-F5344CB8AC3E}">
        <p14:creationId xmlns:p14="http://schemas.microsoft.com/office/powerpoint/2010/main" val="143006141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up)">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91139"/>
                                        </p:tgtEl>
                                        <p:attrNameLst>
                                          <p:attrName>style.visibility</p:attrName>
                                        </p:attrNameLst>
                                      </p:cBhvr>
                                      <p:to>
                                        <p:strVal val="visible"/>
                                      </p:to>
                                    </p:set>
                                    <p:animEffect transition="in" filter="fade">
                                      <p:cBhvr>
                                        <p:cTn id="27" dur="1000"/>
                                        <p:tgtEl>
                                          <p:spTgt spid="91139"/>
                                        </p:tgtEl>
                                      </p:cBhvr>
                                    </p:animEffect>
                                    <p:anim calcmode="lin" valueType="num">
                                      <p:cBhvr>
                                        <p:cTn id="28" dur="1000" fill="hold"/>
                                        <p:tgtEl>
                                          <p:spTgt spid="91139"/>
                                        </p:tgtEl>
                                        <p:attrNameLst>
                                          <p:attrName>ppt_x</p:attrName>
                                        </p:attrNameLst>
                                      </p:cBhvr>
                                      <p:tavLst>
                                        <p:tav tm="0">
                                          <p:val>
                                            <p:strVal val="#ppt_x"/>
                                          </p:val>
                                        </p:tav>
                                        <p:tav tm="100000">
                                          <p:val>
                                            <p:strVal val="#ppt_x"/>
                                          </p:val>
                                        </p:tav>
                                      </p:tavLst>
                                    </p:anim>
                                    <p:anim calcmode="lin" valueType="num">
                                      <p:cBhvr>
                                        <p:cTn id="29" dur="1000" fill="hold"/>
                                        <p:tgtEl>
                                          <p:spTgt spid="9113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网chenying0907出品 2"/>
          <p:cNvGrpSpPr/>
          <p:nvPr/>
        </p:nvGrpSpPr>
        <p:grpSpPr>
          <a:xfrm>
            <a:off x="0" y="1972737"/>
            <a:ext cx="12192000" cy="3031059"/>
            <a:chOff x="0" y="1972737"/>
            <a:chExt cx="12192000" cy="3031059"/>
          </a:xfrm>
        </p:grpSpPr>
        <p:sp>
          <p:nvSpPr>
            <p:cNvPr id="11" name="淘宝网chenying0907出品 10"/>
            <p:cNvSpPr/>
            <p:nvPr/>
          </p:nvSpPr>
          <p:spPr>
            <a:xfrm>
              <a:off x="0" y="1972739"/>
              <a:ext cx="12192000" cy="3031057"/>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flipV="1">
              <a:off x="0" y="1972737"/>
              <a:ext cx="1880268" cy="3031057"/>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5" name="平行四边形 14"/>
            <p:cNvSpPr/>
            <p:nvPr/>
          </p:nvSpPr>
          <p:spPr>
            <a:xfrm>
              <a:off x="0" y="1972739"/>
              <a:ext cx="2272911" cy="3031057"/>
            </a:xfrm>
            <a:prstGeom prst="parallelogram">
              <a:avLst>
                <a:gd name="adj" fmla="val 82508"/>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淘宝网chenying0907出品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618556" y="2015388"/>
            <a:ext cx="4418647" cy="2945765"/>
          </a:xfrm>
          <a:custGeom>
            <a:avLst/>
            <a:gdLst>
              <a:gd name="connsiteX0" fmla="*/ 4728240 w 4728240"/>
              <a:gd name="connsiteY0" fmla="*/ 0 h 3031055"/>
              <a:gd name="connsiteX1" fmla="*/ 4728239 w 4728240"/>
              <a:gd name="connsiteY1" fmla="*/ 0 h 3031055"/>
              <a:gd name="connsiteX2" fmla="*/ 4728239 w 4728240"/>
              <a:gd name="connsiteY2" fmla="*/ 3031053 h 3031055"/>
              <a:gd name="connsiteX3" fmla="*/ 2844800 w 4728240"/>
              <a:gd name="connsiteY3" fmla="*/ 0 h 3031055"/>
              <a:gd name="connsiteX4" fmla="*/ 0 w 4728240"/>
              <a:gd name="connsiteY4" fmla="*/ 0 h 3031055"/>
              <a:gd name="connsiteX5" fmla="*/ 0 w 4728240"/>
              <a:gd name="connsiteY5" fmla="*/ 3031055 h 3031055"/>
              <a:gd name="connsiteX6" fmla="*/ 4728240 w 4728240"/>
              <a:gd name="connsiteY6" fmla="*/ 3031055 h 303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8240" h="3031055">
                <a:moveTo>
                  <a:pt x="4728240" y="0"/>
                </a:moveTo>
                <a:lnTo>
                  <a:pt x="4728239" y="0"/>
                </a:lnTo>
                <a:lnTo>
                  <a:pt x="4728239" y="3031053"/>
                </a:lnTo>
                <a:lnTo>
                  <a:pt x="2844800" y="0"/>
                </a:lnTo>
                <a:lnTo>
                  <a:pt x="0" y="0"/>
                </a:lnTo>
                <a:lnTo>
                  <a:pt x="0" y="3031055"/>
                </a:lnTo>
                <a:lnTo>
                  <a:pt x="4728240" y="3031055"/>
                </a:lnTo>
                <a:close/>
              </a:path>
            </a:pathLst>
          </a:custGeom>
        </p:spPr>
      </p:pic>
      <p:sp>
        <p:nvSpPr>
          <p:cNvPr id="13" name="平行四边形 12"/>
          <p:cNvSpPr/>
          <p:nvPr/>
        </p:nvSpPr>
        <p:spPr>
          <a:xfrm>
            <a:off x="7554968" y="1972739"/>
            <a:ext cx="2272911" cy="3031057"/>
          </a:xfrm>
          <a:prstGeom prst="parallelogram">
            <a:avLst>
              <a:gd name="adj" fmla="val 83067"/>
            </a:avLst>
          </a:pr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淘宝网chenying0907出品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8630" y="2771244"/>
            <a:ext cx="1560212" cy="1641395"/>
          </a:xfrm>
          <a:custGeom>
            <a:avLst/>
            <a:gdLst>
              <a:gd name="connsiteX0" fmla="*/ 2143125 w 4286249"/>
              <a:gd name="connsiteY0" fmla="*/ 0 h 4286250"/>
              <a:gd name="connsiteX1" fmla="*/ 4275186 w 4286249"/>
              <a:gd name="connsiteY1" fmla="*/ 1924003 h 4286250"/>
              <a:gd name="connsiteX2" fmla="*/ 4286249 w 4286249"/>
              <a:gd name="connsiteY2" fmla="*/ 2143105 h 4286250"/>
              <a:gd name="connsiteX3" fmla="*/ 4286249 w 4286249"/>
              <a:gd name="connsiteY3" fmla="*/ 2143145 h 4286250"/>
              <a:gd name="connsiteX4" fmla="*/ 4275186 w 4286249"/>
              <a:gd name="connsiteY4" fmla="*/ 2362247 h 4286250"/>
              <a:gd name="connsiteX5" fmla="*/ 2143125 w 4286249"/>
              <a:gd name="connsiteY5" fmla="*/ 4286250 h 4286250"/>
              <a:gd name="connsiteX6" fmla="*/ 0 w 4286249"/>
              <a:gd name="connsiteY6" fmla="*/ 2143125 h 4286250"/>
              <a:gd name="connsiteX7" fmla="*/ 2143125 w 4286249"/>
              <a:gd name="connsiteY7" fmla="*/ 0 h 428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49" h="4286250">
                <a:moveTo>
                  <a:pt x="2143125" y="0"/>
                </a:moveTo>
                <a:cubicBezTo>
                  <a:pt x="3252764" y="0"/>
                  <a:pt x="4165436" y="843319"/>
                  <a:pt x="4275186" y="1924003"/>
                </a:cubicBezTo>
                <a:lnTo>
                  <a:pt x="4286249" y="2143105"/>
                </a:lnTo>
                <a:lnTo>
                  <a:pt x="4286249" y="2143145"/>
                </a:lnTo>
                <a:lnTo>
                  <a:pt x="4275186" y="2362247"/>
                </a:lnTo>
                <a:cubicBezTo>
                  <a:pt x="4165436" y="3442931"/>
                  <a:pt x="3252764" y="4286250"/>
                  <a:pt x="2143125" y="4286250"/>
                </a:cubicBezTo>
                <a:cubicBezTo>
                  <a:pt x="959510" y="4286250"/>
                  <a:pt x="0" y="3326740"/>
                  <a:pt x="0" y="2143125"/>
                </a:cubicBezTo>
                <a:cubicBezTo>
                  <a:pt x="0" y="959510"/>
                  <a:pt x="959510" y="0"/>
                  <a:pt x="2143125" y="0"/>
                </a:cubicBezTo>
                <a:close/>
              </a:path>
            </a:pathLst>
          </a:custGeom>
          <a:ln w="76200">
            <a:gradFill>
              <a:gsLst>
                <a:gs pos="50000">
                  <a:srgbClr val="FFC000"/>
                </a:gs>
                <a:gs pos="50000">
                  <a:srgbClr val="4E526E"/>
                </a:gs>
              </a:gsLst>
              <a:lin ang="1800000" scaled="0"/>
            </a:gradFill>
          </a:ln>
        </p:spPr>
      </p:pic>
      <p:pic>
        <p:nvPicPr>
          <p:cNvPr id="19" name="淘宝网chenying0907出品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3997" y="2678546"/>
            <a:ext cx="1560212" cy="1641396"/>
          </a:xfrm>
          <a:custGeom>
            <a:avLst/>
            <a:gdLst>
              <a:gd name="connsiteX0" fmla="*/ 2143125 w 4286249"/>
              <a:gd name="connsiteY0" fmla="*/ 0 h 4286250"/>
              <a:gd name="connsiteX1" fmla="*/ 4275186 w 4286249"/>
              <a:gd name="connsiteY1" fmla="*/ 1924003 h 4286250"/>
              <a:gd name="connsiteX2" fmla="*/ 4286249 w 4286249"/>
              <a:gd name="connsiteY2" fmla="*/ 2143105 h 4286250"/>
              <a:gd name="connsiteX3" fmla="*/ 4286249 w 4286249"/>
              <a:gd name="connsiteY3" fmla="*/ 2143145 h 4286250"/>
              <a:gd name="connsiteX4" fmla="*/ 4275186 w 4286249"/>
              <a:gd name="connsiteY4" fmla="*/ 2362247 h 4286250"/>
              <a:gd name="connsiteX5" fmla="*/ 2143125 w 4286249"/>
              <a:gd name="connsiteY5" fmla="*/ 4286250 h 4286250"/>
              <a:gd name="connsiteX6" fmla="*/ 0 w 4286249"/>
              <a:gd name="connsiteY6" fmla="*/ 2143125 h 4286250"/>
              <a:gd name="connsiteX7" fmla="*/ 2143125 w 4286249"/>
              <a:gd name="connsiteY7" fmla="*/ 0 h 428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49" h="4286250">
                <a:moveTo>
                  <a:pt x="2143125" y="0"/>
                </a:moveTo>
                <a:cubicBezTo>
                  <a:pt x="3252764" y="0"/>
                  <a:pt x="4165436" y="843319"/>
                  <a:pt x="4275186" y="1924003"/>
                </a:cubicBezTo>
                <a:lnTo>
                  <a:pt x="4286249" y="2143105"/>
                </a:lnTo>
                <a:lnTo>
                  <a:pt x="4286249" y="2143145"/>
                </a:lnTo>
                <a:lnTo>
                  <a:pt x="4275186" y="2362247"/>
                </a:lnTo>
                <a:cubicBezTo>
                  <a:pt x="4165436" y="3442931"/>
                  <a:pt x="3252764" y="4286250"/>
                  <a:pt x="2143125" y="4286250"/>
                </a:cubicBezTo>
                <a:cubicBezTo>
                  <a:pt x="959510" y="4286250"/>
                  <a:pt x="0" y="3326740"/>
                  <a:pt x="0" y="2143125"/>
                </a:cubicBezTo>
                <a:cubicBezTo>
                  <a:pt x="0" y="959510"/>
                  <a:pt x="959510" y="0"/>
                  <a:pt x="2143125" y="0"/>
                </a:cubicBezTo>
                <a:close/>
              </a:path>
            </a:pathLst>
          </a:custGeom>
          <a:ln w="76200">
            <a:gradFill>
              <a:gsLst>
                <a:gs pos="50000">
                  <a:srgbClr val="FFC000"/>
                </a:gs>
                <a:gs pos="50000">
                  <a:srgbClr val="4E526E"/>
                </a:gs>
              </a:gsLst>
              <a:lin ang="1800000" scaled="0"/>
            </a:gradFill>
          </a:ln>
        </p:spPr>
      </p:pic>
      <p:pic>
        <p:nvPicPr>
          <p:cNvPr id="18" name="淘宝网chenying0907出品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5704" y="2678546"/>
            <a:ext cx="1560212" cy="1641395"/>
          </a:xfrm>
          <a:custGeom>
            <a:avLst/>
            <a:gdLst>
              <a:gd name="connsiteX0" fmla="*/ 2143125 w 4286249"/>
              <a:gd name="connsiteY0" fmla="*/ 0 h 4286250"/>
              <a:gd name="connsiteX1" fmla="*/ 4275186 w 4286249"/>
              <a:gd name="connsiteY1" fmla="*/ 1924003 h 4286250"/>
              <a:gd name="connsiteX2" fmla="*/ 4286249 w 4286249"/>
              <a:gd name="connsiteY2" fmla="*/ 2143105 h 4286250"/>
              <a:gd name="connsiteX3" fmla="*/ 4286249 w 4286249"/>
              <a:gd name="connsiteY3" fmla="*/ 2143145 h 4286250"/>
              <a:gd name="connsiteX4" fmla="*/ 4275186 w 4286249"/>
              <a:gd name="connsiteY4" fmla="*/ 2362247 h 4286250"/>
              <a:gd name="connsiteX5" fmla="*/ 2143125 w 4286249"/>
              <a:gd name="connsiteY5" fmla="*/ 4286250 h 4286250"/>
              <a:gd name="connsiteX6" fmla="*/ 0 w 4286249"/>
              <a:gd name="connsiteY6" fmla="*/ 2143125 h 4286250"/>
              <a:gd name="connsiteX7" fmla="*/ 2143125 w 4286249"/>
              <a:gd name="connsiteY7" fmla="*/ 0 h 428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6249" h="4286250">
                <a:moveTo>
                  <a:pt x="2143125" y="0"/>
                </a:moveTo>
                <a:cubicBezTo>
                  <a:pt x="3252764" y="0"/>
                  <a:pt x="4165436" y="843319"/>
                  <a:pt x="4275186" y="1924003"/>
                </a:cubicBezTo>
                <a:lnTo>
                  <a:pt x="4286249" y="2143105"/>
                </a:lnTo>
                <a:lnTo>
                  <a:pt x="4286249" y="2143145"/>
                </a:lnTo>
                <a:lnTo>
                  <a:pt x="4275186" y="2362247"/>
                </a:lnTo>
                <a:cubicBezTo>
                  <a:pt x="4165436" y="3442931"/>
                  <a:pt x="3252764" y="4286250"/>
                  <a:pt x="2143125" y="4286250"/>
                </a:cubicBezTo>
                <a:cubicBezTo>
                  <a:pt x="959510" y="4286250"/>
                  <a:pt x="0" y="3326740"/>
                  <a:pt x="0" y="2143125"/>
                </a:cubicBezTo>
                <a:cubicBezTo>
                  <a:pt x="0" y="959510"/>
                  <a:pt x="959510" y="0"/>
                  <a:pt x="2143125" y="0"/>
                </a:cubicBezTo>
                <a:close/>
              </a:path>
            </a:pathLst>
          </a:custGeom>
          <a:ln w="76200">
            <a:gradFill>
              <a:gsLst>
                <a:gs pos="50000">
                  <a:srgbClr val="FFC000"/>
                </a:gs>
                <a:gs pos="50000">
                  <a:srgbClr val="4E526E"/>
                </a:gs>
              </a:gsLst>
              <a:lin ang="1800000" scaled="0"/>
            </a:gradFill>
          </a:ln>
        </p:spPr>
      </p:pic>
      <p:sp>
        <p:nvSpPr>
          <p:cNvPr id="20" name="淘宝网chenying0907出品 19"/>
          <p:cNvSpPr/>
          <p:nvPr/>
        </p:nvSpPr>
        <p:spPr>
          <a:xfrm>
            <a:off x="1864332" y="4982069"/>
            <a:ext cx="5435223" cy="725170"/>
          </a:xfrm>
          <a:prstGeom prst="rect">
            <a:avLst/>
          </a:prstGeom>
        </p:spPr>
        <p:txBody>
          <a:bodyPr wrap="square">
            <a:spAutoFit/>
          </a:bodyPr>
          <a:lstStyle/>
          <a:p>
            <a:pPr marL="0" marR="0" lvl="0" indent="0" algn="l" defTabSz="914400" eaLnBrk="1" fontAlgn="auto" latinLnBrk="0" hangingPunct="1">
              <a:lnSpc>
                <a:spcPct val="130000"/>
              </a:lnSpc>
              <a:spcBef>
                <a:spcPts val="0"/>
              </a:spcBef>
              <a:spcAft>
                <a:spcPts val="0"/>
              </a:spcAft>
              <a:buClrTx/>
              <a:buSzTx/>
              <a:buFontTx/>
              <a:buNone/>
              <a:defRPr/>
            </a:pP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a:t>
            </a:r>
            <a:endParaRPr kumimoji="0" lang="zh-CN" altLang="zh-CN" sz="1600" b="0" i="0" u="none" strike="noStrike" kern="0" cap="none" spc="300" normalizeH="0" baseline="0" noProof="0" dirty="0">
              <a:ln>
                <a:noFill/>
              </a:ln>
              <a:solidFill>
                <a:schemeClr val="tx1">
                  <a:lumMod val="75000"/>
                  <a:lumOff val="25000"/>
                </a:schemeClr>
              </a:solidFill>
              <a:effectLst/>
              <a:uLnTx/>
              <a:uFillTx/>
            </a:endParaRPr>
          </a:p>
        </p:txBody>
      </p:sp>
      <p:sp>
        <p:nvSpPr>
          <p:cNvPr id="21" name="淘宝网chenying0907出品 20"/>
          <p:cNvSpPr txBox="1"/>
          <p:nvPr/>
        </p:nvSpPr>
        <p:spPr>
          <a:xfrm>
            <a:off x="7136933" y="4949457"/>
            <a:ext cx="2542684" cy="830997"/>
          </a:xfrm>
          <a:prstGeom prst="rect">
            <a:avLst/>
          </a:prstGeom>
          <a:noFill/>
        </p:spPr>
        <p:txBody>
          <a:bodyPr wrap="none" rtlCol="0">
            <a:spAutoFit/>
          </a:bodyPr>
          <a:lstStyle/>
          <a:p>
            <a:r>
              <a:rPr lang="en-US" altLang="zh-CN" sz="4800" b="1" spc="-300" dirty="0">
                <a:solidFill>
                  <a:srgbClr val="FF0000"/>
                </a:solidFill>
              </a:rPr>
              <a:t>FASHION</a:t>
            </a:r>
          </a:p>
        </p:txBody>
      </p:sp>
      <p:sp>
        <p:nvSpPr>
          <p:cNvPr id="22" name="淘宝网chenying0907出品 21"/>
          <p:cNvSpPr txBox="1"/>
          <p:nvPr/>
        </p:nvSpPr>
        <p:spPr>
          <a:xfrm>
            <a:off x="359090" y="1429548"/>
            <a:ext cx="2011680" cy="483235"/>
          </a:xfrm>
          <a:prstGeom prst="rect">
            <a:avLst/>
          </a:prstGeom>
          <a:noFill/>
        </p:spPr>
        <p:txBody>
          <a:bodyPr wrap="none" rtlCol="0">
            <a:spAutoFit/>
          </a:bodyPr>
          <a:lstStyle/>
          <a:p>
            <a:r>
              <a:rPr lang="zh-CN" altLang="zh-CN" sz="2400" b="1" dirty="0">
                <a:solidFill>
                  <a:srgbClr val="6E6C79"/>
                </a:solidFill>
                <a:latin typeface="微软雅黑" panose="020B0503020204020204" charset="-122"/>
                <a:ea typeface="微软雅黑" panose="020B0503020204020204" charset="-122"/>
              </a:rPr>
              <a:t>点击添加文本</a:t>
            </a:r>
          </a:p>
        </p:txBody>
      </p:sp>
      <p:sp>
        <p:nvSpPr>
          <p:cNvPr id="23" name="淘宝网chenying0907出品 22"/>
          <p:cNvSpPr txBox="1"/>
          <p:nvPr/>
        </p:nvSpPr>
        <p:spPr>
          <a:xfrm>
            <a:off x="9316720" y="5003800"/>
            <a:ext cx="4611370" cy="1051560"/>
          </a:xfrm>
          <a:prstGeom prst="rect">
            <a:avLst/>
          </a:prstGeom>
          <a:noFill/>
        </p:spPr>
        <p:txBody>
          <a:bodyPr wrap="square" rtlCol="0">
            <a:spAutoFit/>
          </a:bodyPr>
          <a:lstStyle/>
          <a:p>
            <a:pPr algn="l">
              <a:lnSpc>
                <a:spcPct val="150000"/>
              </a:lnSpc>
            </a:pPr>
            <a:r>
              <a:rPr lang="en-US" altLang="zh-CN" sz="1400" b="1" dirty="0">
                <a:solidFill>
                  <a:srgbClr val="FF0000"/>
                </a:solidFill>
                <a:latin typeface="微软雅黑" panose="020B0503020204020204" charset="-122"/>
                <a:ea typeface="微软雅黑" panose="020B0503020204020204" charset="-122"/>
                <a:sym typeface="+mn-ea"/>
              </a:rPr>
              <a:t>CLICK TO MODIFY THE</a:t>
            </a:r>
          </a:p>
          <a:p>
            <a:pPr algn="l">
              <a:lnSpc>
                <a:spcPct val="150000"/>
              </a:lnSpc>
            </a:pPr>
            <a:r>
              <a:rPr lang="en-US" altLang="zh-CN" sz="1400" b="1" dirty="0">
                <a:solidFill>
                  <a:srgbClr val="FF0000"/>
                </a:solidFill>
                <a:latin typeface="微软雅黑" panose="020B0503020204020204" charset="-122"/>
                <a:ea typeface="微软雅黑" panose="020B0503020204020204" charset="-122"/>
                <a:sym typeface="+mn-ea"/>
              </a:rPr>
              <a:t>TEXT CONTEN</a:t>
            </a:r>
          </a:p>
          <a:p>
            <a:pPr algn="l">
              <a:lnSpc>
                <a:spcPct val="150000"/>
              </a:lnSpc>
            </a:pPr>
            <a:endParaRPr lang="en-US" altLang="zh-CN" sz="1400" b="1" dirty="0">
              <a:solidFill>
                <a:srgbClr val="FF0000"/>
              </a:solidFill>
              <a:latin typeface="微软雅黑" panose="020B0503020204020204" charset="-122"/>
              <a:ea typeface="微软雅黑" panose="020B0503020204020204" charset="-122"/>
              <a:sym typeface="+mn-ea"/>
            </a:endParaRPr>
          </a:p>
        </p:txBody>
      </p:sp>
      <p:sp>
        <p:nvSpPr>
          <p:cNvPr id="25" name="淘宝网chenying0907出品 24"/>
          <p:cNvSpPr/>
          <p:nvPr/>
        </p:nvSpPr>
        <p:spPr>
          <a:xfrm rot="19953755" flipH="1">
            <a:off x="879131" y="5187323"/>
            <a:ext cx="273561" cy="235828"/>
          </a:xfrm>
          <a:custGeom>
            <a:avLst/>
            <a:gdLst>
              <a:gd name="connsiteX0" fmla="*/ 719137 w 1438275"/>
              <a:gd name="connsiteY0" fmla="*/ 316102 h 1239892"/>
              <a:gd name="connsiteX1" fmla="*/ 269137 w 1438275"/>
              <a:gd name="connsiteY1" fmla="*/ 1072102 h 1239892"/>
              <a:gd name="connsiteX2" fmla="*/ 1169137 w 1438275"/>
              <a:gd name="connsiteY2" fmla="*/ 1072102 h 1239892"/>
              <a:gd name="connsiteX3" fmla="*/ 719138 w 1438275"/>
              <a:gd name="connsiteY3" fmla="*/ 0 h 1239892"/>
              <a:gd name="connsiteX4" fmla="*/ 1438275 w 1438275"/>
              <a:gd name="connsiteY4" fmla="*/ 1239892 h 1239892"/>
              <a:gd name="connsiteX5" fmla="*/ 0 w 1438275"/>
              <a:gd name="connsiteY5" fmla="*/ 1239892 h 123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8275" h="1239892">
                <a:moveTo>
                  <a:pt x="719137" y="316102"/>
                </a:moveTo>
                <a:lnTo>
                  <a:pt x="269137" y="1072102"/>
                </a:lnTo>
                <a:lnTo>
                  <a:pt x="1169137" y="1072102"/>
                </a:lnTo>
                <a:close/>
                <a:moveTo>
                  <a:pt x="719138" y="0"/>
                </a:moveTo>
                <a:lnTo>
                  <a:pt x="1438275" y="1239892"/>
                </a:lnTo>
                <a:lnTo>
                  <a:pt x="0" y="1239892"/>
                </a:lnTo>
                <a:close/>
              </a:path>
            </a:pathLst>
          </a:cu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rot="1146988" flipH="1">
            <a:off x="298768" y="5341263"/>
            <a:ext cx="345678" cy="29799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913722" flipH="1">
            <a:off x="1472555" y="5354654"/>
            <a:ext cx="133743" cy="11529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txBox="1"/>
          <p:nvPr/>
        </p:nvSpPr>
        <p:spPr>
          <a:xfrm>
            <a:off x="3483513" y="2003857"/>
            <a:ext cx="4565673" cy="1323439"/>
          </a:xfrm>
          <a:prstGeom prst="rect">
            <a:avLst/>
          </a:prstGeom>
          <a:noFill/>
        </p:spPr>
        <p:txBody>
          <a:bodyPr wrap="none" rtlCol="0">
            <a:spAutoFit/>
          </a:bodyPr>
          <a:lstStyle/>
          <a:p>
            <a:r>
              <a:rPr lang="en-US" altLang="zh-CN" sz="8000" b="1" dirty="0">
                <a:solidFill>
                  <a:srgbClr val="D5495F">
                    <a:alpha val="7000"/>
                  </a:srgbClr>
                </a:solidFill>
              </a:rPr>
              <a:t>FASHION</a:t>
            </a:r>
            <a:endParaRPr lang="zh-CN" altLang="en-US" sz="8000" b="1" dirty="0">
              <a:solidFill>
                <a:srgbClr val="D5495F">
                  <a:alpha val="7000"/>
                </a:srgbClr>
              </a:solidFill>
            </a:endParaRPr>
          </a:p>
        </p:txBody>
      </p:sp>
      <p:sp>
        <p:nvSpPr>
          <p:cNvPr id="8" name="淘宝网chenying0907出品 7"/>
          <p:cNvSpPr/>
          <p:nvPr/>
        </p:nvSpPr>
        <p:spPr>
          <a:xfrm>
            <a:off x="2583406" y="1680713"/>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2930781" y="1680713"/>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淘宝网chenying0907出品 30"/>
          <p:cNvSpPr/>
          <p:nvPr/>
        </p:nvSpPr>
        <p:spPr>
          <a:xfrm>
            <a:off x="3265731" y="1680713"/>
            <a:ext cx="144000" cy="14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淘宝网chenying0907出品 31"/>
          <p:cNvSpPr/>
          <p:nvPr/>
        </p:nvSpPr>
        <p:spPr>
          <a:xfrm>
            <a:off x="7375295" y="1972739"/>
            <a:ext cx="4816705" cy="3031057"/>
          </a:xfrm>
          <a:custGeom>
            <a:avLst/>
            <a:gdLst>
              <a:gd name="connsiteX0" fmla="*/ 1888039 w 4816705"/>
              <a:gd name="connsiteY0" fmla="*/ 0 h 3031057"/>
              <a:gd name="connsiteX1" fmla="*/ 2272911 w 4816705"/>
              <a:gd name="connsiteY1" fmla="*/ 0 h 3031057"/>
              <a:gd name="connsiteX2" fmla="*/ 2272909 w 4816705"/>
              <a:gd name="connsiteY2" fmla="*/ 4 h 3031057"/>
              <a:gd name="connsiteX3" fmla="*/ 4816705 w 4816705"/>
              <a:gd name="connsiteY3" fmla="*/ 4 h 3031057"/>
              <a:gd name="connsiteX4" fmla="*/ 4816705 w 4816705"/>
              <a:gd name="connsiteY4" fmla="*/ 105830 h 3031057"/>
              <a:gd name="connsiteX5" fmla="*/ 2206990 w 4816705"/>
              <a:gd name="connsiteY5" fmla="*/ 105830 h 3031057"/>
              <a:gd name="connsiteX6" fmla="*/ 384872 w 4816705"/>
              <a:gd name="connsiteY6" fmla="*/ 3031057 h 3031057"/>
              <a:gd name="connsiteX7" fmla="*/ 0 w 4816705"/>
              <a:gd name="connsiteY7" fmla="*/ 3031057 h 303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16705" h="3031057">
                <a:moveTo>
                  <a:pt x="1888039" y="0"/>
                </a:moveTo>
                <a:lnTo>
                  <a:pt x="2272911" y="0"/>
                </a:lnTo>
                <a:lnTo>
                  <a:pt x="2272909" y="4"/>
                </a:lnTo>
                <a:lnTo>
                  <a:pt x="4816705" y="4"/>
                </a:lnTo>
                <a:lnTo>
                  <a:pt x="4816705" y="105830"/>
                </a:lnTo>
                <a:lnTo>
                  <a:pt x="2206990" y="105830"/>
                </a:lnTo>
                <a:lnTo>
                  <a:pt x="384872" y="3031057"/>
                </a:lnTo>
                <a:lnTo>
                  <a:pt x="0" y="303105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Tree>
    <p:extLst>
      <p:ext uri="{BB962C8B-B14F-4D97-AF65-F5344CB8AC3E}">
        <p14:creationId xmlns:p14="http://schemas.microsoft.com/office/powerpoint/2010/main" val="313263500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par>
                                <p:cTn id="37" presetID="53" presetClass="entr" presetSubtype="16" fill="hold" grpId="0" nodeType="withEffect">
                                  <p:stCondLst>
                                    <p:cond delay="100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childTnLst>
                          </p:cTn>
                        </p:par>
                        <p:par>
                          <p:cTn id="42" fill="hold">
                            <p:stCondLst>
                              <p:cond delay="225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par>
                          <p:cTn id="46" fill="hold">
                            <p:stCondLst>
                              <p:cond delay="275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750" fill="hold"/>
                                        <p:tgtEl>
                                          <p:spTgt spid="6"/>
                                        </p:tgtEl>
                                        <p:attrNameLst>
                                          <p:attrName>ppt_w</p:attrName>
                                        </p:attrNameLst>
                                      </p:cBhvr>
                                      <p:tavLst>
                                        <p:tav tm="0">
                                          <p:val>
                                            <p:fltVal val="0"/>
                                          </p:val>
                                        </p:tav>
                                        <p:tav tm="100000">
                                          <p:val>
                                            <p:strVal val="#ppt_w"/>
                                          </p:val>
                                        </p:tav>
                                      </p:tavLst>
                                    </p:anim>
                                    <p:anim calcmode="lin" valueType="num">
                                      <p:cBhvr>
                                        <p:cTn id="50" dur="750" fill="hold"/>
                                        <p:tgtEl>
                                          <p:spTgt spid="6"/>
                                        </p:tgtEl>
                                        <p:attrNameLst>
                                          <p:attrName>ppt_h</p:attrName>
                                        </p:attrNameLst>
                                      </p:cBhvr>
                                      <p:tavLst>
                                        <p:tav tm="0">
                                          <p:val>
                                            <p:fltVal val="0"/>
                                          </p:val>
                                        </p:tav>
                                        <p:tav tm="100000">
                                          <p:val>
                                            <p:strVal val="#ppt_h"/>
                                          </p:val>
                                        </p:tav>
                                      </p:tavLst>
                                    </p:anim>
                                    <p:animEffect transition="in" filter="fade">
                                      <p:cBhvr>
                                        <p:cTn id="51" dur="750"/>
                                        <p:tgtEl>
                                          <p:spTgt spid="6"/>
                                        </p:tgtEl>
                                      </p:cBhvr>
                                    </p:animEffect>
                                  </p:childTnLst>
                                </p:cTn>
                              </p:par>
                              <p:par>
                                <p:cTn id="52" presetID="53" presetClass="entr" presetSubtype="16" fill="hold" nodeType="withEffect">
                                  <p:stCondLst>
                                    <p:cond delay="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750" fill="hold"/>
                                        <p:tgtEl>
                                          <p:spTgt spid="19"/>
                                        </p:tgtEl>
                                        <p:attrNameLst>
                                          <p:attrName>ppt_w</p:attrName>
                                        </p:attrNameLst>
                                      </p:cBhvr>
                                      <p:tavLst>
                                        <p:tav tm="0">
                                          <p:val>
                                            <p:fltVal val="0"/>
                                          </p:val>
                                        </p:tav>
                                        <p:tav tm="100000">
                                          <p:val>
                                            <p:strVal val="#ppt_w"/>
                                          </p:val>
                                        </p:tav>
                                      </p:tavLst>
                                    </p:anim>
                                    <p:anim calcmode="lin" valueType="num">
                                      <p:cBhvr>
                                        <p:cTn id="55" dur="750" fill="hold"/>
                                        <p:tgtEl>
                                          <p:spTgt spid="19"/>
                                        </p:tgtEl>
                                        <p:attrNameLst>
                                          <p:attrName>ppt_h</p:attrName>
                                        </p:attrNameLst>
                                      </p:cBhvr>
                                      <p:tavLst>
                                        <p:tav tm="0">
                                          <p:val>
                                            <p:fltVal val="0"/>
                                          </p:val>
                                        </p:tav>
                                        <p:tav tm="100000">
                                          <p:val>
                                            <p:strVal val="#ppt_h"/>
                                          </p:val>
                                        </p:tav>
                                      </p:tavLst>
                                    </p:anim>
                                    <p:animEffect transition="in" filter="fade">
                                      <p:cBhvr>
                                        <p:cTn id="56" dur="750"/>
                                        <p:tgtEl>
                                          <p:spTgt spid="19"/>
                                        </p:tgtEl>
                                      </p:cBhvr>
                                    </p:animEffect>
                                  </p:childTnLst>
                                </p:cTn>
                              </p:par>
                              <p:par>
                                <p:cTn id="57" presetID="53" presetClass="entr" presetSubtype="16" fill="hold" nodeType="withEffect">
                                  <p:stCondLst>
                                    <p:cond delay="5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750" fill="hold"/>
                                        <p:tgtEl>
                                          <p:spTgt spid="18"/>
                                        </p:tgtEl>
                                        <p:attrNameLst>
                                          <p:attrName>ppt_w</p:attrName>
                                        </p:attrNameLst>
                                      </p:cBhvr>
                                      <p:tavLst>
                                        <p:tav tm="0">
                                          <p:val>
                                            <p:fltVal val="0"/>
                                          </p:val>
                                        </p:tav>
                                        <p:tav tm="100000">
                                          <p:val>
                                            <p:strVal val="#ppt_w"/>
                                          </p:val>
                                        </p:tav>
                                      </p:tavLst>
                                    </p:anim>
                                    <p:anim calcmode="lin" valueType="num">
                                      <p:cBhvr>
                                        <p:cTn id="60" dur="750" fill="hold"/>
                                        <p:tgtEl>
                                          <p:spTgt spid="18"/>
                                        </p:tgtEl>
                                        <p:attrNameLst>
                                          <p:attrName>ppt_h</p:attrName>
                                        </p:attrNameLst>
                                      </p:cBhvr>
                                      <p:tavLst>
                                        <p:tav tm="0">
                                          <p:val>
                                            <p:fltVal val="0"/>
                                          </p:val>
                                        </p:tav>
                                        <p:tav tm="100000">
                                          <p:val>
                                            <p:strVal val="#ppt_h"/>
                                          </p:val>
                                        </p:tav>
                                      </p:tavLst>
                                    </p:anim>
                                    <p:animEffect transition="in" filter="fade">
                                      <p:cBhvr>
                                        <p:cTn id="61" dur="750"/>
                                        <p:tgtEl>
                                          <p:spTgt spid="18"/>
                                        </p:tgtEl>
                                      </p:cBhvr>
                                    </p:animEffect>
                                  </p:childTnLst>
                                </p:cTn>
                              </p:par>
                              <p:par>
                                <p:cTn id="62" presetID="6" presetClass="emph" presetSubtype="0" autoRev="1" fill="hold" nodeType="withEffect">
                                  <p:stCondLst>
                                    <p:cond delay="750"/>
                                  </p:stCondLst>
                                  <p:childTnLst>
                                    <p:animScale>
                                      <p:cBhvr>
                                        <p:cTn id="63" dur="250" fill="hold"/>
                                        <p:tgtEl>
                                          <p:spTgt spid="6"/>
                                        </p:tgtEl>
                                      </p:cBhvr>
                                      <p:by x="105000" y="105000"/>
                                    </p:animScale>
                                  </p:childTnLst>
                                </p:cTn>
                              </p:par>
                              <p:par>
                                <p:cTn id="64" presetID="6" presetClass="emph" presetSubtype="0" autoRev="1" fill="hold" nodeType="withEffect">
                                  <p:stCondLst>
                                    <p:cond delay="1000"/>
                                  </p:stCondLst>
                                  <p:childTnLst>
                                    <p:animScale>
                                      <p:cBhvr>
                                        <p:cTn id="65" dur="250" fill="hold"/>
                                        <p:tgtEl>
                                          <p:spTgt spid="19"/>
                                        </p:tgtEl>
                                      </p:cBhvr>
                                      <p:by x="105000" y="105000"/>
                                    </p:animScale>
                                  </p:childTnLst>
                                </p:cTn>
                              </p:par>
                              <p:par>
                                <p:cTn id="66" presetID="6" presetClass="emph" presetSubtype="0" autoRev="1" fill="hold" nodeType="withEffect">
                                  <p:stCondLst>
                                    <p:cond delay="1250"/>
                                  </p:stCondLst>
                                  <p:childTnLst>
                                    <p:animScale>
                                      <p:cBhvr>
                                        <p:cTn id="67" dur="250" fill="hold"/>
                                        <p:tgtEl>
                                          <p:spTgt spid="18"/>
                                        </p:tgtEl>
                                      </p:cBhvr>
                                      <p:by x="105000" y="105000"/>
                                    </p:animScale>
                                  </p:childTnLst>
                                </p:cTn>
                              </p:par>
                            </p:childTnLst>
                          </p:cTn>
                        </p:par>
                        <p:par>
                          <p:cTn id="68" fill="hold">
                            <p:stCondLst>
                              <p:cond delay="3750"/>
                            </p:stCondLst>
                            <p:childTnLst>
                              <p:par>
                                <p:cTn id="69" presetID="2" presetClass="entr" presetSubtype="2"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1+#ppt_w/2"/>
                                          </p:val>
                                        </p:tav>
                                        <p:tav tm="100000">
                                          <p:val>
                                            <p:strVal val="#ppt_x"/>
                                          </p:val>
                                        </p:tav>
                                      </p:tavLst>
                                    </p:anim>
                                    <p:anim calcmode="lin" valueType="num">
                                      <p:cBhvr additive="base">
                                        <p:cTn id="72" dur="500" fill="hold"/>
                                        <p:tgtEl>
                                          <p:spTgt spid="23"/>
                                        </p:tgtEl>
                                        <p:attrNameLst>
                                          <p:attrName>ppt_y</p:attrName>
                                        </p:attrNameLst>
                                      </p:cBhvr>
                                      <p:tavLst>
                                        <p:tav tm="0">
                                          <p:val>
                                            <p:strVal val="#ppt_y"/>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childTnLst>
                          </p:cTn>
                        </p:par>
                        <p:par>
                          <p:cTn id="77" fill="hold">
                            <p:stCondLst>
                              <p:cond delay="4250"/>
                            </p:stCondLst>
                            <p:childTnLst>
                              <p:par>
                                <p:cTn id="78" presetID="10"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1000" fill="hold"/>
                                        <p:tgtEl>
                                          <p:spTgt spid="25"/>
                                        </p:tgtEl>
                                        <p:attrNameLst>
                                          <p:attrName>ppt_w</p:attrName>
                                        </p:attrNameLst>
                                      </p:cBhvr>
                                      <p:tavLst>
                                        <p:tav tm="0">
                                          <p:val>
                                            <p:fltVal val="0"/>
                                          </p:val>
                                        </p:tav>
                                        <p:tav tm="100000">
                                          <p:val>
                                            <p:strVal val="#ppt_w"/>
                                          </p:val>
                                        </p:tav>
                                      </p:tavLst>
                                    </p:anim>
                                    <p:anim calcmode="lin" valueType="num">
                                      <p:cBhvr>
                                        <p:cTn id="84" dur="1000" fill="hold"/>
                                        <p:tgtEl>
                                          <p:spTgt spid="25"/>
                                        </p:tgtEl>
                                        <p:attrNameLst>
                                          <p:attrName>ppt_h</p:attrName>
                                        </p:attrNameLst>
                                      </p:cBhvr>
                                      <p:tavLst>
                                        <p:tav tm="0">
                                          <p:val>
                                            <p:fltVal val="0"/>
                                          </p:val>
                                        </p:tav>
                                        <p:tav tm="100000">
                                          <p:val>
                                            <p:strVal val="#ppt_h"/>
                                          </p:val>
                                        </p:tav>
                                      </p:tavLst>
                                    </p:anim>
                                    <p:anim calcmode="lin" valueType="num">
                                      <p:cBhvr>
                                        <p:cTn id="85" dur="1000" fill="hold"/>
                                        <p:tgtEl>
                                          <p:spTgt spid="25"/>
                                        </p:tgtEl>
                                        <p:attrNameLst>
                                          <p:attrName>style.rotation</p:attrName>
                                        </p:attrNameLst>
                                      </p:cBhvr>
                                      <p:tavLst>
                                        <p:tav tm="0">
                                          <p:val>
                                            <p:fltVal val="90"/>
                                          </p:val>
                                        </p:tav>
                                        <p:tav tm="100000">
                                          <p:val>
                                            <p:fltVal val="0"/>
                                          </p:val>
                                        </p:tav>
                                      </p:tavLst>
                                    </p:anim>
                                    <p:animEffect transition="in" filter="fade">
                                      <p:cBhvr>
                                        <p:cTn id="86" dur="1000"/>
                                        <p:tgtEl>
                                          <p:spTgt spid="25"/>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p:cTn id="89" dur="1000" fill="hold"/>
                                        <p:tgtEl>
                                          <p:spTgt spid="26"/>
                                        </p:tgtEl>
                                        <p:attrNameLst>
                                          <p:attrName>ppt_w</p:attrName>
                                        </p:attrNameLst>
                                      </p:cBhvr>
                                      <p:tavLst>
                                        <p:tav tm="0">
                                          <p:val>
                                            <p:fltVal val="0"/>
                                          </p:val>
                                        </p:tav>
                                        <p:tav tm="100000">
                                          <p:val>
                                            <p:strVal val="#ppt_w"/>
                                          </p:val>
                                        </p:tav>
                                      </p:tavLst>
                                    </p:anim>
                                    <p:anim calcmode="lin" valueType="num">
                                      <p:cBhvr>
                                        <p:cTn id="90" dur="1000" fill="hold"/>
                                        <p:tgtEl>
                                          <p:spTgt spid="26"/>
                                        </p:tgtEl>
                                        <p:attrNameLst>
                                          <p:attrName>ppt_h</p:attrName>
                                        </p:attrNameLst>
                                      </p:cBhvr>
                                      <p:tavLst>
                                        <p:tav tm="0">
                                          <p:val>
                                            <p:fltVal val="0"/>
                                          </p:val>
                                        </p:tav>
                                        <p:tav tm="100000">
                                          <p:val>
                                            <p:strVal val="#ppt_h"/>
                                          </p:val>
                                        </p:tav>
                                      </p:tavLst>
                                    </p:anim>
                                    <p:anim calcmode="lin" valueType="num">
                                      <p:cBhvr>
                                        <p:cTn id="91" dur="1000" fill="hold"/>
                                        <p:tgtEl>
                                          <p:spTgt spid="26"/>
                                        </p:tgtEl>
                                        <p:attrNameLst>
                                          <p:attrName>style.rotation</p:attrName>
                                        </p:attrNameLst>
                                      </p:cBhvr>
                                      <p:tavLst>
                                        <p:tav tm="0">
                                          <p:val>
                                            <p:fltVal val="90"/>
                                          </p:val>
                                        </p:tav>
                                        <p:tav tm="100000">
                                          <p:val>
                                            <p:fltVal val="0"/>
                                          </p:val>
                                        </p:tav>
                                      </p:tavLst>
                                    </p:anim>
                                    <p:animEffect transition="in" filter="fade">
                                      <p:cBhvr>
                                        <p:cTn id="92" dur="1000"/>
                                        <p:tgtEl>
                                          <p:spTgt spid="26"/>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p:cTn id="95" dur="1000" fill="hold"/>
                                        <p:tgtEl>
                                          <p:spTgt spid="28"/>
                                        </p:tgtEl>
                                        <p:attrNameLst>
                                          <p:attrName>ppt_w</p:attrName>
                                        </p:attrNameLst>
                                      </p:cBhvr>
                                      <p:tavLst>
                                        <p:tav tm="0">
                                          <p:val>
                                            <p:fltVal val="0"/>
                                          </p:val>
                                        </p:tav>
                                        <p:tav tm="100000">
                                          <p:val>
                                            <p:strVal val="#ppt_w"/>
                                          </p:val>
                                        </p:tav>
                                      </p:tavLst>
                                    </p:anim>
                                    <p:anim calcmode="lin" valueType="num">
                                      <p:cBhvr>
                                        <p:cTn id="96" dur="1000" fill="hold"/>
                                        <p:tgtEl>
                                          <p:spTgt spid="28"/>
                                        </p:tgtEl>
                                        <p:attrNameLst>
                                          <p:attrName>ppt_h</p:attrName>
                                        </p:attrNameLst>
                                      </p:cBhvr>
                                      <p:tavLst>
                                        <p:tav tm="0">
                                          <p:val>
                                            <p:fltVal val="0"/>
                                          </p:val>
                                        </p:tav>
                                        <p:tav tm="100000">
                                          <p:val>
                                            <p:strVal val="#ppt_h"/>
                                          </p:val>
                                        </p:tav>
                                      </p:tavLst>
                                    </p:anim>
                                    <p:anim calcmode="lin" valueType="num">
                                      <p:cBhvr>
                                        <p:cTn id="97" dur="1000" fill="hold"/>
                                        <p:tgtEl>
                                          <p:spTgt spid="28"/>
                                        </p:tgtEl>
                                        <p:attrNameLst>
                                          <p:attrName>style.rotation</p:attrName>
                                        </p:attrNameLst>
                                      </p:cBhvr>
                                      <p:tavLst>
                                        <p:tav tm="0">
                                          <p:val>
                                            <p:fltVal val="90"/>
                                          </p:val>
                                        </p:tav>
                                        <p:tav tm="100000">
                                          <p:val>
                                            <p:fltVal val="0"/>
                                          </p:val>
                                        </p:tav>
                                      </p:tavLst>
                                    </p:anim>
                                    <p:animEffect transition="in" filter="fade">
                                      <p:cBhvr>
                                        <p:cTn id="9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0" grpId="0"/>
      <p:bldP spid="21" grpId="0"/>
      <p:bldP spid="22" grpId="0"/>
      <p:bldP spid="23" grpId="0"/>
      <p:bldP spid="25" grpId="0" bldLvl="0" animBg="1"/>
      <p:bldP spid="26" grpId="0" bldLvl="0" animBg="1"/>
      <p:bldP spid="28" grpId="0" bldLvl="0" animBg="1"/>
      <p:bldP spid="29" grpId="0"/>
      <p:bldP spid="8" grpId="0" bldLvl="0" animBg="1"/>
      <p:bldP spid="30" grpId="0" bldLvl="0" animBg="1"/>
      <p:bldP spid="31" grpId="0" bldLvl="0" animBg="1"/>
      <p:bldP spid="32"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28" y="2649420"/>
            <a:ext cx="6386646" cy="810478"/>
          </a:xfrm>
          <a:prstGeom prst="rect">
            <a:avLst/>
          </a:prstGeom>
          <a:noFill/>
        </p:spPr>
        <p:txBody>
          <a:bodyPr wrap="square" rtlCol="0">
            <a:spAutoFit/>
          </a:bodyPr>
          <a:lstStyle/>
          <a:p>
            <a:pPr>
              <a:lnSpc>
                <a:spcPts val="5599"/>
              </a:lnSpc>
            </a:pPr>
            <a:r>
              <a:rPr lang="zh-CN" alt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88764" y="3745914"/>
            <a:ext cx="5370801" cy="1323183"/>
          </a:xfrm>
          <a:prstGeom prst="rect">
            <a:avLst/>
          </a:prstGeom>
          <a:noFill/>
        </p:spPr>
        <p:txBody>
          <a:bodyPr wrap="square" rtlCol="0">
            <a:spAutoFit/>
          </a:bodyPr>
          <a:lstStyle/>
          <a:p>
            <a:pPr>
              <a:lnSpc>
                <a:spcPct val="150000"/>
              </a:lnSpc>
            </a:pPr>
            <a:r>
              <a:rPr lang="en-US" sz="13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Far far away, behind the word mountains, far from the countries Vokalia and Consonantia, there live the blind texts. Separated they live in Bookmarksgrove right at the coast of the Semantics, a large language ocean. A small river named Duden.</a:t>
            </a:r>
            <a:endParaRPr lang="ru-RU" sz="4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Прямоугольник 11"/>
          <p:cNvSpPr/>
          <p:nvPr/>
        </p:nvSpPr>
        <p:spPr>
          <a:xfrm>
            <a:off x="8020756" y="1331289"/>
            <a:ext cx="2999411" cy="4306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3">
            <a:extLst>
              <a:ext uri="{FF2B5EF4-FFF2-40B4-BE49-F238E27FC236}">
                <a16:creationId xmlns:a16="http://schemas.microsoft.com/office/drawing/2014/main" xmlns="" id="{500FCFF2-6498-4D99-8854-11551C9697D1}"/>
              </a:ext>
            </a:extLst>
          </p:cNvPr>
          <p:cNvSpPr txBox="1"/>
          <p:nvPr/>
        </p:nvSpPr>
        <p:spPr>
          <a:xfrm>
            <a:off x="1136881" y="2649419"/>
            <a:ext cx="6386646" cy="810478"/>
          </a:xfrm>
          <a:prstGeom prst="rect">
            <a:avLst/>
          </a:prstGeom>
          <a:noFill/>
        </p:spPr>
        <p:txBody>
          <a:bodyPr wrap="square" rtlCol="0">
            <a:spAutoFit/>
          </a:bodyPr>
          <a:lstStyle/>
          <a:p>
            <a:pPr>
              <a:lnSpc>
                <a:spcPts val="5599"/>
              </a:lnSpc>
            </a:pPr>
            <a:r>
              <a:rPr lang="en-US" altLang="zh-CN"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图片占位符 6">
            <a:extLst>
              <a:ext uri="{FF2B5EF4-FFF2-40B4-BE49-F238E27FC236}">
                <a16:creationId xmlns:a16="http://schemas.microsoft.com/office/drawing/2014/main" xmlns="" id="{3BD62B91-008A-43FB-BE40-96FE86943B5A}"/>
              </a:ext>
            </a:extLst>
          </p:cNvPr>
          <p:cNvSpPr>
            <a:spLocks noGrp="1"/>
          </p:cNvSpPr>
          <p:nvPr>
            <p:ph type="pic" sz="quarter" idx="10"/>
          </p:nvPr>
        </p:nvSpPr>
        <p:spPr/>
      </p:sp>
      <p:pic>
        <p:nvPicPr>
          <p:cNvPr id="10" name="淘宝网chenying0907出品 4">
            <a:extLst>
              <a:ext uri="{FF2B5EF4-FFF2-40B4-BE49-F238E27FC236}">
                <a16:creationId xmlns:a16="http://schemas.microsoft.com/office/drawing/2014/main" xmlns="" id="{A84B241C-7F8D-4410-8FC1-81130A0E66B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l="27023" r="13730"/>
          <a:stretch/>
        </p:blipFill>
        <p:spPr>
          <a:xfrm>
            <a:off x="7186733" y="1703954"/>
            <a:ext cx="2999411" cy="3450092"/>
          </a:xfrm>
          <a:prstGeom prst="rect">
            <a:avLst/>
          </a:prstGeom>
          <a:blipFill rotWithShape="0">
            <a:blip r:embed="rId5" cstate="screen"/>
            <a:stretch>
              <a:fillRect/>
            </a:stretch>
          </a:blipFill>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981694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4"/>
                                        </p:tgtEl>
                                        <p:attrNameLst>
                                          <p:attrName>ppt_y</p:attrName>
                                        </p:attrNameLst>
                                      </p:cBhvr>
                                      <p:tavLst>
                                        <p:tav tm="0">
                                          <p:val>
                                            <p:strVal val="#ppt_y"/>
                                          </p:val>
                                        </p:tav>
                                        <p:tav tm="100000">
                                          <p:val>
                                            <p:strVal val="#ppt_y"/>
                                          </p:val>
                                        </p:tav>
                                      </p:tavLst>
                                    </p:anim>
                                    <p:anim calcmode="lin" valueType="num">
                                      <p:cBhvr>
                                        <p:cTn id="9"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4"/>
                                        </p:tgtEl>
                                      </p:cBhvr>
                                    </p:animEffect>
                                  </p:childTnLst>
                                </p:cTn>
                              </p:par>
                            </p:childTnLst>
                          </p:cTn>
                        </p:par>
                        <p:par>
                          <p:cTn id="12" fill="hold">
                            <p:stCondLst>
                              <p:cond delay="375"/>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875"/>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750"/>
                                        <p:tgtEl>
                                          <p:spTgt spid="12"/>
                                        </p:tgtEl>
                                      </p:cBhvr>
                                    </p:animEffect>
                                  </p:childTnLst>
                                </p:cTn>
                              </p:par>
                            </p:childTnLst>
                          </p:cTn>
                        </p:par>
                        <p:par>
                          <p:cTn id="20" fill="hold">
                            <p:stCondLst>
                              <p:cond delay="16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6"/>
                                        </p:tgtEl>
                                        <p:attrNameLst>
                                          <p:attrName>ppt_y</p:attrName>
                                        </p:attrNameLst>
                                      </p:cBhvr>
                                      <p:tavLst>
                                        <p:tav tm="0">
                                          <p:val>
                                            <p:strVal val="#ppt_y"/>
                                          </p:val>
                                        </p:tav>
                                        <p:tav tm="100000">
                                          <p:val>
                                            <p:strVal val="#ppt_y"/>
                                          </p:val>
                                        </p:tav>
                                      </p:tavLst>
                                    </p:anim>
                                    <p:anim calcmode="lin" valueType="num">
                                      <p:cBhvr>
                                        <p:cTn id="25"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6"/>
                                        </p:tgtEl>
                                      </p:cBhvr>
                                    </p:animEffect>
                                  </p:childTnLst>
                                </p:cTn>
                              </p:par>
                            </p:childTnLst>
                          </p:cTn>
                        </p:par>
                        <p:par>
                          <p:cTn id="28" fill="hold">
                            <p:stCondLst>
                              <p:cond delay="19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6110" y="687705"/>
            <a:ext cx="3938905" cy="5482590"/>
          </a:xfrm>
          <a:prstGeom prst="rect">
            <a:avLst/>
          </a:prstGeom>
          <a:blipFill rotWithShape="0">
            <a:blip r:embed="rId3" cstate="screen">
              <a:extLst>
                <a:ext uri="{BEBA8EAE-BF5A-486C-A8C5-ECC9F3942E4B}">
                  <a14:imgProps xmlns:a14="http://schemas.microsoft.com/office/drawing/2010/main">
                    <a14:imgLayer r:embed="rId4">
                      <a14:imgEffect>
                        <a14:artisticBlur/>
                      </a14:imgEffect>
                    </a14:imgLayer>
                  </a14:imgProps>
                </a:ext>
              </a:extLst>
            </a:blip>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8611235" y="687705"/>
            <a:ext cx="2954020" cy="4112260"/>
          </a:xfrm>
          <a:prstGeom prst="rect">
            <a:avLst/>
          </a:prstGeom>
          <a:blipFill rotWithShape="1">
            <a:blip r:embed="rId5" cstate="screen">
              <a:extLst>
                <a:ext uri="{BEBA8EAE-BF5A-486C-A8C5-ECC9F3942E4B}">
                  <a14:imgProps xmlns:a14="http://schemas.microsoft.com/office/drawing/2010/main">
                    <a14:imgLayer r:embed="rId6">
                      <a14:imgEffect>
                        <a14:artisticBlur/>
                      </a14:imgEffect>
                    </a14:imgLayer>
                  </a14:imgProps>
                </a:ext>
              </a:extLst>
            </a:blip>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5"/>
          <p:cNvSpPr txBox="1"/>
          <p:nvPr/>
        </p:nvSpPr>
        <p:spPr>
          <a:xfrm>
            <a:off x="5577205" y="855345"/>
            <a:ext cx="3532505" cy="1863090"/>
          </a:xfrm>
          <a:prstGeom prst="rect">
            <a:avLst/>
          </a:prstGeom>
          <a:noFill/>
        </p:spPr>
        <p:txBody>
          <a:bodyPr wrap="square" rtlCol="0">
            <a:spAutoFit/>
          </a:bodyPr>
          <a:lstStyle/>
          <a:p>
            <a:pPr algn="r" defTabSz="914400" eaLnBrk="1" hangingPunct="1">
              <a:lnSpc>
                <a:spcPct val="80000"/>
              </a:lnSpc>
            </a:pPr>
            <a:r>
              <a:rPr lang="id-ID" sz="4800" b="1" dirty="0">
                <a:solidFill>
                  <a:schemeClr val="tx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T H I S  I </a:t>
            </a:r>
            <a:r>
              <a:rPr lang="id-ID" sz="4800" b="1" dirty="0">
                <a:solidFill>
                  <a:schemeClr val="bg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S</a:t>
            </a:r>
            <a:r>
              <a:rPr lang="id-ID" sz="4800" b="1" dirty="0">
                <a:solidFill>
                  <a:schemeClr val="tx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 </a:t>
            </a:r>
          </a:p>
          <a:p>
            <a:pPr algn="r" defTabSz="914400" eaLnBrk="1" hangingPunct="1">
              <a:lnSpc>
                <a:spcPct val="80000"/>
              </a:lnSpc>
            </a:pPr>
            <a:r>
              <a:rPr lang="id-ID" sz="4800" b="1" dirty="0">
                <a:solidFill>
                  <a:schemeClr val="tx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Y O U </a:t>
            </a:r>
            <a:r>
              <a:rPr lang="id-ID" sz="4800" b="1" dirty="0">
                <a:solidFill>
                  <a:schemeClr val="bg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R</a:t>
            </a:r>
            <a:r>
              <a:rPr lang="id-ID" sz="4800" b="1" dirty="0">
                <a:solidFill>
                  <a:schemeClr val="tx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 </a:t>
            </a:r>
          </a:p>
          <a:p>
            <a:pPr algn="r" defTabSz="914400" eaLnBrk="1" hangingPunct="1">
              <a:lnSpc>
                <a:spcPct val="80000"/>
              </a:lnSpc>
            </a:pPr>
            <a:r>
              <a:rPr lang="id-ID" sz="4800" b="1" dirty="0">
                <a:solidFill>
                  <a:schemeClr val="tx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F U T U T </a:t>
            </a:r>
            <a:r>
              <a:rPr lang="id-ID" sz="4800" b="1" dirty="0">
                <a:solidFill>
                  <a:schemeClr val="bg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rPr>
              <a:t>E</a:t>
            </a:r>
            <a:endParaRPr kumimoji="0" lang="id-ID" sz="4800" b="1" kern="1200" cap="none" spc="300" normalizeH="0" baseline="0" noProof="0" dirty="0">
              <a:solidFill>
                <a:schemeClr val="bg1"/>
              </a:solidFill>
              <a:latin typeface="Arial" panose="020B0604020202020204" pitchFamily="34" charset="0"/>
              <a:ea typeface="微软雅黑" panose="020B0503020204020204" pitchFamily="34" charset="-122"/>
              <a:cs typeface="Poppins Medium" panose="02000000000000000000" pitchFamily="2" charset="0"/>
              <a:sym typeface="Arial" panose="020B0604020202020204" pitchFamily="34" charset="0"/>
            </a:endParaRPr>
          </a:p>
        </p:txBody>
      </p:sp>
      <p:sp>
        <p:nvSpPr>
          <p:cNvPr id="8" name="Rectangle 7"/>
          <p:cNvSpPr/>
          <p:nvPr/>
        </p:nvSpPr>
        <p:spPr>
          <a:xfrm>
            <a:off x="5268595" y="3352165"/>
            <a:ext cx="3085465" cy="2287270"/>
          </a:xfrm>
          <a:prstGeom prst="rect">
            <a:avLst/>
          </a:prstGeom>
        </p:spPr>
        <p:txBody>
          <a:bodyPr wrap="square">
            <a:noAutofit/>
          </a:bodyPr>
          <a:lstStyle/>
          <a:p>
            <a:pPr marL="0" lvl="0" algn="r" defTabSz="914400" rtl="0" eaLnBrk="1" latinLnBrk="0" hangingPunct="1">
              <a:lnSpc>
                <a:spcPct val="150000"/>
              </a:lnSpc>
            </a:pPr>
            <a:r>
              <a:rPr lang="en-US" sz="1000">
                <a:solidFill>
                  <a:schemeClr val="tx1">
                    <a:lumMod val="75000"/>
                    <a:lumOff val="2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I love you more than I've ever loved any woman. And I've waited longer for you than I've waited for any woman.</a:t>
            </a:r>
          </a:p>
          <a:p>
            <a:pPr marL="0" lvl="0" algn="r" defTabSz="914400" rtl="0" eaLnBrk="1" latinLnBrk="0" hangingPunct="1">
              <a:lnSpc>
                <a:spcPct val="150000"/>
              </a:lnSpc>
            </a:pPr>
            <a:endParaRPr lang="en-US" sz="1000">
              <a:solidFill>
                <a:schemeClr val="tx1">
                  <a:lumMod val="75000"/>
                  <a:lumOff val="2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a:p>
            <a:pPr marL="0" lvl="0" algn="r" defTabSz="914400" rtl="0" eaLnBrk="1" latinLnBrk="0" hangingPunct="1">
              <a:lnSpc>
                <a:spcPct val="150000"/>
              </a:lnSpc>
            </a:pPr>
            <a:r>
              <a:rPr lang="en-US" sz="1000">
                <a:solidFill>
                  <a:schemeClr val="tx1">
                    <a:lumMod val="75000"/>
                    <a:lumOff val="2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I love you more than I've ever loved any woman. And I've waited longer for you than I've waited for any woman.I love you more than I've ever loved any woman. And I've waited longer for you than I've waited for any woman.</a:t>
            </a:r>
            <a:endPar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Tree>
    <p:extLst>
      <p:ext uri="{BB962C8B-B14F-4D97-AF65-F5344CB8AC3E}">
        <p14:creationId xmlns:p14="http://schemas.microsoft.com/office/powerpoint/2010/main" val="74959174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56510" y="2020570"/>
            <a:ext cx="8600440" cy="3805555"/>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47" name="Rectangle 2"/>
          <p:cNvSpPr>
            <a:spLocks noChangeArrowheads="1"/>
          </p:cNvSpPr>
          <p:nvPr/>
        </p:nvSpPr>
        <p:spPr bwMode="auto">
          <a:xfrm>
            <a:off x="1285875" y="1686560"/>
            <a:ext cx="5212715" cy="3369945"/>
          </a:xfrm>
          <a:prstGeom prst="rect">
            <a:avLst/>
          </a:prstGeom>
          <a:blipFill rotWithShape="1">
            <a:blip r:embed="rId3"/>
            <a:stretch>
              <a:fillRect l="-59283" t="-72332" r="-76049" b="-21600"/>
            </a:stretch>
          </a:blipFill>
          <a:ln>
            <a:noFill/>
          </a:ln>
          <a:effectLst>
            <a:outerShdw blurRad="63500" sx="102000" sy="102000" algn="ctr" rotWithShape="0">
              <a:prstClr val="black">
                <a:alpha val="4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sp>
        <p:nvSpPr>
          <p:cNvPr id="4" name="矩形 3"/>
          <p:cNvSpPr/>
          <p:nvPr/>
        </p:nvSpPr>
        <p:spPr>
          <a:xfrm>
            <a:off x="13969" y="1231567"/>
            <a:ext cx="3644721" cy="2590788"/>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flipV="1">
            <a:off x="4378325" y="5067935"/>
            <a:ext cx="798195" cy="1184910"/>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687820" y="3902710"/>
            <a:ext cx="4364355" cy="1920240"/>
          </a:xfrm>
          <a:prstGeom prst="rect">
            <a:avLst/>
          </a:prstGeom>
          <a:noFill/>
        </p:spPr>
        <p:txBody>
          <a:bodyPr wrap="square" rtlCol="0">
            <a:spAutoFit/>
          </a:bodyPr>
          <a:lstStyle/>
          <a:p>
            <a:pPr algn="l">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a:t>
            </a:r>
          </a:p>
          <a:p>
            <a:pPr algn="l">
              <a:lnSpc>
                <a:spcPct val="150000"/>
              </a:lnSpc>
            </a:pPr>
            <a:endParaRPr lang="zh-CN" altLang="en-US"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3" name="文本框 12"/>
          <p:cNvSpPr txBox="1"/>
          <p:nvPr/>
        </p:nvSpPr>
        <p:spPr>
          <a:xfrm>
            <a:off x="6498590" y="2298065"/>
            <a:ext cx="2236510" cy="400110"/>
          </a:xfrm>
          <a:prstGeom prst="rect">
            <a:avLst/>
          </a:prstGeom>
          <a:noFill/>
        </p:spPr>
        <p:txBody>
          <a:bodyPr wrap="none" rtlCol="0" anchor="t">
            <a:spAutoFit/>
          </a:bodyPr>
          <a:lstStyle/>
          <a:p>
            <a:pPr algn="l"/>
            <a:r>
              <a:rPr lang="zh-CN" altLang="en-US" sz="2000" b="1" dirty="0">
                <a:solidFill>
                  <a:schemeClr val="accent1"/>
                </a:solidFill>
                <a:latin typeface="微软雅黑" panose="020B0503020204020204" charset="-122"/>
                <a:ea typeface="微软雅黑" panose="020B0503020204020204" charset="-122"/>
                <a:sym typeface="+mn-ea"/>
              </a:rPr>
              <a:t>【点击添加标题】</a:t>
            </a:r>
          </a:p>
        </p:txBody>
      </p:sp>
      <p:sp>
        <p:nvSpPr>
          <p:cNvPr id="12" name="文本框 11"/>
          <p:cNvSpPr txBox="1"/>
          <p:nvPr/>
        </p:nvSpPr>
        <p:spPr>
          <a:xfrm>
            <a:off x="6498590" y="3404235"/>
            <a:ext cx="2236510" cy="400110"/>
          </a:xfrm>
          <a:prstGeom prst="rect">
            <a:avLst/>
          </a:prstGeom>
          <a:noFill/>
        </p:spPr>
        <p:txBody>
          <a:bodyPr wrap="none" rtlCol="0" anchor="t">
            <a:spAutoFit/>
          </a:bodyPr>
          <a:lstStyle/>
          <a:p>
            <a:pPr algn="l"/>
            <a:r>
              <a:rPr lang="zh-CN" altLang="en-US" sz="2000" b="1" dirty="0">
                <a:solidFill>
                  <a:schemeClr val="accent1"/>
                </a:solidFill>
                <a:latin typeface="微软雅黑" panose="020B0503020204020204" charset="-122"/>
                <a:ea typeface="微软雅黑" panose="020B0503020204020204" charset="-122"/>
                <a:sym typeface="+mn-ea"/>
              </a:rPr>
              <a:t>【点击添加标题】</a:t>
            </a:r>
          </a:p>
        </p:txBody>
      </p:sp>
      <p:sp>
        <p:nvSpPr>
          <p:cNvPr id="6" name="文本框 5"/>
          <p:cNvSpPr txBox="1"/>
          <p:nvPr/>
        </p:nvSpPr>
        <p:spPr>
          <a:xfrm>
            <a:off x="6687701" y="2843669"/>
            <a:ext cx="3027680" cy="352425"/>
          </a:xfrm>
          <a:prstGeom prst="rect">
            <a:avLst/>
          </a:prstGeom>
          <a:noFill/>
        </p:spPr>
        <p:txBody>
          <a:bodyPr wrap="none" rtlCol="0">
            <a:spAutoFit/>
          </a:bodyPr>
          <a:lstStyle/>
          <a:p>
            <a:pPr algn="l"/>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p>
        </p:txBody>
      </p:sp>
      <p:sp>
        <p:nvSpPr>
          <p:cNvPr id="19" name="淘宝网chenying0907出品 24"/>
          <p:cNvSpPr/>
          <p:nvPr/>
        </p:nvSpPr>
        <p:spPr>
          <a:xfrm rot="20599068">
            <a:off x="11743027" y="781838"/>
            <a:ext cx="276444" cy="23831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30"/>
          <p:cNvSpPr/>
          <p:nvPr/>
        </p:nvSpPr>
        <p:spPr>
          <a:xfrm rot="883985">
            <a:off x="11390630" y="194310"/>
            <a:ext cx="621665" cy="3587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520360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247"/>
                                        </p:tgtEl>
                                        <p:attrNameLst>
                                          <p:attrName>style.visibility</p:attrName>
                                        </p:attrNameLst>
                                      </p:cBhvr>
                                      <p:to>
                                        <p:strVal val="visible"/>
                                      </p:to>
                                    </p:set>
                                    <p:animEffect transition="in" filter="barn(inVertical)">
                                      <p:cBhvr>
                                        <p:cTn id="7" dur="500"/>
                                        <p:tgtEl>
                                          <p:spTgt spid="1024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plus(in)">
                                      <p:cBhvr>
                                        <p:cTn id="20" dur="1000"/>
                                        <p:tgtEl>
                                          <p:spTgt spid="2"/>
                                        </p:tgtEl>
                                      </p:cBhvr>
                                    </p:animEffect>
                                  </p:childTnLst>
                                </p:cTn>
                              </p:par>
                            </p:childTnLst>
                          </p:cTn>
                        </p:par>
                        <p:par>
                          <p:cTn id="21" fill="hold">
                            <p:stCondLst>
                              <p:cond delay="2000"/>
                            </p:stCondLst>
                            <p:childTnLst>
                              <p:par>
                                <p:cTn id="22" presetID="3" presetClass="entr" presetSubtype="1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linds(horizontal)">
                                      <p:cBhvr>
                                        <p:cTn id="24" dur="1000"/>
                                        <p:tgtEl>
                                          <p:spTgt spid="13"/>
                                        </p:tgtEl>
                                      </p:cBhvr>
                                    </p:animEffect>
                                  </p:childTnLst>
                                </p:cTn>
                              </p:par>
                            </p:childTnLst>
                          </p:cTn>
                        </p:par>
                        <p:par>
                          <p:cTn id="25" fill="hold">
                            <p:stCondLst>
                              <p:cond delay="3000"/>
                            </p:stCondLst>
                            <p:childTnLst>
                              <p:par>
                                <p:cTn id="26" presetID="3"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1000"/>
                                        <p:tgtEl>
                                          <p:spTgt spid="1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1000"/>
                                        <p:tgtEl>
                                          <p:spTgt spid="8"/>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linds(horizontal)">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750" fill="hold"/>
                                        <p:tgtEl>
                                          <p:spTgt spid="19"/>
                                        </p:tgtEl>
                                        <p:attrNameLst>
                                          <p:attrName>ppt_w</p:attrName>
                                        </p:attrNameLst>
                                      </p:cBhvr>
                                      <p:tavLst>
                                        <p:tav tm="0">
                                          <p:val>
                                            <p:fltVal val="0"/>
                                          </p:val>
                                        </p:tav>
                                        <p:tav tm="100000">
                                          <p:val>
                                            <p:strVal val="#ppt_w"/>
                                          </p:val>
                                        </p:tav>
                                      </p:tavLst>
                                    </p:anim>
                                    <p:anim calcmode="lin" valueType="num">
                                      <p:cBhvr>
                                        <p:cTn id="38" dur="750" fill="hold"/>
                                        <p:tgtEl>
                                          <p:spTgt spid="19"/>
                                        </p:tgtEl>
                                        <p:attrNameLst>
                                          <p:attrName>ppt_h</p:attrName>
                                        </p:attrNameLst>
                                      </p:cBhvr>
                                      <p:tavLst>
                                        <p:tav tm="0">
                                          <p:val>
                                            <p:fltVal val="0"/>
                                          </p:val>
                                        </p:tav>
                                        <p:tav tm="100000">
                                          <p:val>
                                            <p:strVal val="#ppt_h"/>
                                          </p:val>
                                        </p:tav>
                                      </p:tavLst>
                                    </p:anim>
                                    <p:anim calcmode="lin" valueType="num">
                                      <p:cBhvr>
                                        <p:cTn id="39" dur="750" fill="hold"/>
                                        <p:tgtEl>
                                          <p:spTgt spid="19"/>
                                        </p:tgtEl>
                                        <p:attrNameLst>
                                          <p:attrName>style.rotation</p:attrName>
                                        </p:attrNameLst>
                                      </p:cBhvr>
                                      <p:tavLst>
                                        <p:tav tm="0">
                                          <p:val>
                                            <p:fltVal val="90"/>
                                          </p:val>
                                        </p:tav>
                                        <p:tav tm="100000">
                                          <p:val>
                                            <p:fltVal val="0"/>
                                          </p:val>
                                        </p:tav>
                                      </p:tavLst>
                                    </p:anim>
                                    <p:animEffect transition="in" filter="fade">
                                      <p:cBhvr>
                                        <p:cTn id="40" dur="750"/>
                                        <p:tgtEl>
                                          <p:spTgt spid="1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750" fill="hold"/>
                                        <p:tgtEl>
                                          <p:spTgt spid="20"/>
                                        </p:tgtEl>
                                        <p:attrNameLst>
                                          <p:attrName>ppt_w</p:attrName>
                                        </p:attrNameLst>
                                      </p:cBhvr>
                                      <p:tavLst>
                                        <p:tav tm="0">
                                          <p:val>
                                            <p:fltVal val="0"/>
                                          </p:val>
                                        </p:tav>
                                        <p:tav tm="100000">
                                          <p:val>
                                            <p:strVal val="#ppt_w"/>
                                          </p:val>
                                        </p:tav>
                                      </p:tavLst>
                                    </p:anim>
                                    <p:anim calcmode="lin" valueType="num">
                                      <p:cBhvr>
                                        <p:cTn id="44" dur="750" fill="hold"/>
                                        <p:tgtEl>
                                          <p:spTgt spid="20"/>
                                        </p:tgtEl>
                                        <p:attrNameLst>
                                          <p:attrName>ppt_h</p:attrName>
                                        </p:attrNameLst>
                                      </p:cBhvr>
                                      <p:tavLst>
                                        <p:tav tm="0">
                                          <p:val>
                                            <p:fltVal val="0"/>
                                          </p:val>
                                        </p:tav>
                                        <p:tav tm="100000">
                                          <p:val>
                                            <p:strVal val="#ppt_h"/>
                                          </p:val>
                                        </p:tav>
                                      </p:tavLst>
                                    </p:anim>
                                    <p:anim calcmode="lin" valueType="num">
                                      <p:cBhvr>
                                        <p:cTn id="45" dur="750" fill="hold"/>
                                        <p:tgtEl>
                                          <p:spTgt spid="20"/>
                                        </p:tgtEl>
                                        <p:attrNameLst>
                                          <p:attrName>style.rotation</p:attrName>
                                        </p:attrNameLst>
                                      </p:cBhvr>
                                      <p:tavLst>
                                        <p:tav tm="0">
                                          <p:val>
                                            <p:fltVal val="90"/>
                                          </p:val>
                                        </p:tav>
                                        <p:tav tm="100000">
                                          <p:val>
                                            <p:fltVal val="0"/>
                                          </p:val>
                                        </p:tav>
                                      </p:tavLst>
                                    </p:anim>
                                    <p:animEffect transition="in" filter="fade">
                                      <p:cBhvr>
                                        <p:cTn id="46" dur="750"/>
                                        <p:tgtEl>
                                          <p:spTgt spid="20"/>
                                        </p:tgtEl>
                                      </p:cBhvr>
                                    </p:animEffect>
                                  </p:childTnLst>
                                </p:cTn>
                              </p:par>
                              <p:par>
                                <p:cTn id="47" presetID="32" presetClass="emph" presetSubtype="0" fill="hold" grpId="1" nodeType="withEffect">
                                  <p:stCondLst>
                                    <p:cond delay="0"/>
                                  </p:stCondLst>
                                  <p:childTnLst>
                                    <p:animRot by="120000">
                                      <p:cBhvr>
                                        <p:cTn id="48" dur="100" fill="hold">
                                          <p:stCondLst>
                                            <p:cond delay="0"/>
                                          </p:stCondLst>
                                        </p:cTn>
                                        <p:tgtEl>
                                          <p:spTgt spid="19"/>
                                        </p:tgtEl>
                                        <p:attrNameLst>
                                          <p:attrName>r</p:attrName>
                                        </p:attrNameLst>
                                      </p:cBhvr>
                                    </p:animRot>
                                    <p:animRot by="-240000">
                                      <p:cBhvr>
                                        <p:cTn id="49" dur="200" fill="hold">
                                          <p:stCondLst>
                                            <p:cond delay="200"/>
                                          </p:stCondLst>
                                        </p:cTn>
                                        <p:tgtEl>
                                          <p:spTgt spid="19"/>
                                        </p:tgtEl>
                                        <p:attrNameLst>
                                          <p:attrName>r</p:attrName>
                                        </p:attrNameLst>
                                      </p:cBhvr>
                                    </p:animRot>
                                    <p:animRot by="240000">
                                      <p:cBhvr>
                                        <p:cTn id="50" dur="200" fill="hold">
                                          <p:stCondLst>
                                            <p:cond delay="400"/>
                                          </p:stCondLst>
                                        </p:cTn>
                                        <p:tgtEl>
                                          <p:spTgt spid="19"/>
                                        </p:tgtEl>
                                        <p:attrNameLst>
                                          <p:attrName>r</p:attrName>
                                        </p:attrNameLst>
                                      </p:cBhvr>
                                    </p:animRot>
                                    <p:animRot by="-240000">
                                      <p:cBhvr>
                                        <p:cTn id="51" dur="200" fill="hold">
                                          <p:stCondLst>
                                            <p:cond delay="600"/>
                                          </p:stCondLst>
                                        </p:cTn>
                                        <p:tgtEl>
                                          <p:spTgt spid="19"/>
                                        </p:tgtEl>
                                        <p:attrNameLst>
                                          <p:attrName>r</p:attrName>
                                        </p:attrNameLst>
                                      </p:cBhvr>
                                    </p:animRot>
                                    <p:animRot by="120000">
                                      <p:cBhvr>
                                        <p:cTn id="52" dur="200" fill="hold">
                                          <p:stCondLst>
                                            <p:cond delay="800"/>
                                          </p:stCondLst>
                                        </p:cTn>
                                        <p:tgtEl>
                                          <p:spTgt spid="19"/>
                                        </p:tgtEl>
                                        <p:attrNameLst>
                                          <p:attrName>r</p:attrName>
                                        </p:attrNameLst>
                                      </p:cBhvr>
                                    </p:animRot>
                                  </p:childTnLst>
                                </p:cTn>
                              </p:par>
                              <p:par>
                                <p:cTn id="53" presetID="32" presetClass="emph" presetSubtype="0" fill="hold" grpId="1" nodeType="withEffect">
                                  <p:stCondLst>
                                    <p:cond delay="0"/>
                                  </p:stCondLst>
                                  <p:childTnLst>
                                    <p:animRot by="120000">
                                      <p:cBhvr>
                                        <p:cTn id="54" dur="100" fill="hold">
                                          <p:stCondLst>
                                            <p:cond delay="0"/>
                                          </p:stCondLst>
                                        </p:cTn>
                                        <p:tgtEl>
                                          <p:spTgt spid="20"/>
                                        </p:tgtEl>
                                        <p:attrNameLst>
                                          <p:attrName>r</p:attrName>
                                        </p:attrNameLst>
                                      </p:cBhvr>
                                    </p:animRot>
                                    <p:animRot by="-240000">
                                      <p:cBhvr>
                                        <p:cTn id="55" dur="200" fill="hold">
                                          <p:stCondLst>
                                            <p:cond delay="200"/>
                                          </p:stCondLst>
                                        </p:cTn>
                                        <p:tgtEl>
                                          <p:spTgt spid="20"/>
                                        </p:tgtEl>
                                        <p:attrNameLst>
                                          <p:attrName>r</p:attrName>
                                        </p:attrNameLst>
                                      </p:cBhvr>
                                    </p:animRot>
                                    <p:animRot by="240000">
                                      <p:cBhvr>
                                        <p:cTn id="56" dur="200" fill="hold">
                                          <p:stCondLst>
                                            <p:cond delay="400"/>
                                          </p:stCondLst>
                                        </p:cTn>
                                        <p:tgtEl>
                                          <p:spTgt spid="20"/>
                                        </p:tgtEl>
                                        <p:attrNameLst>
                                          <p:attrName>r</p:attrName>
                                        </p:attrNameLst>
                                      </p:cBhvr>
                                    </p:animRot>
                                    <p:animRot by="-240000">
                                      <p:cBhvr>
                                        <p:cTn id="57" dur="200" fill="hold">
                                          <p:stCondLst>
                                            <p:cond delay="600"/>
                                          </p:stCondLst>
                                        </p:cTn>
                                        <p:tgtEl>
                                          <p:spTgt spid="20"/>
                                        </p:tgtEl>
                                        <p:attrNameLst>
                                          <p:attrName>r</p:attrName>
                                        </p:attrNameLst>
                                      </p:cBhvr>
                                    </p:animRot>
                                    <p:animRot by="120000">
                                      <p:cBhvr>
                                        <p:cTn id="58" dur="200" fill="hold">
                                          <p:stCondLst>
                                            <p:cond delay="80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0247" grpId="0" bldLvl="0" animBg="1"/>
      <p:bldP spid="4" grpId="0" bldLvl="0" animBg="1"/>
      <p:bldP spid="18" grpId="0" bldLvl="0" animBg="1"/>
      <p:bldP spid="8" grpId="0"/>
      <p:bldP spid="13" grpId="0"/>
      <p:bldP spid="12" grpId="0"/>
      <p:bldP spid="6" grpId="0"/>
      <p:bldP spid="19" grpId="0" bldLvl="0" animBg="1"/>
      <p:bldP spid="19" grpId="1" bldLvl="0" animBg="1"/>
      <p:bldP spid="20" grpId="0" bldLvl="0" animBg="1"/>
      <p:bldP spid="20" grpId="1"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419060" y="411287"/>
            <a:ext cx="2504661" cy="1615827"/>
          </a:xfrm>
          <a:prstGeom prst="rect">
            <a:avLst/>
          </a:prstGeom>
        </p:spPr>
        <p:txBody>
          <a:bodyPr wrap="square">
            <a:spAutoFit/>
          </a:bodyPr>
          <a:lstStyle/>
          <a:p>
            <a:r>
              <a:rPr lang="id-ID" sz="11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t>
            </a:r>
            <a:endParaRPr lang="id-ID" sz="1100" dirty="0"/>
          </a:p>
        </p:txBody>
      </p:sp>
      <p:sp>
        <p:nvSpPr>
          <p:cNvPr id="15" name="Rectangle 14"/>
          <p:cNvSpPr/>
          <p:nvPr/>
        </p:nvSpPr>
        <p:spPr>
          <a:xfrm>
            <a:off x="271670" y="4830886"/>
            <a:ext cx="2504661" cy="1615827"/>
          </a:xfrm>
          <a:prstGeom prst="rect">
            <a:avLst/>
          </a:prstGeom>
        </p:spPr>
        <p:txBody>
          <a:bodyPr wrap="square">
            <a:spAutoFit/>
          </a:bodyPr>
          <a:lstStyle/>
          <a:p>
            <a:r>
              <a:rPr lang="id-ID" sz="11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t>
            </a:r>
            <a:endParaRPr lang="id-ID" sz="1100" dirty="0"/>
          </a:p>
        </p:txBody>
      </p:sp>
      <p:sp>
        <p:nvSpPr>
          <p:cNvPr id="16" name="Rectangle 15"/>
          <p:cNvSpPr/>
          <p:nvPr/>
        </p:nvSpPr>
        <p:spPr>
          <a:xfrm>
            <a:off x="6367669" y="4830886"/>
            <a:ext cx="2504661" cy="1615827"/>
          </a:xfrm>
          <a:prstGeom prst="rect">
            <a:avLst/>
          </a:prstGeom>
        </p:spPr>
        <p:txBody>
          <a:bodyPr wrap="square">
            <a:spAutoFit/>
          </a:bodyPr>
          <a:lstStyle/>
          <a:p>
            <a:r>
              <a:rPr lang="id-ID" sz="11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t>
            </a:r>
            <a:endParaRPr lang="id-ID" sz="1100" dirty="0"/>
          </a:p>
        </p:txBody>
      </p:sp>
      <p:sp>
        <p:nvSpPr>
          <p:cNvPr id="17" name="Rectangle 16"/>
          <p:cNvSpPr/>
          <p:nvPr/>
        </p:nvSpPr>
        <p:spPr>
          <a:xfrm>
            <a:off x="9415669" y="378625"/>
            <a:ext cx="2504661" cy="1615827"/>
          </a:xfrm>
          <a:prstGeom prst="rect">
            <a:avLst/>
          </a:prstGeom>
        </p:spPr>
        <p:txBody>
          <a:bodyPr wrap="square">
            <a:spAutoFit/>
          </a:bodyPr>
          <a:lstStyle/>
          <a:p>
            <a:r>
              <a:rPr lang="id-ID" sz="11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t>
            </a:r>
            <a:endParaRPr lang="id-ID" sz="1100" dirty="0"/>
          </a:p>
        </p:txBody>
      </p:sp>
      <p:pic>
        <p:nvPicPr>
          <p:cNvPr id="3" name="图片占位符 2" descr="图片包含 人员, 男士, 户外, 地面&#10;&#10;已生成极高可信度的说明">
            <a:extLst>
              <a:ext uri="{FF2B5EF4-FFF2-40B4-BE49-F238E27FC236}">
                <a16:creationId xmlns:a16="http://schemas.microsoft.com/office/drawing/2014/main" xmlns="" id="{432B9CFD-C78C-4230-8623-CD9175782FA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7011" r="27011"/>
          <a:stretch>
            <a:fillRect/>
          </a:stretch>
        </p:blipFill>
        <p:spPr>
          <a:prstGeom prst="rect">
            <a:avLst/>
          </a:prstGeom>
          <a:effectLst>
            <a:outerShdw blurRad="241300" sx="102000" sy="102000" algn="ctr" rotWithShape="0">
              <a:prstClr val="black">
                <a:alpha val="40000"/>
              </a:prstClr>
            </a:outerShdw>
          </a:effectLst>
        </p:spPr>
      </p:pic>
      <p:pic>
        <p:nvPicPr>
          <p:cNvPr id="9" name="图片占位符 8" descr="图片包含 人员, 妇女, 外表, 站立&#10;&#10;已生成极高可信度的说明">
            <a:extLst>
              <a:ext uri="{FF2B5EF4-FFF2-40B4-BE49-F238E27FC236}">
                <a16:creationId xmlns:a16="http://schemas.microsoft.com/office/drawing/2014/main" xmlns="" id="{8D949E8B-A3BA-4EBF-A5C5-5EECC1EA099B}"/>
              </a:ext>
            </a:extLst>
          </p:cNvPr>
          <p:cNvPicPr>
            <a:picLocks noGrp="1" noChangeAspect="1"/>
          </p:cNvPicPr>
          <p:nvPr>
            <p:ph type="pic" sz="quarter" idx="12"/>
          </p:nvPr>
        </p:nvPicPr>
        <p:blipFill>
          <a:blip r:embed="rId4">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1223" r="1223"/>
          <a:stretch>
            <a:fillRect/>
          </a:stretch>
        </p:blipFill>
        <p:spPr>
          <a:prstGeom prst="rect">
            <a:avLst/>
          </a:prstGeom>
          <a:effectLst>
            <a:outerShdw blurRad="241300" sx="102000" sy="102000" algn="ctr" rotWithShape="0">
              <a:prstClr val="black">
                <a:alpha val="40000"/>
              </a:prstClr>
            </a:outerShdw>
          </a:effectLst>
        </p:spPr>
      </p:pic>
      <p:pic>
        <p:nvPicPr>
          <p:cNvPr id="5" name="图片占位符 4" descr="图片包含 人员, 室内&#10;&#10;已生成极高可信度的说明">
            <a:extLst>
              <a:ext uri="{FF2B5EF4-FFF2-40B4-BE49-F238E27FC236}">
                <a16:creationId xmlns:a16="http://schemas.microsoft.com/office/drawing/2014/main" xmlns="" id="{CBA7CACB-D0F7-4CDC-A0F3-2C03A3E9010D}"/>
              </a:ext>
            </a:extLst>
          </p:cNvPr>
          <p:cNvPicPr>
            <a:picLocks noGrp="1" noChangeAspect="1"/>
          </p:cNvPicPr>
          <p:nvPr>
            <p:ph type="pic" sz="quarter" idx="11"/>
          </p:nvPr>
        </p:nvPicPr>
        <p:blipFill>
          <a:blip r:embed="rId6">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l="27011" r="27011"/>
          <a:stretch>
            <a:fillRect/>
          </a:stretch>
        </p:blipFill>
        <p:spPr>
          <a:prstGeom prst="rect">
            <a:avLst/>
          </a:prstGeom>
          <a:effectLst>
            <a:outerShdw blurRad="241300" sx="102000" sy="102000" algn="ctr" rotWithShape="0">
              <a:prstClr val="black">
                <a:alpha val="40000"/>
              </a:prstClr>
            </a:outerShdw>
          </a:effectLst>
        </p:spPr>
      </p:pic>
      <p:pic>
        <p:nvPicPr>
          <p:cNvPr id="7" name="图片占位符 6" descr="图片包含 水, 天空, 建筑物, 城市&#10;&#10;已生成极高可信度的说明">
            <a:extLst>
              <a:ext uri="{FF2B5EF4-FFF2-40B4-BE49-F238E27FC236}">
                <a16:creationId xmlns:a16="http://schemas.microsoft.com/office/drawing/2014/main" xmlns="" id="{2A194054-733D-41F7-AD68-39B3C4F293F7}"/>
              </a:ext>
            </a:extLst>
          </p:cNvPr>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7011" r="27011"/>
          <a:stretch>
            <a:fillRect/>
          </a:stretch>
        </p:blipFill>
        <p:spPr>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27390245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8395792" y="5198284"/>
            <a:ext cx="2735623" cy="443208"/>
            <a:chOff x="7175844" y="5311243"/>
            <a:chExt cx="3286540" cy="519714"/>
          </a:xfrm>
        </p:grpSpPr>
        <p:sp>
          <p:nvSpPr>
            <p:cNvPr id="13" name="Rectangle 12"/>
            <p:cNvSpPr/>
            <p:nvPr/>
          </p:nvSpPr>
          <p:spPr bwMode="auto">
            <a:xfrm>
              <a:off x="7175844" y="5311243"/>
              <a:ext cx="3286540" cy="519714"/>
            </a:xfrm>
            <a:prstGeom prst="rect">
              <a:avLst/>
            </a:prstGeom>
            <a:noFill/>
            <a:ln w="25400" cap="flat">
              <a:solidFill>
                <a:schemeClr val="accent1"/>
              </a:solid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dirty="0"/>
            </a:p>
          </p:txBody>
        </p:sp>
        <p:sp>
          <p:nvSpPr>
            <p:cNvPr id="14" name="TextBox 13"/>
            <p:cNvSpPr txBox="1">
              <a:spLocks/>
            </p:cNvSpPr>
            <p:nvPr/>
          </p:nvSpPr>
          <p:spPr>
            <a:xfrm>
              <a:off x="7427637" y="5416925"/>
              <a:ext cx="2782957" cy="324814"/>
            </a:xfrm>
            <a:prstGeom prst="rect">
              <a:avLst/>
            </a:prstGeom>
            <a:noFill/>
            <a:ln>
              <a:solidFill>
                <a:schemeClr val="accent1"/>
              </a:solidFill>
            </a:ln>
            <a:effectLst/>
          </p:spPr>
          <p:txBody>
            <a:bodyPr wrap="square" rtlCol="0">
              <a:spAutoFit/>
            </a:bodyPr>
            <a:lstStyle/>
            <a:p>
              <a:pPr algn="ctr"/>
              <a:r>
                <a:rPr lang="fr-CA" sz="1200" b="1" dirty="0">
                  <a:latin typeface="Open Sans" panose="020B0606030504020204" pitchFamily="34" charset="0"/>
                  <a:ea typeface="Open Sans" panose="020B0606030504020204" pitchFamily="34" charset="0"/>
                  <a:cs typeface="Open Sans" panose="020B0606030504020204" pitchFamily="34" charset="0"/>
                </a:rPr>
                <a:t>LEARN MORE</a:t>
              </a:r>
            </a:p>
          </p:txBody>
        </p:sp>
      </p:grpSp>
      <p:sp>
        <p:nvSpPr>
          <p:cNvPr id="15" name="TextBox 14"/>
          <p:cNvSpPr txBox="1">
            <a:spLocks/>
          </p:cNvSpPr>
          <p:nvPr/>
        </p:nvSpPr>
        <p:spPr>
          <a:xfrm>
            <a:off x="7603463" y="1616618"/>
            <a:ext cx="4320280" cy="707886"/>
          </a:xfrm>
          <a:prstGeom prst="rect">
            <a:avLst/>
          </a:prstGeom>
          <a:noFill/>
          <a:effectLst/>
        </p:spPr>
        <p:txBody>
          <a:bodyPr wrap="square" rtlCol="0">
            <a:spAutoFit/>
          </a:bodyPr>
          <a:lstStyle/>
          <a:p>
            <a:pPr algn="ctr"/>
            <a:r>
              <a:rPr lang="en-CA" sz="4000" dirty="0">
                <a:latin typeface="Open Sans" panose="020B0606030504020204" pitchFamily="34" charset="0"/>
                <a:ea typeface="Open Sans" panose="020B0606030504020204" pitchFamily="34" charset="0"/>
                <a:cs typeface="Open Sans" panose="020B0606030504020204" pitchFamily="34" charset="0"/>
              </a:rPr>
              <a:t>Meet Our Team</a:t>
            </a:r>
            <a:endParaRPr lang="fr-CA"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a:spLocks/>
          </p:cNvSpPr>
          <p:nvPr/>
        </p:nvSpPr>
        <p:spPr>
          <a:xfrm>
            <a:off x="7796171" y="1216508"/>
            <a:ext cx="3934863" cy="369332"/>
          </a:xfrm>
          <a:prstGeom prst="rect">
            <a:avLst/>
          </a:prstGeom>
          <a:noFill/>
          <a:effectLst/>
        </p:spPr>
        <p:txBody>
          <a:bodyPr wrap="square" rtlCol="0">
            <a:spAutoFit/>
          </a:bodyPr>
          <a:lstStyle/>
          <a:p>
            <a:pPr lvl="0" algn="ctr"/>
            <a:r>
              <a:rPr lang="it-IT" spc="400" dirty="0">
                <a:latin typeface="Open Sans" panose="020B0606030504020204" pitchFamily="34" charset="0"/>
                <a:ea typeface="Open Sans" panose="020B0606030504020204" pitchFamily="34" charset="0"/>
                <a:cs typeface="Open Sans" panose="020B0606030504020204" pitchFamily="34" charset="0"/>
              </a:rPr>
              <a:t>Occaecat vero aesthetic</a:t>
            </a:r>
            <a:endParaRPr lang="fr-CA" spc="4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17" name="Straight Connector 16"/>
          <p:cNvCxnSpPr/>
          <p:nvPr/>
        </p:nvCxnSpPr>
        <p:spPr>
          <a:xfrm>
            <a:off x="7988880" y="2580980"/>
            <a:ext cx="3549446" cy="0"/>
          </a:xfrm>
          <a:prstGeom prst="line">
            <a:avLst/>
          </a:prstGeom>
          <a:ln w="25400">
            <a:solidFill>
              <a:schemeClr val="accent1"/>
            </a:solidFill>
          </a:ln>
        </p:spPr>
        <p:style>
          <a:lnRef idx="1">
            <a:schemeClr val="dk1"/>
          </a:lnRef>
          <a:fillRef idx="0">
            <a:schemeClr val="dk1"/>
          </a:fillRef>
          <a:effectRef idx="0">
            <a:schemeClr val="dk1"/>
          </a:effectRef>
          <a:fontRef idx="minor">
            <a:schemeClr val="tx1"/>
          </a:fontRef>
        </p:style>
      </p:cxnSp>
      <p:sp>
        <p:nvSpPr>
          <p:cNvPr id="18" name="Rectangle 17"/>
          <p:cNvSpPr/>
          <p:nvPr/>
        </p:nvSpPr>
        <p:spPr>
          <a:xfrm>
            <a:off x="7988879" y="2837457"/>
            <a:ext cx="3549446" cy="1754326"/>
          </a:xfrm>
          <a:prstGeom prst="rect">
            <a:avLst/>
          </a:prstGeom>
        </p:spPr>
        <p:txBody>
          <a:bodyPr wrap="square">
            <a:spAutoFit/>
          </a:bodyPr>
          <a:lstStyle/>
          <a:p>
            <a:pPr algn="ctr"/>
            <a:r>
              <a:rPr lang="id-ID" sz="12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Aenean ultrices, mi sed mollis suscipit, diam ipsum fermentum leo, non malesuada justo massa vitae ex</a:t>
            </a:r>
            <a:endParaRPr lang="id-ID" sz="1200" dirty="0"/>
          </a:p>
        </p:txBody>
      </p:sp>
      <p:pic>
        <p:nvPicPr>
          <p:cNvPr id="24" name="图片占位符 23">
            <a:extLst>
              <a:ext uri="{FF2B5EF4-FFF2-40B4-BE49-F238E27FC236}">
                <a16:creationId xmlns:a16="http://schemas.microsoft.com/office/drawing/2014/main" xmlns="" id="{503D4EA8-2FEC-4E38-93E9-E6D9AF469DF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073" b="4073"/>
          <a:stretch>
            <a:fillRect/>
          </a:stretch>
        </p:blipFill>
        <p:spPr>
          <a:prstGeom prst="rect">
            <a:avLst/>
          </a:prstGeom>
          <a:effectLst>
            <a:outerShdw blurRad="241300" sx="102000" sy="102000" algn="ctr" rotWithShape="0">
              <a:prstClr val="black">
                <a:alpha val="40000"/>
              </a:prstClr>
            </a:outerShdw>
          </a:effectLst>
        </p:spPr>
      </p:pic>
      <p:pic>
        <p:nvPicPr>
          <p:cNvPr id="26" name="图片占位符 25" descr="图片包含 建筑物, 地面, 人员, 妇女&#10;&#10;已生成极高可信度的说明">
            <a:extLst>
              <a:ext uri="{FF2B5EF4-FFF2-40B4-BE49-F238E27FC236}">
                <a16:creationId xmlns:a16="http://schemas.microsoft.com/office/drawing/2014/main" xmlns="" id="{7B777EAD-E201-4FDA-AD8C-92B16C8AD89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0373" b="10373"/>
          <a:stretch>
            <a:fillRect/>
          </a:stretch>
        </p:blipFill>
        <p:spPr>
          <a:prstGeom prst="rect">
            <a:avLst/>
          </a:prstGeom>
          <a:effectLst>
            <a:outerShdw blurRad="241300" sx="102000" sy="102000" algn="ctr" rotWithShape="0">
              <a:prstClr val="black">
                <a:alpha val="40000"/>
              </a:prstClr>
            </a:outerShdw>
          </a:effectLst>
        </p:spPr>
      </p:pic>
      <p:pic>
        <p:nvPicPr>
          <p:cNvPr id="28" name="图片占位符 27" descr="图片包含 服装, 人员, 领带, 戴着&#10;&#10;已生成极高可信度的说明">
            <a:extLst>
              <a:ext uri="{FF2B5EF4-FFF2-40B4-BE49-F238E27FC236}">
                <a16:creationId xmlns:a16="http://schemas.microsoft.com/office/drawing/2014/main" xmlns="" id="{701AFB17-BA17-4B61-AA35-73736B6C9238}"/>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3583" b="3583"/>
          <a:stretch>
            <a:fillRect/>
          </a:stretch>
        </p:blipFill>
        <p:spPr>
          <a:prstGeom prst="rect">
            <a:avLst/>
          </a:prstGeom>
          <a:effectLst>
            <a:outerShdw blurRad="241300" sx="102000" sy="102000" algn="ctr" rotWithShape="0">
              <a:prstClr val="black">
                <a:alpha val="40000"/>
              </a:prstClr>
            </a:outerShdw>
          </a:effectLst>
        </p:spPr>
      </p:pic>
      <p:pic>
        <p:nvPicPr>
          <p:cNvPr id="22" name="图片占位符 21">
            <a:extLst>
              <a:ext uri="{FF2B5EF4-FFF2-40B4-BE49-F238E27FC236}">
                <a16:creationId xmlns:a16="http://schemas.microsoft.com/office/drawing/2014/main" xmlns="" id="{24010278-8FD0-4C8C-B99D-63020A7014AC}"/>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22600" r="22600"/>
          <a:stretch>
            <a:fillRect/>
          </a:stretch>
        </p:blipFill>
        <p:spPr>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291183985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61890" y="3968899"/>
            <a:ext cx="3816440" cy="1015663"/>
          </a:xfrm>
          <a:prstGeom prst="rect">
            <a:avLst/>
          </a:prstGeom>
        </p:spPr>
        <p:txBody>
          <a:bodyPr wrap="square">
            <a:spAutoFit/>
          </a:bodyPr>
          <a:lstStyle/>
          <a:p>
            <a:pPr algn="just"/>
            <a:r>
              <a:rPr lang="id-ID" sz="1200" dirty="0">
                <a:solidFill>
                  <a:schemeClr val="bg1"/>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a:t>
            </a:r>
            <a:endParaRPr lang="id-ID" sz="1200" dirty="0">
              <a:solidFill>
                <a:schemeClr val="bg1"/>
              </a:solidFill>
            </a:endParaRPr>
          </a:p>
        </p:txBody>
      </p:sp>
      <p:sp>
        <p:nvSpPr>
          <p:cNvPr id="6" name="Rectangle 5"/>
          <p:cNvSpPr/>
          <p:nvPr/>
        </p:nvSpPr>
        <p:spPr>
          <a:xfrm>
            <a:off x="6272011" y="1803042"/>
            <a:ext cx="5112913" cy="359320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0" name="图片占位符 9" descr="图片包含 人员, 男士, 户外, 地面&#10;&#10;已生成极高可信度的说明">
            <a:extLst>
              <a:ext uri="{FF2B5EF4-FFF2-40B4-BE49-F238E27FC236}">
                <a16:creationId xmlns:a16="http://schemas.microsoft.com/office/drawing/2014/main" xmlns="" id="{CEF9097C-17A8-475B-AB9F-F4D912BF4A3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a:xfrm>
            <a:off x="600766" y="337930"/>
            <a:ext cx="10990469" cy="6182139"/>
          </a:xfrm>
          <a:prstGeom prst="rect">
            <a:avLst/>
          </a:prstGeom>
          <a:effectLst>
            <a:outerShdw blurRad="241300" sx="102000" sy="102000" algn="ctr" rotWithShape="0">
              <a:prstClr val="black">
                <a:alpha val="40000"/>
              </a:prstClr>
            </a:outerShdw>
          </a:effectLst>
        </p:spPr>
      </p:pic>
      <p:sp>
        <p:nvSpPr>
          <p:cNvPr id="7" name="Rectangle 2">
            <a:extLst>
              <a:ext uri="{FF2B5EF4-FFF2-40B4-BE49-F238E27FC236}">
                <a16:creationId xmlns:a16="http://schemas.microsoft.com/office/drawing/2014/main" xmlns="" id="{31238603-3A5C-497F-A311-7618B288FB2E}"/>
              </a:ext>
            </a:extLst>
          </p:cNvPr>
          <p:cNvSpPr/>
          <p:nvPr/>
        </p:nvSpPr>
        <p:spPr>
          <a:xfrm>
            <a:off x="1395896" y="1660575"/>
            <a:ext cx="2632765" cy="2308324"/>
          </a:xfrm>
          <a:prstGeom prst="rect">
            <a:avLst/>
          </a:prstGeom>
        </p:spPr>
        <p:txBody>
          <a:bodyPr wrap="square">
            <a:spAutoFit/>
          </a:bodyPr>
          <a:lstStyle/>
          <a:p>
            <a:pPr algn="r"/>
            <a:r>
              <a:rPr lang="id-ID" sz="1200" dirty="0">
                <a:solidFill>
                  <a:schemeClr val="tx1">
                    <a:lumMod val="95000"/>
                    <a:lumOff val="5000"/>
                  </a:schemeClr>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Aenean ultrices, mi sed mollis suscipit, diam ipsum fermentum leo, non malesuada justo massa vitae ex</a:t>
            </a:r>
            <a:endParaRPr lang="id-ID" sz="1200" dirty="0">
              <a:solidFill>
                <a:schemeClr val="tx1">
                  <a:lumMod val="95000"/>
                  <a:lumOff val="5000"/>
                </a:schemeClr>
              </a:solidFill>
            </a:endParaRPr>
          </a:p>
        </p:txBody>
      </p:sp>
      <p:sp>
        <p:nvSpPr>
          <p:cNvPr id="8" name="TextBox 3">
            <a:extLst>
              <a:ext uri="{FF2B5EF4-FFF2-40B4-BE49-F238E27FC236}">
                <a16:creationId xmlns:a16="http://schemas.microsoft.com/office/drawing/2014/main" xmlns="" id="{89046AFE-B186-4E54-BBF3-0C76F7D809E4}"/>
              </a:ext>
            </a:extLst>
          </p:cNvPr>
          <p:cNvSpPr txBox="1"/>
          <p:nvPr/>
        </p:nvSpPr>
        <p:spPr>
          <a:xfrm>
            <a:off x="1087307" y="1277991"/>
            <a:ext cx="2954606" cy="369332"/>
          </a:xfrm>
          <a:prstGeom prst="rect">
            <a:avLst/>
          </a:prstGeom>
          <a:noFill/>
        </p:spPr>
        <p:txBody>
          <a:bodyPr wrap="square" lIns="91440" tIns="0" rIns="91440" bIns="0" rtlCol="0">
            <a:spAutoFit/>
          </a:bodyPr>
          <a:lstStyle/>
          <a:p>
            <a:pPr algn="r"/>
            <a:r>
              <a:rPr lang="id-ID" sz="24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TEXT YOUR HERE</a:t>
            </a:r>
            <a:endParaRPr lang="en-US" sz="2400" b="1"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6415950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259" y="3570668"/>
            <a:ext cx="5049481" cy="1200329"/>
          </a:xfrm>
          <a:prstGeom prst="rect">
            <a:avLst/>
          </a:prstGeom>
        </p:spPr>
        <p:txBody>
          <a:bodyPr wrap="square">
            <a:spAutoFit/>
          </a:bodyPr>
          <a:lstStyle/>
          <a:p>
            <a:pPr algn="ctr"/>
            <a:r>
              <a:rPr lang="id-ID" sz="1200" dirty="0">
                <a:solidFill>
                  <a:srgbClr val="000000"/>
                </a:solidFill>
                <a:latin typeface="Open Sans" panose="020B0606030504020204" pitchFamily="34" charset="0"/>
              </a:rPr>
              <a:t>Lorem ipsum dolor sit amet, consectetur adipiscing elit. In id elit sit amet nulla vulputate pulvinar. Nullam aliquet justo eu libero tincidunt, at ultricies ex pellentesque. Sed quis lorem faucibus nisl dapibus pretium non quis quam. Vivamus nec iaculis libero. Aenean ultrices, mi sed mollis suscipit, diam ipsum fermentum leo, non malesuada justo massa vitae ex</a:t>
            </a:r>
            <a:endParaRPr lang="id-ID" sz="1200" dirty="0"/>
          </a:p>
        </p:txBody>
      </p:sp>
      <p:sp>
        <p:nvSpPr>
          <p:cNvPr id="5" name="TextBox 4"/>
          <p:cNvSpPr txBox="1"/>
          <p:nvPr/>
        </p:nvSpPr>
        <p:spPr>
          <a:xfrm>
            <a:off x="4708233" y="3059668"/>
            <a:ext cx="2775532" cy="369332"/>
          </a:xfrm>
          <a:prstGeom prst="rect">
            <a:avLst/>
          </a:prstGeom>
          <a:noFill/>
        </p:spPr>
        <p:txBody>
          <a:bodyPr wrap="square" lIns="91440" tIns="0" rIns="91440" bIns="0" rtlCol="0">
            <a:spAutoFit/>
          </a:bodyPr>
          <a:lstStyle/>
          <a:p>
            <a:r>
              <a:rPr lang="id-ID" sz="24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TEXT YOUR HERE</a:t>
            </a:r>
            <a:endParaRPr lang="en-US" sz="2400" b="1"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图片占位符 8">
            <a:extLst>
              <a:ext uri="{FF2B5EF4-FFF2-40B4-BE49-F238E27FC236}">
                <a16:creationId xmlns:a16="http://schemas.microsoft.com/office/drawing/2014/main" xmlns="" id="{25959418-D71C-4BF8-AA9F-77B05C852D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4012" r="34012"/>
          <a:stretch>
            <a:fillRect/>
          </a:stretch>
        </p:blipFill>
        <p:spPr>
          <a:prstGeom prst="rect">
            <a:avLst/>
          </a:prstGeom>
          <a:effectLst>
            <a:outerShdw blurRad="241300" sx="102000" sy="102000" algn="ctr" rotWithShape="0">
              <a:prstClr val="black">
                <a:alpha val="40000"/>
              </a:prstClr>
            </a:outerShdw>
          </a:effectLst>
        </p:spPr>
      </p:pic>
      <p:pic>
        <p:nvPicPr>
          <p:cNvPr id="13" name="图片占位符 12">
            <a:extLst>
              <a:ext uri="{FF2B5EF4-FFF2-40B4-BE49-F238E27FC236}">
                <a16:creationId xmlns:a16="http://schemas.microsoft.com/office/drawing/2014/main" xmlns="" id="{C112AE8E-F845-4CB2-978A-B698D61D9594}"/>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3933" r="13933"/>
          <a:stretch>
            <a:fillRect/>
          </a:stretch>
        </p:blipFill>
        <p:spPr>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139310047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81125" y="4899612"/>
            <a:ext cx="1392214" cy="139221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2"/>
          </a:p>
        </p:txBody>
      </p:sp>
      <p:sp>
        <p:nvSpPr>
          <p:cNvPr id="5" name="矩形 4"/>
          <p:cNvSpPr/>
          <p:nvPr/>
        </p:nvSpPr>
        <p:spPr>
          <a:xfrm>
            <a:off x="594165" y="560484"/>
            <a:ext cx="1392214" cy="139221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2"/>
          </a:p>
        </p:txBody>
      </p:sp>
      <p:cxnSp>
        <p:nvCxnSpPr>
          <p:cNvPr id="7" name="直接连接符 6"/>
          <p:cNvCxnSpPr/>
          <p:nvPr/>
        </p:nvCxnSpPr>
        <p:spPr>
          <a:xfrm>
            <a:off x="6294526" y="3437220"/>
            <a:ext cx="4968216" cy="569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10738609" y="2857447"/>
            <a:ext cx="1264" cy="31327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0630494" y="3334164"/>
            <a:ext cx="217493" cy="2174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2"/>
          </a:p>
        </p:txBody>
      </p:sp>
      <p:sp>
        <p:nvSpPr>
          <p:cNvPr id="22" name="文本框 21"/>
          <p:cNvSpPr txBox="1"/>
          <p:nvPr/>
        </p:nvSpPr>
        <p:spPr>
          <a:xfrm>
            <a:off x="6294527" y="3829847"/>
            <a:ext cx="4222794" cy="17014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lnSpc>
                <a:spcPct val="150000"/>
              </a:lnSpc>
            </a:pPr>
            <a:r>
              <a:rPr lang="zh-CN" altLang="en-US" sz="996">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r" fontAlgn="auto">
              <a:lnSpc>
                <a:spcPct val="150000"/>
              </a:lnSpc>
            </a:pPr>
            <a:endParaRPr lang="zh-CN" altLang="en-US" sz="996" dirty="0">
              <a:latin typeface="华文细黑" panose="02010600040101010101" charset="-122"/>
              <a:ea typeface="华文细黑" panose="02010600040101010101" charset="-122"/>
              <a:sym typeface="+mn-ea"/>
            </a:endParaRPr>
          </a:p>
          <a:p>
            <a:pPr algn="r" fontAlgn="auto">
              <a:lnSpc>
                <a:spcPct val="150000"/>
              </a:lnSpc>
            </a:pPr>
            <a:r>
              <a:rPr lang="zh-CN" altLang="en-US" sz="996">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996" dirty="0">
              <a:latin typeface="华文细黑" panose="02010600040101010101" charset="-122"/>
              <a:ea typeface="华文细黑" panose="02010600040101010101" charset="-122"/>
              <a:sym typeface="+mn-ea"/>
            </a:endParaRPr>
          </a:p>
        </p:txBody>
      </p:sp>
      <p:sp>
        <p:nvSpPr>
          <p:cNvPr id="11" name="文本框 10"/>
          <p:cNvSpPr txBox="1"/>
          <p:nvPr/>
        </p:nvSpPr>
        <p:spPr>
          <a:xfrm>
            <a:off x="5565688" y="2231324"/>
            <a:ext cx="3543758" cy="3936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792" b="1" dirty="0">
                <a:solidFill>
                  <a:schemeClr val="accent1"/>
                </a:solidFill>
                <a:latin typeface="华文细黑" panose="02010600040101010101" charset="-122"/>
                <a:ea typeface="华文细黑" panose="02010600040101010101" charset="-122"/>
                <a:sym typeface="+mn-ea"/>
              </a:rPr>
              <a:t>点击添加标题</a:t>
            </a:r>
          </a:p>
        </p:txBody>
      </p:sp>
      <p:pic>
        <p:nvPicPr>
          <p:cNvPr id="10" name="图片占位符 9" descr="图片包含 人员, 男士, 就坐, 黑色&#10;&#10;已生成高可信度的说明">
            <a:extLst>
              <a:ext uri="{FF2B5EF4-FFF2-40B4-BE49-F238E27FC236}">
                <a16:creationId xmlns:a16="http://schemas.microsoft.com/office/drawing/2014/main" xmlns="" id="{A7665005-CC21-4F4A-936C-DD12B3114CF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894" r="21894"/>
          <a:stretch>
            <a:fillRect/>
          </a:stretch>
        </p:blipFill>
        <p:spPr>
          <a:xfrm>
            <a:off x="976313" y="965200"/>
            <a:ext cx="3806825" cy="4514850"/>
          </a:xfrm>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25911749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par>
                                <p:cTn id="24" presetID="22" presetClass="entr" presetSubtype="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3000"/>
                            </p:stCondLst>
                            <p:childTnLst>
                              <p:par>
                                <p:cTn id="34" presetID="14" presetClass="entr" presetSubtype="5" fill="hold" grpId="1"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randombar(vertical)">
                                      <p:cBhvr>
                                        <p:cTn id="3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bldLvl="0" animBg="1"/>
      <p:bldP spid="5" grpId="0" animBg="1"/>
      <p:bldP spid="5" grpId="1" bldLvl="0" animBg="1"/>
      <p:bldP spid="9" grpId="0" bldLvl="0" animBg="1"/>
      <p:bldP spid="22" grpId="0"/>
      <p:bldP spid="22"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574626" y="342900"/>
            <a:ext cx="641073" cy="548740"/>
          </a:xfrm>
          <a:prstGeom prst="rect">
            <a:avLst/>
          </a:prstGeom>
        </p:spPr>
        <p:txBody>
          <a:bodyPr vert="wordArtVert" wrap="none">
            <a:spAutoFit/>
          </a:bodyPr>
          <a:lstStyle/>
          <a:p>
            <a:pPr>
              <a:lnSpc>
                <a:spcPct val="200000"/>
              </a:lnSpc>
            </a:pPr>
            <a:r>
              <a:rPr lang="en-US" sz="1250">
                <a:solidFill>
                  <a:schemeClr val="tx2"/>
                </a:solidFill>
                <a:latin typeface="Montserrat" panose="00000500000000000000" pitchFamily="50" charset="0"/>
              </a:rPr>
              <a:t>04</a:t>
            </a:r>
          </a:p>
        </p:txBody>
      </p:sp>
      <p:sp>
        <p:nvSpPr>
          <p:cNvPr id="6" name="Прямоугольник 5"/>
          <p:cNvSpPr/>
          <p:nvPr/>
        </p:nvSpPr>
        <p:spPr>
          <a:xfrm>
            <a:off x="11571810" y="4635470"/>
            <a:ext cx="641073" cy="1917961"/>
          </a:xfrm>
          <a:prstGeom prst="rect">
            <a:avLst/>
          </a:prstGeom>
        </p:spPr>
        <p:txBody>
          <a:bodyPr vert="wordArtVert" wrap="none">
            <a:spAutoFit/>
          </a:bodyPr>
          <a:lstStyle/>
          <a:p>
            <a:pPr>
              <a:lnSpc>
                <a:spcPct val="200000"/>
              </a:lnSpc>
            </a:pPr>
            <a:r>
              <a:rPr lang="en-US" sz="1250" dirty="0">
                <a:solidFill>
                  <a:schemeClr val="tx2"/>
                </a:solidFill>
                <a:latin typeface="Montserrat" panose="00000500000000000000" pitchFamily="50" charset="0"/>
              </a:rPr>
              <a:t>business</a:t>
            </a:r>
          </a:p>
        </p:txBody>
      </p:sp>
      <p:sp>
        <p:nvSpPr>
          <p:cNvPr id="9" name="TextBox 8"/>
          <p:cNvSpPr txBox="1"/>
          <p:nvPr/>
        </p:nvSpPr>
        <p:spPr>
          <a:xfrm>
            <a:off x="6178550" y="5334000"/>
            <a:ext cx="4411663" cy="1015663"/>
          </a:xfrm>
          <a:prstGeom prst="rect">
            <a:avLst/>
          </a:prstGeom>
          <a:noFill/>
        </p:spPr>
        <p:txBody>
          <a:bodyPr wrap="square" rtlCol="0">
            <a:spAutoFit/>
          </a:bodyPr>
          <a:lstStyle/>
          <a:p>
            <a:r>
              <a:rPr lang="en-US" sz="1500" dirty="0" err="1">
                <a:solidFill>
                  <a:schemeClr val="tx2"/>
                </a:solidFill>
              </a:rPr>
              <a:t>Aliquam</a:t>
            </a:r>
            <a:r>
              <a:rPr lang="en-US" sz="1500" dirty="0">
                <a:solidFill>
                  <a:schemeClr val="tx2"/>
                </a:solidFill>
              </a:rPr>
              <a:t> pharetra, dolor at </a:t>
            </a:r>
            <a:r>
              <a:rPr lang="en-US" sz="1500" dirty="0" err="1">
                <a:solidFill>
                  <a:schemeClr val="tx2"/>
                </a:solidFill>
              </a:rPr>
              <a:t>scelerisque</a:t>
            </a:r>
            <a:r>
              <a:rPr lang="en-US" sz="1500" dirty="0">
                <a:solidFill>
                  <a:schemeClr val="tx2"/>
                </a:solidFill>
              </a:rPr>
              <a:t> dictum, </a:t>
            </a:r>
            <a:r>
              <a:rPr lang="en-US" sz="1500" dirty="0" err="1">
                <a:solidFill>
                  <a:schemeClr val="tx2"/>
                </a:solidFill>
              </a:rPr>
              <a:t>nunc</a:t>
            </a:r>
            <a:r>
              <a:rPr lang="en-US" sz="1500" dirty="0">
                <a:solidFill>
                  <a:schemeClr val="tx2"/>
                </a:solidFill>
              </a:rPr>
              <a:t> </a:t>
            </a:r>
            <a:r>
              <a:rPr lang="en-US" sz="1500" dirty="0" err="1">
                <a:solidFill>
                  <a:schemeClr val="tx2"/>
                </a:solidFill>
              </a:rPr>
              <a:t>leo</a:t>
            </a:r>
            <a:r>
              <a:rPr lang="en-US" sz="1500" dirty="0">
                <a:solidFill>
                  <a:schemeClr val="tx2"/>
                </a:solidFill>
              </a:rPr>
              <a:t> </a:t>
            </a:r>
            <a:r>
              <a:rPr lang="en-US" sz="1500" dirty="0" err="1">
                <a:solidFill>
                  <a:schemeClr val="tx2"/>
                </a:solidFill>
              </a:rPr>
              <a:t>feugiat</a:t>
            </a:r>
            <a:r>
              <a:rPr lang="en-US" sz="1500" dirty="0">
                <a:solidFill>
                  <a:schemeClr val="tx2"/>
                </a:solidFill>
              </a:rPr>
              <a:t> </a:t>
            </a:r>
            <a:r>
              <a:rPr lang="en-US" sz="1500" dirty="0" err="1">
                <a:solidFill>
                  <a:schemeClr val="tx2"/>
                </a:solidFill>
              </a:rPr>
              <a:t>metus</a:t>
            </a:r>
            <a:r>
              <a:rPr lang="en-US" sz="1500" dirty="0">
                <a:solidFill>
                  <a:schemeClr val="tx2"/>
                </a:solidFill>
              </a:rPr>
              <a:t>, sit </a:t>
            </a:r>
            <a:r>
              <a:rPr lang="en-US" sz="1500" dirty="0" err="1">
                <a:solidFill>
                  <a:schemeClr val="tx2"/>
                </a:solidFill>
              </a:rPr>
              <a:t>ametes</a:t>
            </a:r>
            <a:r>
              <a:rPr lang="en-US" sz="1500" dirty="0">
                <a:solidFill>
                  <a:schemeClr val="tx2"/>
                </a:solidFill>
              </a:rPr>
              <a:t> </a:t>
            </a:r>
            <a:r>
              <a:rPr lang="en-US" sz="1500" dirty="0" err="1">
                <a:solidFill>
                  <a:schemeClr val="tx2"/>
                </a:solidFill>
              </a:rPr>
              <a:t>venenatis</a:t>
            </a:r>
            <a:r>
              <a:rPr lang="en-US" sz="1500" dirty="0">
                <a:solidFill>
                  <a:schemeClr val="tx2"/>
                </a:solidFill>
              </a:rPr>
              <a:t> </a:t>
            </a:r>
            <a:r>
              <a:rPr lang="en-US" sz="1500" dirty="0" err="1">
                <a:solidFill>
                  <a:schemeClr val="tx2"/>
                </a:solidFill>
              </a:rPr>
              <a:t>justo</a:t>
            </a:r>
            <a:r>
              <a:rPr lang="en-US" sz="1500" dirty="0">
                <a:solidFill>
                  <a:schemeClr val="tx2"/>
                </a:solidFill>
              </a:rPr>
              <a:t> ligula ac </a:t>
            </a:r>
            <a:r>
              <a:rPr lang="en-US" sz="1500" dirty="0" err="1">
                <a:solidFill>
                  <a:schemeClr val="tx2"/>
                </a:solidFill>
              </a:rPr>
              <a:t>mauris</a:t>
            </a:r>
            <a:r>
              <a:rPr lang="en-US" sz="1500" dirty="0">
                <a:solidFill>
                  <a:schemeClr val="tx2"/>
                </a:solidFill>
              </a:rPr>
              <a:t>. </a:t>
            </a:r>
            <a:r>
              <a:rPr lang="en-US" sz="1500" dirty="0" err="1">
                <a:solidFill>
                  <a:schemeClr val="tx2"/>
                </a:solidFill>
              </a:rPr>
              <a:t>Pellentesque</a:t>
            </a:r>
            <a:r>
              <a:rPr lang="en-US" sz="1500" dirty="0">
                <a:solidFill>
                  <a:schemeClr val="tx2"/>
                </a:solidFill>
              </a:rPr>
              <a:t> in semper </a:t>
            </a:r>
            <a:r>
              <a:rPr lang="en-US" sz="1500" dirty="0" err="1">
                <a:solidFill>
                  <a:schemeClr val="tx2"/>
                </a:solidFill>
              </a:rPr>
              <a:t>risus</a:t>
            </a:r>
            <a:r>
              <a:rPr lang="en-US" sz="1500" dirty="0">
                <a:solidFill>
                  <a:schemeClr val="tx2"/>
                </a:solidFill>
              </a:rPr>
              <a:t>, vel </a:t>
            </a:r>
            <a:r>
              <a:rPr lang="en-US" sz="1500" dirty="0" err="1">
                <a:solidFill>
                  <a:schemeClr val="tx2"/>
                </a:solidFill>
              </a:rPr>
              <a:t>volutpat</a:t>
            </a:r>
            <a:r>
              <a:rPr lang="en-US" sz="1500" dirty="0">
                <a:solidFill>
                  <a:schemeClr val="tx2"/>
                </a:solidFill>
              </a:rPr>
              <a:t> magna. </a:t>
            </a:r>
            <a:r>
              <a:rPr lang="en-US" sz="1500" dirty="0" err="1">
                <a:solidFill>
                  <a:schemeClr val="tx2"/>
                </a:solidFill>
              </a:rPr>
              <a:t>Vivamus</a:t>
            </a:r>
            <a:r>
              <a:rPr lang="en-US" sz="1500" dirty="0">
                <a:solidFill>
                  <a:schemeClr val="tx2"/>
                </a:solidFill>
              </a:rPr>
              <a:t> </a:t>
            </a:r>
            <a:r>
              <a:rPr lang="en-US" sz="1500" dirty="0" err="1">
                <a:solidFill>
                  <a:schemeClr val="tx2"/>
                </a:solidFill>
              </a:rPr>
              <a:t>eget</a:t>
            </a:r>
            <a:r>
              <a:rPr lang="en-US" sz="1500" dirty="0">
                <a:solidFill>
                  <a:schemeClr val="tx2"/>
                </a:solidFill>
              </a:rPr>
              <a:t> </a:t>
            </a:r>
            <a:r>
              <a:rPr lang="en-US" sz="1500" dirty="0" err="1">
                <a:solidFill>
                  <a:schemeClr val="tx2"/>
                </a:solidFill>
              </a:rPr>
              <a:t>ultrices</a:t>
            </a:r>
            <a:r>
              <a:rPr lang="en-US" sz="1500" dirty="0">
                <a:solidFill>
                  <a:schemeClr val="tx2"/>
                </a:solidFill>
              </a:rPr>
              <a:t> </a:t>
            </a:r>
            <a:r>
              <a:rPr lang="en-US" sz="1500" dirty="0" err="1">
                <a:solidFill>
                  <a:schemeClr val="tx2"/>
                </a:solidFill>
              </a:rPr>
              <a:t>elit</a:t>
            </a:r>
            <a:r>
              <a:rPr lang="en-US" sz="1500" dirty="0">
                <a:solidFill>
                  <a:schemeClr val="tx2"/>
                </a:solidFill>
              </a:rPr>
              <a:t>. </a:t>
            </a:r>
          </a:p>
        </p:txBody>
      </p:sp>
      <p:sp>
        <p:nvSpPr>
          <p:cNvPr id="10" name="TextBox 9"/>
          <p:cNvSpPr txBox="1"/>
          <p:nvPr/>
        </p:nvSpPr>
        <p:spPr>
          <a:xfrm>
            <a:off x="806450" y="5334000"/>
            <a:ext cx="4411663" cy="1015663"/>
          </a:xfrm>
          <a:prstGeom prst="rect">
            <a:avLst/>
          </a:prstGeom>
          <a:noFill/>
        </p:spPr>
        <p:txBody>
          <a:bodyPr wrap="square" rtlCol="0">
            <a:spAutoFit/>
          </a:bodyPr>
          <a:lstStyle/>
          <a:p>
            <a:r>
              <a:rPr lang="en-US" sz="1500" dirty="0" err="1">
                <a:solidFill>
                  <a:schemeClr val="tx2"/>
                </a:solidFill>
              </a:rPr>
              <a:t>Aliquam</a:t>
            </a:r>
            <a:r>
              <a:rPr lang="en-US" sz="1500" dirty="0">
                <a:solidFill>
                  <a:schemeClr val="tx2"/>
                </a:solidFill>
              </a:rPr>
              <a:t> pharetra, dolor at </a:t>
            </a:r>
            <a:r>
              <a:rPr lang="en-US" sz="1500" dirty="0" err="1">
                <a:solidFill>
                  <a:schemeClr val="tx2"/>
                </a:solidFill>
              </a:rPr>
              <a:t>scelerisque</a:t>
            </a:r>
            <a:r>
              <a:rPr lang="en-US" sz="1500" dirty="0">
                <a:solidFill>
                  <a:schemeClr val="tx2"/>
                </a:solidFill>
              </a:rPr>
              <a:t> dictum, </a:t>
            </a:r>
            <a:r>
              <a:rPr lang="en-US" sz="1500" dirty="0" err="1">
                <a:solidFill>
                  <a:schemeClr val="tx2"/>
                </a:solidFill>
              </a:rPr>
              <a:t>nunc</a:t>
            </a:r>
            <a:r>
              <a:rPr lang="en-US" sz="1500" dirty="0">
                <a:solidFill>
                  <a:schemeClr val="tx2"/>
                </a:solidFill>
              </a:rPr>
              <a:t> </a:t>
            </a:r>
            <a:r>
              <a:rPr lang="en-US" sz="1500" dirty="0" err="1">
                <a:solidFill>
                  <a:schemeClr val="tx2"/>
                </a:solidFill>
              </a:rPr>
              <a:t>leo</a:t>
            </a:r>
            <a:r>
              <a:rPr lang="en-US" sz="1500" dirty="0">
                <a:solidFill>
                  <a:schemeClr val="tx2"/>
                </a:solidFill>
              </a:rPr>
              <a:t> </a:t>
            </a:r>
            <a:r>
              <a:rPr lang="en-US" sz="1500" dirty="0" err="1">
                <a:solidFill>
                  <a:schemeClr val="tx2"/>
                </a:solidFill>
              </a:rPr>
              <a:t>feugiat</a:t>
            </a:r>
            <a:r>
              <a:rPr lang="en-US" sz="1500" dirty="0">
                <a:solidFill>
                  <a:schemeClr val="tx2"/>
                </a:solidFill>
              </a:rPr>
              <a:t> </a:t>
            </a:r>
            <a:r>
              <a:rPr lang="en-US" sz="1500" dirty="0" err="1">
                <a:solidFill>
                  <a:schemeClr val="tx2"/>
                </a:solidFill>
              </a:rPr>
              <a:t>metus</a:t>
            </a:r>
            <a:r>
              <a:rPr lang="en-US" sz="1500" dirty="0">
                <a:solidFill>
                  <a:schemeClr val="tx2"/>
                </a:solidFill>
              </a:rPr>
              <a:t>, sit </a:t>
            </a:r>
            <a:r>
              <a:rPr lang="en-US" sz="1500" dirty="0" err="1">
                <a:solidFill>
                  <a:schemeClr val="tx2"/>
                </a:solidFill>
              </a:rPr>
              <a:t>ametes</a:t>
            </a:r>
            <a:r>
              <a:rPr lang="en-US" sz="1500" dirty="0">
                <a:solidFill>
                  <a:schemeClr val="tx2"/>
                </a:solidFill>
              </a:rPr>
              <a:t> </a:t>
            </a:r>
            <a:r>
              <a:rPr lang="en-US" sz="1500" dirty="0" err="1">
                <a:solidFill>
                  <a:schemeClr val="tx2"/>
                </a:solidFill>
              </a:rPr>
              <a:t>venenatis</a:t>
            </a:r>
            <a:r>
              <a:rPr lang="en-US" sz="1500" dirty="0">
                <a:solidFill>
                  <a:schemeClr val="tx2"/>
                </a:solidFill>
              </a:rPr>
              <a:t> </a:t>
            </a:r>
            <a:r>
              <a:rPr lang="en-US" sz="1500" dirty="0" err="1">
                <a:solidFill>
                  <a:schemeClr val="tx2"/>
                </a:solidFill>
              </a:rPr>
              <a:t>justo</a:t>
            </a:r>
            <a:r>
              <a:rPr lang="en-US" sz="1500" dirty="0">
                <a:solidFill>
                  <a:schemeClr val="tx2"/>
                </a:solidFill>
              </a:rPr>
              <a:t> ligula ac </a:t>
            </a:r>
            <a:r>
              <a:rPr lang="en-US" sz="1500" dirty="0" err="1">
                <a:solidFill>
                  <a:schemeClr val="tx2"/>
                </a:solidFill>
              </a:rPr>
              <a:t>mauris</a:t>
            </a:r>
            <a:r>
              <a:rPr lang="en-US" sz="1500" dirty="0">
                <a:solidFill>
                  <a:schemeClr val="tx2"/>
                </a:solidFill>
              </a:rPr>
              <a:t>. </a:t>
            </a:r>
            <a:r>
              <a:rPr lang="en-US" sz="1500" dirty="0" err="1">
                <a:solidFill>
                  <a:schemeClr val="tx2"/>
                </a:solidFill>
              </a:rPr>
              <a:t>Pellentesque</a:t>
            </a:r>
            <a:r>
              <a:rPr lang="en-US" sz="1500" dirty="0">
                <a:solidFill>
                  <a:schemeClr val="tx2"/>
                </a:solidFill>
              </a:rPr>
              <a:t> in semper </a:t>
            </a:r>
            <a:r>
              <a:rPr lang="en-US" sz="1500" dirty="0" err="1">
                <a:solidFill>
                  <a:schemeClr val="tx2"/>
                </a:solidFill>
              </a:rPr>
              <a:t>risus</a:t>
            </a:r>
            <a:r>
              <a:rPr lang="en-US" sz="1500" dirty="0">
                <a:solidFill>
                  <a:schemeClr val="tx2"/>
                </a:solidFill>
              </a:rPr>
              <a:t>, </a:t>
            </a:r>
            <a:r>
              <a:rPr lang="en-US" sz="1500" dirty="0" err="1">
                <a:solidFill>
                  <a:schemeClr val="tx2"/>
                </a:solidFill>
              </a:rPr>
              <a:t>vel</a:t>
            </a:r>
            <a:r>
              <a:rPr lang="en-US" sz="1500" dirty="0">
                <a:solidFill>
                  <a:schemeClr val="tx2"/>
                </a:solidFill>
              </a:rPr>
              <a:t> </a:t>
            </a:r>
            <a:r>
              <a:rPr lang="en-US" sz="1500" dirty="0" err="1">
                <a:solidFill>
                  <a:schemeClr val="tx2"/>
                </a:solidFill>
              </a:rPr>
              <a:t>volutpat</a:t>
            </a:r>
            <a:r>
              <a:rPr lang="en-US" sz="1500" dirty="0">
                <a:solidFill>
                  <a:schemeClr val="tx2"/>
                </a:solidFill>
              </a:rPr>
              <a:t> magna. </a:t>
            </a:r>
            <a:r>
              <a:rPr lang="en-US" sz="1500" dirty="0" err="1">
                <a:solidFill>
                  <a:schemeClr val="tx2"/>
                </a:solidFill>
              </a:rPr>
              <a:t>Vivamus</a:t>
            </a:r>
            <a:r>
              <a:rPr lang="en-US" sz="1500" dirty="0">
                <a:solidFill>
                  <a:schemeClr val="tx2"/>
                </a:solidFill>
              </a:rPr>
              <a:t> </a:t>
            </a:r>
            <a:r>
              <a:rPr lang="en-US" sz="1500" dirty="0" err="1">
                <a:solidFill>
                  <a:schemeClr val="tx2"/>
                </a:solidFill>
              </a:rPr>
              <a:t>eget</a:t>
            </a:r>
            <a:r>
              <a:rPr lang="en-US" sz="1500" dirty="0">
                <a:solidFill>
                  <a:schemeClr val="tx2"/>
                </a:solidFill>
              </a:rPr>
              <a:t> </a:t>
            </a:r>
            <a:r>
              <a:rPr lang="en-US" sz="1500" dirty="0" err="1">
                <a:solidFill>
                  <a:schemeClr val="tx2"/>
                </a:solidFill>
              </a:rPr>
              <a:t>ultrices</a:t>
            </a:r>
            <a:r>
              <a:rPr lang="en-US" sz="1500" dirty="0">
                <a:solidFill>
                  <a:schemeClr val="tx2"/>
                </a:solidFill>
              </a:rPr>
              <a:t> </a:t>
            </a:r>
            <a:r>
              <a:rPr lang="en-US" sz="1500" dirty="0" err="1">
                <a:solidFill>
                  <a:schemeClr val="tx2"/>
                </a:solidFill>
              </a:rPr>
              <a:t>elit</a:t>
            </a:r>
            <a:r>
              <a:rPr lang="en-US" sz="1500" dirty="0">
                <a:solidFill>
                  <a:schemeClr val="tx2"/>
                </a:solidFill>
              </a:rPr>
              <a:t>. </a:t>
            </a:r>
          </a:p>
        </p:txBody>
      </p:sp>
      <p:sp>
        <p:nvSpPr>
          <p:cNvPr id="11" name="TextBox 10"/>
          <p:cNvSpPr txBox="1"/>
          <p:nvPr/>
        </p:nvSpPr>
        <p:spPr>
          <a:xfrm>
            <a:off x="806450" y="2686050"/>
            <a:ext cx="3581400" cy="2169825"/>
          </a:xfrm>
          <a:prstGeom prst="rect">
            <a:avLst/>
          </a:prstGeom>
          <a:noFill/>
        </p:spPr>
        <p:txBody>
          <a:bodyPr wrap="square" rtlCol="0">
            <a:spAutoFit/>
          </a:bodyPr>
          <a:lstStyle/>
          <a:p>
            <a:pPr>
              <a:lnSpc>
                <a:spcPct val="90000"/>
              </a:lnSpc>
            </a:pPr>
            <a:r>
              <a:rPr lang="en-US" sz="5000">
                <a:solidFill>
                  <a:schemeClr val="tx2"/>
                </a:solidFill>
                <a:latin typeface="Montserrat Semi Bold" panose="00000700000000000000" pitchFamily="50" charset="0"/>
              </a:rPr>
              <a:t>our</a:t>
            </a:r>
          </a:p>
          <a:p>
            <a:pPr>
              <a:lnSpc>
                <a:spcPct val="90000"/>
              </a:lnSpc>
            </a:pPr>
            <a:r>
              <a:rPr lang="en-US" sz="5000">
                <a:solidFill>
                  <a:schemeClr val="tx2"/>
                </a:solidFill>
                <a:latin typeface="Montserrat Semi Bold" panose="00000700000000000000" pitchFamily="50" charset="0"/>
              </a:rPr>
              <a:t>portfolio </a:t>
            </a:r>
          </a:p>
          <a:p>
            <a:pPr>
              <a:lnSpc>
                <a:spcPct val="90000"/>
              </a:lnSpc>
            </a:pPr>
            <a:r>
              <a:rPr lang="en-US" sz="5000">
                <a:solidFill>
                  <a:schemeClr val="tx2"/>
                </a:solidFill>
                <a:latin typeface="Montserrat Semi Bold" panose="00000700000000000000" pitchFamily="50" charset="0"/>
              </a:rPr>
              <a:t>slide</a:t>
            </a:r>
            <a:endParaRPr lang="ru-RU" sz="5000">
              <a:solidFill>
                <a:schemeClr val="tx2"/>
              </a:solidFill>
            </a:endParaRPr>
          </a:p>
        </p:txBody>
      </p:sp>
      <p:sp>
        <p:nvSpPr>
          <p:cNvPr id="12" name="Прямоугольник 11"/>
          <p:cNvSpPr/>
          <p:nvPr/>
        </p:nvSpPr>
        <p:spPr>
          <a:xfrm>
            <a:off x="806450" y="838200"/>
            <a:ext cx="1309461" cy="2015936"/>
          </a:xfrm>
          <a:prstGeom prst="rect">
            <a:avLst/>
          </a:prstGeom>
        </p:spPr>
        <p:txBody>
          <a:bodyPr wrap="none">
            <a:spAutoFit/>
          </a:bodyPr>
          <a:lstStyle/>
          <a:p>
            <a:r>
              <a:rPr lang="en-US" sz="12500" spc="650" baseline="30000" dirty="0">
                <a:solidFill>
                  <a:schemeClr val="tx2"/>
                </a:solidFill>
                <a:latin typeface="et-line" panose="02000503000000000000" pitchFamily="2" charset="2"/>
              </a:rPr>
              <a:t></a:t>
            </a:r>
            <a:endParaRPr lang="en-US" sz="12500" dirty="0"/>
          </a:p>
        </p:txBody>
      </p:sp>
      <p:pic>
        <p:nvPicPr>
          <p:cNvPr id="7" name="图片占位符 6">
            <a:extLst>
              <a:ext uri="{FF2B5EF4-FFF2-40B4-BE49-F238E27FC236}">
                <a16:creationId xmlns:a16="http://schemas.microsoft.com/office/drawing/2014/main" xmlns="" id="{C7E3C8B8-7721-4A6C-8F15-49BA0C09644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57" r="16657"/>
          <a:stretch>
            <a:fillRect/>
          </a:stretch>
        </p:blipFill>
        <p:spPr>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68384314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淘宝网chenying0907出品 13"/>
          <p:cNvSpPr/>
          <p:nvPr/>
        </p:nvSpPr>
        <p:spPr>
          <a:xfrm>
            <a:off x="2463800" y="1200150"/>
            <a:ext cx="2667000" cy="4457700"/>
          </a:xfrm>
          <a:custGeom>
            <a:avLst/>
            <a:gdLst>
              <a:gd name="connsiteX0" fmla="*/ 0 w 2667000"/>
              <a:gd name="connsiteY0" fmla="*/ 0 h 4724400"/>
              <a:gd name="connsiteX1" fmla="*/ 2667000 w 2667000"/>
              <a:gd name="connsiteY1" fmla="*/ 0 h 4724400"/>
              <a:gd name="connsiteX2" fmla="*/ 2667000 w 2667000"/>
              <a:gd name="connsiteY2" fmla="*/ 1473200 h 4724400"/>
              <a:gd name="connsiteX3" fmla="*/ 2311400 w 2667000"/>
              <a:gd name="connsiteY3" fmla="*/ 1473200 h 4724400"/>
              <a:gd name="connsiteX4" fmla="*/ 2311400 w 2667000"/>
              <a:gd name="connsiteY4" fmla="*/ 3251200 h 4724400"/>
              <a:gd name="connsiteX5" fmla="*/ 2667000 w 2667000"/>
              <a:gd name="connsiteY5" fmla="*/ 3251200 h 4724400"/>
              <a:gd name="connsiteX6" fmla="*/ 2667000 w 2667000"/>
              <a:gd name="connsiteY6" fmla="*/ 4724400 h 4724400"/>
              <a:gd name="connsiteX7" fmla="*/ 0 w 2667000"/>
              <a:gd name="connsiteY7" fmla="*/ 4724400 h 4724400"/>
              <a:gd name="connsiteX0-1" fmla="*/ 2311400 w 2667000"/>
              <a:gd name="connsiteY0-2" fmla="*/ 3251200 h 4724400"/>
              <a:gd name="connsiteX1-3" fmla="*/ 2667000 w 2667000"/>
              <a:gd name="connsiteY1-4" fmla="*/ 3251200 h 4724400"/>
              <a:gd name="connsiteX2-5" fmla="*/ 2667000 w 2667000"/>
              <a:gd name="connsiteY2-6" fmla="*/ 4724400 h 4724400"/>
              <a:gd name="connsiteX3-7" fmla="*/ 0 w 2667000"/>
              <a:gd name="connsiteY3-8" fmla="*/ 4724400 h 4724400"/>
              <a:gd name="connsiteX4-9" fmla="*/ 0 w 2667000"/>
              <a:gd name="connsiteY4-10" fmla="*/ 0 h 4724400"/>
              <a:gd name="connsiteX5-11" fmla="*/ 2667000 w 2667000"/>
              <a:gd name="connsiteY5-12" fmla="*/ 0 h 4724400"/>
              <a:gd name="connsiteX6-13" fmla="*/ 2667000 w 2667000"/>
              <a:gd name="connsiteY6-14" fmla="*/ 1473200 h 4724400"/>
              <a:gd name="connsiteX7-15" fmla="*/ 2311400 w 2667000"/>
              <a:gd name="connsiteY7-16" fmla="*/ 1473200 h 4724400"/>
              <a:gd name="connsiteX8" fmla="*/ 2402840 w 2667000"/>
              <a:gd name="connsiteY8" fmla="*/ 3342640 h 4724400"/>
              <a:gd name="connsiteX0-17" fmla="*/ 2667000 w 2667000"/>
              <a:gd name="connsiteY0-18" fmla="*/ 3251200 h 4724400"/>
              <a:gd name="connsiteX1-19" fmla="*/ 2667000 w 2667000"/>
              <a:gd name="connsiteY1-20" fmla="*/ 4724400 h 4724400"/>
              <a:gd name="connsiteX2-21" fmla="*/ 0 w 2667000"/>
              <a:gd name="connsiteY2-22" fmla="*/ 4724400 h 4724400"/>
              <a:gd name="connsiteX3-23" fmla="*/ 0 w 2667000"/>
              <a:gd name="connsiteY3-24" fmla="*/ 0 h 4724400"/>
              <a:gd name="connsiteX4-25" fmla="*/ 2667000 w 2667000"/>
              <a:gd name="connsiteY4-26" fmla="*/ 0 h 4724400"/>
              <a:gd name="connsiteX5-27" fmla="*/ 2667000 w 2667000"/>
              <a:gd name="connsiteY5-28" fmla="*/ 1473200 h 4724400"/>
              <a:gd name="connsiteX6-29" fmla="*/ 2311400 w 2667000"/>
              <a:gd name="connsiteY6-30" fmla="*/ 1473200 h 4724400"/>
              <a:gd name="connsiteX7-31" fmla="*/ 2402840 w 2667000"/>
              <a:gd name="connsiteY7-32" fmla="*/ 3342640 h 4724400"/>
              <a:gd name="connsiteX0-33" fmla="*/ 2667000 w 2667000"/>
              <a:gd name="connsiteY0-34" fmla="*/ 3251200 h 4724400"/>
              <a:gd name="connsiteX1-35" fmla="*/ 2667000 w 2667000"/>
              <a:gd name="connsiteY1-36" fmla="*/ 4724400 h 4724400"/>
              <a:gd name="connsiteX2-37" fmla="*/ 0 w 2667000"/>
              <a:gd name="connsiteY2-38" fmla="*/ 4724400 h 4724400"/>
              <a:gd name="connsiteX3-39" fmla="*/ 0 w 2667000"/>
              <a:gd name="connsiteY3-40" fmla="*/ 0 h 4724400"/>
              <a:gd name="connsiteX4-41" fmla="*/ 2667000 w 2667000"/>
              <a:gd name="connsiteY4-42" fmla="*/ 0 h 4724400"/>
              <a:gd name="connsiteX5-43" fmla="*/ 2667000 w 2667000"/>
              <a:gd name="connsiteY5-44" fmla="*/ 1473200 h 4724400"/>
              <a:gd name="connsiteX6-45" fmla="*/ 2311400 w 2667000"/>
              <a:gd name="connsiteY6-46" fmla="*/ 1473200 h 4724400"/>
              <a:gd name="connsiteX0-47" fmla="*/ 2667000 w 2667000"/>
              <a:gd name="connsiteY0-48" fmla="*/ 3251200 h 4724400"/>
              <a:gd name="connsiteX1-49" fmla="*/ 2667000 w 2667000"/>
              <a:gd name="connsiteY1-50" fmla="*/ 4724400 h 4724400"/>
              <a:gd name="connsiteX2-51" fmla="*/ 0 w 2667000"/>
              <a:gd name="connsiteY2-52" fmla="*/ 4724400 h 4724400"/>
              <a:gd name="connsiteX3-53" fmla="*/ 0 w 2667000"/>
              <a:gd name="connsiteY3-54" fmla="*/ 0 h 4724400"/>
              <a:gd name="connsiteX4-55" fmla="*/ 2667000 w 2667000"/>
              <a:gd name="connsiteY4-56" fmla="*/ 0 h 4724400"/>
              <a:gd name="connsiteX5-57" fmla="*/ 2667000 w 2667000"/>
              <a:gd name="connsiteY5-58" fmla="*/ 1473200 h 4724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667000" h="4724400">
                <a:moveTo>
                  <a:pt x="2667000" y="3251200"/>
                </a:moveTo>
                <a:lnTo>
                  <a:pt x="2667000" y="4724400"/>
                </a:lnTo>
                <a:lnTo>
                  <a:pt x="0" y="4724400"/>
                </a:lnTo>
                <a:lnTo>
                  <a:pt x="0" y="0"/>
                </a:lnTo>
                <a:lnTo>
                  <a:pt x="2667000" y="0"/>
                </a:lnTo>
                <a:lnTo>
                  <a:pt x="2667000" y="147320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p:nvPr/>
        </p:nvSpPr>
        <p:spPr>
          <a:xfrm>
            <a:off x="2108200" y="1473200"/>
            <a:ext cx="711200" cy="3911600"/>
          </a:xfrm>
          <a:prstGeom prst="rect">
            <a:avLst/>
          </a:prstGeom>
          <a:solidFill>
            <a:srgbClr val="E8E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淘宝网chenying0907出品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726" y="1851102"/>
            <a:ext cx="2434590" cy="2921620"/>
          </a:xfrm>
          <a:prstGeom prst="rect">
            <a:avLst/>
          </a:prstGeom>
          <a:effectLst>
            <a:outerShdw blurRad="241300" sx="102000" sy="102000" algn="ctr" rotWithShape="0">
              <a:prstClr val="black">
                <a:alpha val="40000"/>
              </a:prstClr>
            </a:outerShdw>
          </a:effectLst>
        </p:spPr>
      </p:pic>
      <p:sp>
        <p:nvSpPr>
          <p:cNvPr id="4" name="淘宝网chenying0907出品 3"/>
          <p:cNvSpPr/>
          <p:nvPr/>
        </p:nvSpPr>
        <p:spPr>
          <a:xfrm>
            <a:off x="4272232" y="2772251"/>
            <a:ext cx="1717137" cy="523220"/>
          </a:xfrm>
          <a:prstGeom prst="rect">
            <a:avLst/>
          </a:prstGeom>
        </p:spPr>
        <p:txBody>
          <a:bodyPr wrap="none">
            <a:spAutoFit/>
          </a:bodyPr>
          <a:lstStyle/>
          <a:p>
            <a:pPr algn="ctr"/>
            <a:r>
              <a:rPr lang="en-US" sz="2800" b="1" dirty="0">
                <a:solidFill>
                  <a:schemeClr val="accent1"/>
                </a:solidFill>
              </a:rPr>
              <a:t>FASHION</a:t>
            </a:r>
          </a:p>
        </p:txBody>
      </p:sp>
      <p:sp>
        <p:nvSpPr>
          <p:cNvPr id="9" name="淘宝网chenying0907出品 8"/>
          <p:cNvSpPr/>
          <p:nvPr/>
        </p:nvSpPr>
        <p:spPr>
          <a:xfrm>
            <a:off x="4816451" y="3190101"/>
            <a:ext cx="628698" cy="276999"/>
          </a:xfrm>
          <a:prstGeom prst="rect">
            <a:avLst/>
          </a:prstGeom>
        </p:spPr>
        <p:txBody>
          <a:bodyPr wrap="none">
            <a:spAutoFit/>
          </a:bodyPr>
          <a:lstStyle/>
          <a:p>
            <a:pPr algn="ctr"/>
            <a:r>
              <a:rPr lang="en-US" altLang="zh-CN" sz="1200" dirty="0">
                <a:solidFill>
                  <a:schemeClr val="accent1"/>
                </a:solidFill>
              </a:rPr>
              <a:t>SHOW</a:t>
            </a:r>
          </a:p>
        </p:txBody>
      </p:sp>
      <p:cxnSp>
        <p:nvCxnSpPr>
          <p:cNvPr id="11" name="淘宝网chenying0907出品 10"/>
          <p:cNvCxnSpPr/>
          <p:nvPr/>
        </p:nvCxnSpPr>
        <p:spPr>
          <a:xfrm>
            <a:off x="4637243" y="3517900"/>
            <a:ext cx="98711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淘宝网chenying0907出品 16"/>
          <p:cNvSpPr/>
          <p:nvPr/>
        </p:nvSpPr>
        <p:spPr>
          <a:xfrm>
            <a:off x="4502152" y="3641864"/>
            <a:ext cx="1257300" cy="304800"/>
          </a:xfrm>
          <a:prstGeom prst="rect">
            <a:avLst/>
          </a:prstGeom>
        </p:spPr>
        <p:txBody>
          <a:bodyPr wrap="none">
            <a:spAutoFit/>
          </a:bodyPr>
          <a:lstStyle/>
          <a:p>
            <a:pPr algn="ctr"/>
            <a:r>
              <a:rPr lang="zh-CN" altLang="zh-CN" sz="1400" b="1" dirty="0">
                <a:solidFill>
                  <a:schemeClr val="accent1"/>
                </a:solidFill>
              </a:rPr>
              <a:t>点击输入标题</a:t>
            </a:r>
          </a:p>
        </p:txBody>
      </p:sp>
      <p:sp>
        <p:nvSpPr>
          <p:cNvPr id="23" name="淘宝网chenying0907出品 22"/>
          <p:cNvSpPr/>
          <p:nvPr/>
        </p:nvSpPr>
        <p:spPr>
          <a:xfrm>
            <a:off x="1288161" y="2830732"/>
            <a:ext cx="196606" cy="11965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左中括号 1"/>
          <p:cNvSpPr/>
          <p:nvPr/>
        </p:nvSpPr>
        <p:spPr>
          <a:xfrm>
            <a:off x="5882640" y="1156335"/>
            <a:ext cx="715010" cy="4515485"/>
          </a:xfrm>
          <a:prstGeom prst="leftBracket">
            <a:avLst>
              <a:gd name="adj" fmla="val 0"/>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文本框 7"/>
          <p:cNvSpPr txBox="1"/>
          <p:nvPr/>
        </p:nvSpPr>
        <p:spPr>
          <a:xfrm>
            <a:off x="6199505" y="1771650"/>
            <a:ext cx="4667885" cy="1920240"/>
          </a:xfrm>
          <a:prstGeom prst="rect">
            <a:avLst/>
          </a:prstGeom>
          <a:noFill/>
        </p:spPr>
        <p:txBody>
          <a:bodyPr wrap="square" rtlCol="0">
            <a:spAutoFit/>
          </a:bodyPr>
          <a:lstStyle/>
          <a:p>
            <a:pPr algn="l">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a:t>
            </a:r>
          </a:p>
          <a:p>
            <a:pPr algn="l">
              <a:lnSpc>
                <a:spcPct val="150000"/>
              </a:lnSpc>
            </a:pPr>
            <a:endParaRPr lang="zh-CN" altLang="en-US" sz="1600" dirty="0">
              <a:solidFill>
                <a:schemeClr val="tx1">
                  <a:lumMod val="65000"/>
                  <a:lumOff val="35000"/>
                </a:schemeClr>
              </a:solidFill>
              <a:latin typeface="微软雅黑" panose="020B0503020204020204" charset="-122"/>
              <a:ea typeface="微软雅黑" panose="020B0503020204020204" charset="-122"/>
              <a:sym typeface="+mn-ea"/>
            </a:endParaRPr>
          </a:p>
          <a:p>
            <a:pPr>
              <a:lnSpc>
                <a:spcPct val="150000"/>
              </a:lnSpc>
            </a:pPr>
            <a:endParaRPr lang="zh-CN" altLang="en-US" sz="1600" dirty="0">
              <a:latin typeface="微软雅黑" panose="020B0503020204020204" charset="-122"/>
              <a:ea typeface="微软雅黑" panose="020B0503020204020204" charset="-122"/>
            </a:endParaRPr>
          </a:p>
        </p:txBody>
      </p:sp>
      <p:sp>
        <p:nvSpPr>
          <p:cNvPr id="3" name="文本框 2"/>
          <p:cNvSpPr txBox="1"/>
          <p:nvPr/>
        </p:nvSpPr>
        <p:spPr>
          <a:xfrm>
            <a:off x="6106795" y="1473200"/>
            <a:ext cx="2621280" cy="457200"/>
          </a:xfrm>
          <a:prstGeom prst="rect">
            <a:avLst/>
          </a:prstGeom>
          <a:noFill/>
        </p:spPr>
        <p:txBody>
          <a:bodyPr wrap="none" rtlCol="0" anchor="t">
            <a:spAutoFit/>
          </a:bodyPr>
          <a:lstStyle/>
          <a:p>
            <a:pPr algn="l"/>
            <a:r>
              <a:rPr lang="zh-CN" altLang="en-US" sz="2400" dirty="0">
                <a:solidFill>
                  <a:schemeClr val="tx1">
                    <a:lumMod val="65000"/>
                    <a:lumOff val="35000"/>
                  </a:schemeClr>
                </a:solidFill>
                <a:latin typeface="方正大标宋简体" panose="02010601030101010101" charset="-122"/>
                <a:ea typeface="方正大标宋简体" panose="02010601030101010101" charset="-122"/>
                <a:sym typeface="+mn-ea"/>
              </a:rPr>
              <a:t>【点击添加标题】</a:t>
            </a:r>
          </a:p>
        </p:txBody>
      </p:sp>
      <p:sp>
        <p:nvSpPr>
          <p:cNvPr id="6" name="文本框 5"/>
          <p:cNvSpPr txBox="1"/>
          <p:nvPr/>
        </p:nvSpPr>
        <p:spPr>
          <a:xfrm>
            <a:off x="6106795" y="3131185"/>
            <a:ext cx="2621280" cy="822960"/>
          </a:xfrm>
          <a:prstGeom prst="rect">
            <a:avLst/>
          </a:prstGeom>
          <a:noFill/>
        </p:spPr>
        <p:txBody>
          <a:bodyPr wrap="none" rtlCol="0" anchor="t">
            <a:spAutoFit/>
          </a:bodyPr>
          <a:lstStyle/>
          <a:p>
            <a:pPr algn="l"/>
            <a:r>
              <a:rPr lang="zh-CN" altLang="en-US" sz="2400" dirty="0">
                <a:solidFill>
                  <a:schemeClr val="tx1">
                    <a:lumMod val="65000"/>
                    <a:lumOff val="35000"/>
                  </a:schemeClr>
                </a:solidFill>
                <a:latin typeface="方正大标宋简体" panose="02010601030101010101" charset="-122"/>
                <a:ea typeface="方正大标宋简体" panose="02010601030101010101" charset="-122"/>
                <a:sym typeface="+mn-ea"/>
              </a:rPr>
              <a:t>【点击添加标题】</a:t>
            </a:r>
          </a:p>
          <a:p>
            <a:pPr algn="l"/>
            <a:endParaRPr lang="zh-CN" altLang="en-US" sz="2400" dirty="0">
              <a:solidFill>
                <a:schemeClr val="tx1">
                  <a:lumMod val="65000"/>
                  <a:lumOff val="35000"/>
                </a:schemeClr>
              </a:solidFill>
              <a:latin typeface="方正大标宋简体" panose="02010601030101010101" charset="-122"/>
              <a:ea typeface="方正大标宋简体" panose="02010601030101010101" charset="-122"/>
              <a:sym typeface="+mn-ea"/>
            </a:endParaRPr>
          </a:p>
        </p:txBody>
      </p:sp>
      <p:sp>
        <p:nvSpPr>
          <p:cNvPr id="15" name="文本框 14"/>
          <p:cNvSpPr txBox="1"/>
          <p:nvPr/>
        </p:nvSpPr>
        <p:spPr>
          <a:xfrm>
            <a:off x="6199505" y="3606165"/>
            <a:ext cx="4933315" cy="2286000"/>
          </a:xfrm>
          <a:prstGeom prst="rect">
            <a:avLst/>
          </a:prstGeom>
          <a:noFill/>
        </p:spPr>
        <p:txBody>
          <a:bodyPr wrap="square" rtlCol="0" anchor="t">
            <a:spAutoFit/>
          </a:bodyPr>
          <a:lstStyle/>
          <a:p>
            <a:pPr algn="l">
              <a:lnSpc>
                <a:spcPct val="150000"/>
              </a:lnSpc>
            </a:pP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r>
              <a:rPr lang="zh-CN" altLang="en-US" sz="1600" dirty="0">
                <a:solidFill>
                  <a:schemeClr val="tx1">
                    <a:lumMod val="65000"/>
                    <a:lumOff val="35000"/>
                  </a:schemeClr>
                </a:solidFill>
                <a:latin typeface="微软雅黑" panose="020B0503020204020204" charset="-122"/>
                <a:ea typeface="微软雅黑" panose="020B0503020204020204" charset="-122"/>
                <a:sym typeface="+mn-ea"/>
              </a:rPr>
              <a:t>点击添加文本内容</a:t>
            </a:r>
            <a:r>
              <a:rPr lang="zh-CN" altLang="zh-CN" sz="1600" dirty="0">
                <a:solidFill>
                  <a:schemeClr val="tx1">
                    <a:lumMod val="65000"/>
                    <a:lumOff val="35000"/>
                  </a:schemeClr>
                </a:solidFill>
                <a:latin typeface="微软雅黑" panose="020B0503020204020204" charset="-122"/>
                <a:ea typeface="微软雅黑" panose="020B0503020204020204" charset="-122"/>
                <a:sym typeface="+mn-ea"/>
              </a:rPr>
              <a:t>点击添加文本</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mn-ea"/>
            </a:endParaRPr>
          </a:p>
          <a:p>
            <a:pPr algn="l">
              <a:lnSpc>
                <a:spcPct val="150000"/>
              </a:lnSpc>
            </a:pPr>
            <a:endParaRPr lang="en-US" altLang="zh-CN" sz="1600" dirty="0">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42015395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750" fill="hold"/>
                                        <p:tgtEl>
                                          <p:spTgt spid="16"/>
                                        </p:tgtEl>
                                        <p:attrNameLst>
                                          <p:attrName>ppt_w</p:attrName>
                                        </p:attrNameLst>
                                      </p:cBhvr>
                                      <p:tavLst>
                                        <p:tav tm="0">
                                          <p:val>
                                            <p:fltVal val="0"/>
                                          </p:val>
                                        </p:tav>
                                        <p:tav tm="100000">
                                          <p:val>
                                            <p:strVal val="#ppt_w"/>
                                          </p:val>
                                        </p:tav>
                                      </p:tavLst>
                                    </p:anim>
                                    <p:anim calcmode="lin" valueType="num">
                                      <p:cBhvr>
                                        <p:cTn id="13" dur="750" fill="hold"/>
                                        <p:tgtEl>
                                          <p:spTgt spid="16"/>
                                        </p:tgtEl>
                                        <p:attrNameLst>
                                          <p:attrName>ppt_h</p:attrName>
                                        </p:attrNameLst>
                                      </p:cBhvr>
                                      <p:tavLst>
                                        <p:tav tm="0">
                                          <p:val>
                                            <p:fltVal val="0"/>
                                          </p:val>
                                        </p:tav>
                                        <p:tav tm="100000">
                                          <p:val>
                                            <p:strVal val="#ppt_h"/>
                                          </p:val>
                                        </p:tav>
                                      </p:tavLst>
                                    </p:anim>
                                    <p:animEffect transition="in" filter="fade">
                                      <p:cBhvr>
                                        <p:cTn id="14" dur="750"/>
                                        <p:tgtEl>
                                          <p:spTgt spid="16"/>
                                        </p:tgtEl>
                                      </p:cBhvr>
                                    </p:animEffect>
                                  </p:childTnLst>
                                </p:cTn>
                              </p:par>
                            </p:childTnLst>
                          </p:cTn>
                        </p:par>
                        <p:par>
                          <p:cTn id="15" fill="hold">
                            <p:stCondLst>
                              <p:cond delay="1500"/>
                            </p:stCondLst>
                            <p:childTnLst>
                              <p:par>
                                <p:cTn id="16" presetID="21" presetClass="entr" presetSubtype="1"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heel(1)">
                                      <p:cBhvr>
                                        <p:cTn id="18" dur="1500"/>
                                        <p:tgtEl>
                                          <p:spTgt spid="14"/>
                                        </p:tgtEl>
                                      </p:cBhvr>
                                    </p:animEffect>
                                  </p:childTnLst>
                                </p:cTn>
                              </p:par>
                              <p:par>
                                <p:cTn id="19" presetID="16" presetClass="entr" presetSubtype="42"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Horizontal)">
                                      <p:cBhvr>
                                        <p:cTn id="21" dur="500"/>
                                        <p:tgtEl>
                                          <p:spTgt spid="23"/>
                                        </p:tgtEl>
                                      </p:cBhvr>
                                    </p:animEffect>
                                  </p:childTnLst>
                                </p:cTn>
                              </p:par>
                              <p:par>
                                <p:cTn id="22" presetID="16" presetClass="entr" presetSubtype="37" fill="hold" grpId="0" nodeType="withEffect">
                                  <p:stCondLst>
                                    <p:cond delay="250"/>
                                  </p:stCondLst>
                                  <p:childTnLst>
                                    <p:set>
                                      <p:cBhvr>
                                        <p:cTn id="23" dur="1" fill="hold">
                                          <p:stCondLst>
                                            <p:cond delay="0"/>
                                          </p:stCondLst>
                                        </p:cTn>
                                        <p:tgtEl>
                                          <p:spTgt spid="4"/>
                                        </p:tgtEl>
                                        <p:attrNameLst>
                                          <p:attrName>style.visibility</p:attrName>
                                        </p:attrNameLst>
                                      </p:cBhvr>
                                      <p:to>
                                        <p:strVal val="visible"/>
                                      </p:to>
                                    </p:set>
                                    <p:animEffect transition="in" filter="barn(outVertical)">
                                      <p:cBhvr>
                                        <p:cTn id="24" dur="500"/>
                                        <p:tgtEl>
                                          <p:spTgt spid="4"/>
                                        </p:tgtEl>
                                      </p:cBhvr>
                                    </p:animEffect>
                                  </p:childTnLst>
                                </p:cTn>
                              </p:par>
                              <p:par>
                                <p:cTn id="25" presetID="16" presetClass="entr" presetSubtype="37"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par>
                                <p:cTn id="28" presetID="16" presetClass="entr" presetSubtype="37"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par>
                                <p:cTn id="31" presetID="16" presetClass="entr" presetSubtype="37" fill="hold" grpId="0" nodeType="withEffect">
                                  <p:stCondLst>
                                    <p:cond delay="1000"/>
                                  </p:stCondLst>
                                  <p:childTnLst>
                                    <p:set>
                                      <p:cBhvr>
                                        <p:cTn id="32" dur="1" fill="hold">
                                          <p:stCondLst>
                                            <p:cond delay="0"/>
                                          </p:stCondLst>
                                        </p:cTn>
                                        <p:tgtEl>
                                          <p:spTgt spid="17"/>
                                        </p:tgtEl>
                                        <p:attrNameLst>
                                          <p:attrName>style.visibility</p:attrName>
                                        </p:attrNameLst>
                                      </p:cBhvr>
                                      <p:to>
                                        <p:strVal val="visible"/>
                                      </p:to>
                                    </p:set>
                                    <p:animEffect transition="in" filter="barn(outVertical)">
                                      <p:cBhvr>
                                        <p:cTn id="33" dur="500"/>
                                        <p:tgtEl>
                                          <p:spTgt spid="17"/>
                                        </p:tgtEl>
                                      </p:cBhvr>
                                    </p:animEffect>
                                  </p:childTnLst>
                                </p:cTn>
                              </p:par>
                              <p:par>
                                <p:cTn id="34" presetID="13" presetClass="entr" presetSubtype="32" fill="hold" grpId="0"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plus(out)">
                                      <p:cBhvr>
                                        <p:cTn id="36" dur="2000"/>
                                        <p:tgtEl>
                                          <p:spTgt spid="2"/>
                                        </p:tgtEl>
                                      </p:cBhvr>
                                    </p:animEffect>
                                  </p:childTnLst>
                                </p:cTn>
                              </p:par>
                            </p:childTnLst>
                          </p:cTn>
                        </p:par>
                        <p:par>
                          <p:cTn id="37" fill="hold">
                            <p:stCondLst>
                              <p:cond delay="3000"/>
                            </p:stCondLst>
                            <p:childTnLst>
                              <p:par>
                                <p:cTn id="38" presetID="3" presetClass="entr" presetSubtype="1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linds(horizontal)">
                                      <p:cBhvr>
                                        <p:cTn id="40" dur="1000"/>
                                        <p:tgtEl>
                                          <p:spTgt spid="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blinds(horizontal)">
                                      <p:cBhvr>
                                        <p:cTn id="43" dur="1000"/>
                                        <p:tgtEl>
                                          <p:spTgt spid="8"/>
                                        </p:tgtEl>
                                      </p:cBhvr>
                                    </p:animEffect>
                                  </p:childTnLst>
                                </p:cTn>
                              </p:par>
                            </p:childTnLst>
                          </p:cTn>
                        </p:par>
                        <p:par>
                          <p:cTn id="44" fill="hold">
                            <p:stCondLst>
                              <p:cond delay="4000"/>
                            </p:stCondLst>
                            <p:childTnLst>
                              <p:par>
                                <p:cTn id="45" presetID="3" presetClass="entr" presetSubtype="1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1000"/>
                                        <p:tgtEl>
                                          <p:spTgt spid="6"/>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linds(horizontal)">
                                      <p:cBhvr>
                                        <p:cTn id="5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5" grpId="0" animBg="1"/>
      <p:bldP spid="4" grpId="0"/>
      <p:bldP spid="9" grpId="0"/>
      <p:bldP spid="17" grpId="0"/>
      <p:bldP spid="23" grpId="0" bldLvl="0" animBg="1"/>
      <p:bldP spid="2" grpId="0" bldLvl="0" animBg="1"/>
      <p:bldP spid="8" grpId="0"/>
      <p:bldP spid="3" grpId="0"/>
      <p:bldP spid="6"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2528" y="2649420"/>
            <a:ext cx="6386646" cy="810478"/>
          </a:xfrm>
          <a:prstGeom prst="rect">
            <a:avLst/>
          </a:prstGeom>
          <a:noFill/>
        </p:spPr>
        <p:txBody>
          <a:bodyPr wrap="square" rtlCol="0">
            <a:spAutoFit/>
          </a:bodyPr>
          <a:lstStyle/>
          <a:p>
            <a:pPr>
              <a:lnSpc>
                <a:spcPts val="5599"/>
              </a:lnSpc>
            </a:pPr>
            <a:r>
              <a:rPr lang="zh-CN" alt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088764" y="3745914"/>
            <a:ext cx="5370801" cy="1323183"/>
          </a:xfrm>
          <a:prstGeom prst="rect">
            <a:avLst/>
          </a:prstGeom>
          <a:noFill/>
        </p:spPr>
        <p:txBody>
          <a:bodyPr wrap="square" rtlCol="0">
            <a:spAutoFit/>
          </a:bodyPr>
          <a:lstStyle/>
          <a:p>
            <a:pPr>
              <a:lnSpc>
                <a:spcPct val="150000"/>
              </a:lnSpc>
            </a:pPr>
            <a:r>
              <a:rPr lang="en-US" sz="1333"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Far far away, behind the word mountains, far from the countries Vokalia and Consonantia, there live the blind texts. Separated they live in Bookmarksgrove right at the coast of the Semantics, a large language ocean. A small river named Duden.</a:t>
            </a:r>
            <a:endParaRPr lang="ru-RU" sz="4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Прямоугольник 11"/>
          <p:cNvSpPr/>
          <p:nvPr/>
        </p:nvSpPr>
        <p:spPr>
          <a:xfrm>
            <a:off x="8020756" y="1331289"/>
            <a:ext cx="2999411" cy="430664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3">
            <a:extLst>
              <a:ext uri="{FF2B5EF4-FFF2-40B4-BE49-F238E27FC236}">
                <a16:creationId xmlns:a16="http://schemas.microsoft.com/office/drawing/2014/main" xmlns="" id="{500FCFF2-6498-4D99-8854-11551C9697D1}"/>
              </a:ext>
            </a:extLst>
          </p:cNvPr>
          <p:cNvSpPr txBox="1"/>
          <p:nvPr/>
        </p:nvSpPr>
        <p:spPr>
          <a:xfrm>
            <a:off x="1136881" y="2649419"/>
            <a:ext cx="6386646" cy="810478"/>
          </a:xfrm>
          <a:prstGeom prst="rect">
            <a:avLst/>
          </a:prstGeom>
          <a:noFill/>
        </p:spPr>
        <p:txBody>
          <a:bodyPr wrap="square" rtlCol="0">
            <a:spAutoFit/>
          </a:bodyPr>
          <a:lstStyle/>
          <a:p>
            <a:pPr>
              <a:lnSpc>
                <a:spcPts val="5599"/>
              </a:lnSpc>
            </a:pPr>
            <a:r>
              <a:rPr lang="en-US" altLang="zh-CN"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sz="4800" b="1" dirty="0">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图片占位符 6">
            <a:extLst>
              <a:ext uri="{FF2B5EF4-FFF2-40B4-BE49-F238E27FC236}">
                <a16:creationId xmlns:a16="http://schemas.microsoft.com/office/drawing/2014/main" xmlns="" id="{767BD5A0-A85D-4BA5-A882-769644DED20E}"/>
              </a:ext>
            </a:extLst>
          </p:cNvPr>
          <p:cNvSpPr>
            <a:spLocks noGrp="1"/>
          </p:cNvSpPr>
          <p:nvPr>
            <p:ph type="pic" sz="quarter" idx="10"/>
          </p:nvPr>
        </p:nvSpPr>
        <p:spPr/>
      </p:sp>
      <p:pic>
        <p:nvPicPr>
          <p:cNvPr id="9" name="淘宝网chenying0907出品 4">
            <a:extLst>
              <a:ext uri="{FF2B5EF4-FFF2-40B4-BE49-F238E27FC236}">
                <a16:creationId xmlns:a16="http://schemas.microsoft.com/office/drawing/2014/main" xmlns="" id="{AB14F53F-AA9A-46E0-B8C9-62A368386F9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l="27023" r="13730"/>
          <a:stretch/>
        </p:blipFill>
        <p:spPr>
          <a:xfrm>
            <a:off x="7186733" y="1703954"/>
            <a:ext cx="2999411" cy="3450092"/>
          </a:xfrm>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86098661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4"/>
                                        </p:tgtEl>
                                        <p:attrNameLst>
                                          <p:attrName>ppt_y</p:attrName>
                                        </p:attrNameLst>
                                      </p:cBhvr>
                                      <p:tavLst>
                                        <p:tav tm="0">
                                          <p:val>
                                            <p:strVal val="#ppt_y"/>
                                          </p:val>
                                        </p:tav>
                                        <p:tav tm="100000">
                                          <p:val>
                                            <p:strVal val="#ppt_y"/>
                                          </p:val>
                                        </p:tav>
                                      </p:tavLst>
                                    </p:anim>
                                    <p:anim calcmode="lin" valueType="num">
                                      <p:cBhvr>
                                        <p:cTn id="9"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4"/>
                                        </p:tgtEl>
                                      </p:cBhvr>
                                    </p:animEffect>
                                  </p:childTnLst>
                                </p:cTn>
                              </p:par>
                            </p:childTnLst>
                          </p:cTn>
                        </p:par>
                        <p:par>
                          <p:cTn id="12" fill="hold">
                            <p:stCondLst>
                              <p:cond delay="375"/>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875"/>
                            </p:stCondLst>
                            <p:childTnLst>
                              <p:par>
                                <p:cTn id="17" presetID="21"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750"/>
                                        <p:tgtEl>
                                          <p:spTgt spid="12"/>
                                        </p:tgtEl>
                                      </p:cBhvr>
                                    </p:animEffect>
                                  </p:childTnLst>
                                </p:cTn>
                              </p:par>
                            </p:childTnLst>
                          </p:cTn>
                        </p:par>
                        <p:par>
                          <p:cTn id="20" fill="hold">
                            <p:stCondLst>
                              <p:cond delay="1625"/>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250" fill="hold"/>
                                        <p:tgtEl>
                                          <p:spTgt spid="6"/>
                                        </p:tgtEl>
                                        <p:attrNameLst>
                                          <p:attrName>ppt_y</p:attrName>
                                        </p:attrNameLst>
                                      </p:cBhvr>
                                      <p:tavLst>
                                        <p:tav tm="0">
                                          <p:val>
                                            <p:strVal val="#ppt_y"/>
                                          </p:val>
                                        </p:tav>
                                        <p:tav tm="100000">
                                          <p:val>
                                            <p:strVal val="#ppt_y"/>
                                          </p:val>
                                        </p:tav>
                                      </p:tavLst>
                                    </p:anim>
                                    <p:anim calcmode="lin" valueType="num">
                                      <p:cBhvr>
                                        <p:cTn id="25"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250" tmFilter="0,0; .5, 1; 1, 1"/>
                                        <p:tgtEl>
                                          <p:spTgt spid="6"/>
                                        </p:tgtEl>
                                      </p:cBhvr>
                                    </p:animEffect>
                                  </p:childTnLst>
                                </p:cTn>
                              </p:par>
                            </p:childTnLst>
                          </p:cTn>
                        </p:par>
                        <p:par>
                          <p:cTn id="28" fill="hold">
                            <p:stCondLst>
                              <p:cond delay="19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980430" y="635"/>
            <a:ext cx="6211570" cy="6858000"/>
          </a:xfrm>
          <a:prstGeom prst="rect">
            <a:avLst/>
          </a:prstGeom>
          <a:blipFill dpi="0" rotWithShape="1">
            <a:blip r:embed="rId3"/>
            <a:srcRect/>
            <a:stretch>
              <a:fillRect l="-18095" r="-51428"/>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sp>
        <p:nvSpPr>
          <p:cNvPr id="10" name="矩形 9"/>
          <p:cNvSpPr/>
          <p:nvPr/>
        </p:nvSpPr>
        <p:spPr>
          <a:xfrm flipV="1">
            <a:off x="5980430" y="-13970"/>
            <a:ext cx="481965" cy="4641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152939" y="2102185"/>
            <a:ext cx="4596259" cy="1107219"/>
            <a:chOff x="6444995" y="1720583"/>
            <a:chExt cx="4596259" cy="1107219"/>
          </a:xfrm>
        </p:grpSpPr>
        <p:sp>
          <p:nvSpPr>
            <p:cNvPr id="17" name="文本框 16"/>
            <p:cNvSpPr txBox="1"/>
            <p:nvPr/>
          </p:nvSpPr>
          <p:spPr>
            <a:xfrm>
              <a:off x="6444995" y="2187722"/>
              <a:ext cx="4596259" cy="64008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点击添加文本内容点击添加文本内容点击添加文本内容点击添加文本内容点击添加文本内容点击添加文本内容</a:t>
              </a:r>
            </a:p>
          </p:txBody>
        </p:sp>
        <p:sp>
          <p:nvSpPr>
            <p:cNvPr id="18" name="矩形 17"/>
            <p:cNvSpPr/>
            <p:nvPr/>
          </p:nvSpPr>
          <p:spPr>
            <a:xfrm>
              <a:off x="6444995" y="1720583"/>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solidFill>
                  <a:latin typeface="微软雅黑" panose="020B0503020204020204" charset="-122"/>
                  <a:ea typeface="微软雅黑" panose="020B0503020204020204" charset="-122"/>
                </a:rPr>
                <a:t>点击添加标题文本</a:t>
              </a:r>
            </a:p>
          </p:txBody>
        </p:sp>
      </p:grpSp>
      <p:grpSp>
        <p:nvGrpSpPr>
          <p:cNvPr id="19" name="组合 18"/>
          <p:cNvGrpSpPr/>
          <p:nvPr/>
        </p:nvGrpSpPr>
        <p:grpSpPr>
          <a:xfrm>
            <a:off x="1152939" y="3434029"/>
            <a:ext cx="4596259" cy="1113470"/>
            <a:chOff x="6444995" y="1720583"/>
            <a:chExt cx="4596259" cy="1113470"/>
          </a:xfrm>
        </p:grpSpPr>
        <p:sp>
          <p:nvSpPr>
            <p:cNvPr id="20" name="文本框 19"/>
            <p:cNvSpPr txBox="1"/>
            <p:nvPr/>
          </p:nvSpPr>
          <p:spPr>
            <a:xfrm>
              <a:off x="6444995" y="2187722"/>
              <a:ext cx="4596259"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点击添加文本内容点击添加文本内容点击添加文本内容点击添加文本内容点击添加文本内容点击添加文本内容</a:t>
              </a:r>
            </a:p>
          </p:txBody>
        </p:sp>
        <p:sp>
          <p:nvSpPr>
            <p:cNvPr id="21" name="矩形 20"/>
            <p:cNvSpPr/>
            <p:nvPr/>
          </p:nvSpPr>
          <p:spPr>
            <a:xfrm>
              <a:off x="6444995" y="1720583"/>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solidFill>
                  <a:latin typeface="微软雅黑" panose="020B0503020204020204" charset="-122"/>
                  <a:ea typeface="微软雅黑" panose="020B0503020204020204" charset="-122"/>
                </a:rPr>
                <a:t>点击添加标题文本</a:t>
              </a:r>
            </a:p>
          </p:txBody>
        </p:sp>
      </p:grpSp>
      <p:grpSp>
        <p:nvGrpSpPr>
          <p:cNvPr id="22" name="组合 21"/>
          <p:cNvGrpSpPr/>
          <p:nvPr/>
        </p:nvGrpSpPr>
        <p:grpSpPr>
          <a:xfrm>
            <a:off x="1152939" y="4765872"/>
            <a:ext cx="4596259" cy="1113470"/>
            <a:chOff x="6444995" y="1720583"/>
            <a:chExt cx="4596259" cy="1113470"/>
          </a:xfrm>
        </p:grpSpPr>
        <p:sp>
          <p:nvSpPr>
            <p:cNvPr id="23" name="文本框 22"/>
            <p:cNvSpPr txBox="1"/>
            <p:nvPr/>
          </p:nvSpPr>
          <p:spPr>
            <a:xfrm>
              <a:off x="6444995" y="2187722"/>
              <a:ext cx="4596259"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rPr>
                <a:t>点击添加文本内容点击添加文本内容点击添加文本内容点击添加文本内容点击添加文本内容点击添加文本内容</a:t>
              </a:r>
            </a:p>
          </p:txBody>
        </p:sp>
        <p:sp>
          <p:nvSpPr>
            <p:cNvPr id="24" name="矩形 23"/>
            <p:cNvSpPr/>
            <p:nvPr/>
          </p:nvSpPr>
          <p:spPr>
            <a:xfrm>
              <a:off x="6444995" y="1720583"/>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a:solidFill>
                    <a:schemeClr val="accent1"/>
                  </a:solidFill>
                  <a:latin typeface="微软雅黑" panose="020B0503020204020204" charset="-122"/>
                  <a:ea typeface="微软雅黑" panose="020B0503020204020204" charset="-122"/>
                </a:rPr>
                <a:t>点击添加标题文本</a:t>
              </a:r>
            </a:p>
          </p:txBody>
        </p:sp>
      </p:grpSp>
    </p:spTree>
    <p:extLst>
      <p:ext uri="{BB962C8B-B14F-4D97-AF65-F5344CB8AC3E}">
        <p14:creationId xmlns:p14="http://schemas.microsoft.com/office/powerpoint/2010/main" val="355978319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randombar(horizontal)">
                                      <p:cBhvr>
                                        <p:cTn id="7" dur="500"/>
                                        <p:tgtEl>
                                          <p:spTgt spid="512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ldLvl="0" animBg="1"/>
      <p:bldP spid="10"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445" y="1673860"/>
            <a:ext cx="12185650" cy="3510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sp>
        <p:nvSpPr>
          <p:cNvPr id="32" name="矩形 31"/>
          <p:cNvSpPr/>
          <p:nvPr/>
        </p:nvSpPr>
        <p:spPr>
          <a:xfrm>
            <a:off x="1257935" y="-14605"/>
            <a:ext cx="2854325" cy="68802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350" y="925552"/>
            <a:ext cx="4214495" cy="4795024"/>
          </a:xfrm>
          <a:prstGeom prst="rect">
            <a:avLst/>
          </a:prstGeom>
          <a:effectLst>
            <a:outerShdw blurRad="241300" sx="102000" sy="102000" algn="ctr" rotWithShape="0">
              <a:prstClr val="black">
                <a:alpha val="40000"/>
              </a:prstClr>
            </a:outerShdw>
          </a:effectLst>
        </p:spPr>
      </p:pic>
      <p:grpSp>
        <p:nvGrpSpPr>
          <p:cNvPr id="12" name="组合 11"/>
          <p:cNvGrpSpPr/>
          <p:nvPr/>
        </p:nvGrpSpPr>
        <p:grpSpPr>
          <a:xfrm>
            <a:off x="5603875" y="459740"/>
            <a:ext cx="851535" cy="851535"/>
            <a:chOff x="11017" y="666"/>
            <a:chExt cx="1502" cy="1502"/>
          </a:xfrm>
        </p:grpSpPr>
        <p:cxnSp>
          <p:nvCxnSpPr>
            <p:cNvPr id="10" name="直接连接符 9"/>
            <p:cNvCxnSpPr/>
            <p:nvPr/>
          </p:nvCxnSpPr>
          <p:spPr>
            <a:xfrm>
              <a:off x="11017" y="686"/>
              <a:ext cx="1503"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200000">
              <a:off x="11748" y="1417"/>
              <a:ext cx="1503"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flipV="1">
            <a:off x="5603875" y="5410200"/>
            <a:ext cx="851535" cy="851535"/>
            <a:chOff x="11017" y="666"/>
            <a:chExt cx="1502" cy="1502"/>
          </a:xfrm>
        </p:grpSpPr>
        <p:cxnSp>
          <p:nvCxnSpPr>
            <p:cNvPr id="7" name="直接连接符 6"/>
            <p:cNvCxnSpPr/>
            <p:nvPr/>
          </p:nvCxnSpPr>
          <p:spPr>
            <a:xfrm>
              <a:off x="11017" y="686"/>
              <a:ext cx="1503"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200000">
              <a:off x="11748" y="1417"/>
              <a:ext cx="1503"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5936615" y="2855595"/>
            <a:ext cx="5869305" cy="1920240"/>
          </a:xfrm>
          <a:prstGeom prst="rect">
            <a:avLst/>
          </a:prstGeom>
          <a:noFill/>
        </p:spPr>
        <p:txBody>
          <a:bodyPr wrap="square" rtlCol="0">
            <a:spAutoFit/>
          </a:bodyPr>
          <a:lstStyle/>
          <a:p>
            <a:pPr algn="l">
              <a:lnSpc>
                <a:spcPct val="150000"/>
              </a:lnSpc>
            </a:pP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点击添加文本内容</a:t>
            </a:r>
            <a:r>
              <a:rPr lang="zh-CN" altLang="zh-CN" sz="1600" dirty="0">
                <a:solidFill>
                  <a:schemeClr val="bg1"/>
                </a:solidFill>
                <a:latin typeface="微软雅黑" panose="020B0503020204020204" charset="-122"/>
                <a:ea typeface="微软雅黑" panose="020B0503020204020204" charset="-122"/>
                <a:sym typeface="+mn-ea"/>
              </a:rPr>
              <a:t>点击添加文本</a:t>
            </a:r>
            <a:r>
              <a:rPr lang="zh-CN" altLang="en-US" sz="1600" dirty="0">
                <a:solidFill>
                  <a:schemeClr val="bg1"/>
                </a:solidFill>
                <a:latin typeface="微软雅黑" panose="020B0503020204020204" charset="-122"/>
                <a:ea typeface="微软雅黑" panose="020B0503020204020204" charset="-122"/>
                <a:sym typeface="+mn-ea"/>
              </a:rPr>
              <a:t>点击添加文本</a:t>
            </a:r>
          </a:p>
          <a:p>
            <a:pPr algn="l">
              <a:lnSpc>
                <a:spcPct val="150000"/>
              </a:lnSpc>
            </a:pPr>
            <a:endParaRPr lang="zh-CN" altLang="en-US" sz="1600" dirty="0">
              <a:solidFill>
                <a:schemeClr val="bg1"/>
              </a:solidFill>
              <a:latin typeface="微软雅黑" panose="020B0503020204020204" charset="-122"/>
              <a:ea typeface="微软雅黑" panose="020B0503020204020204" charset="-122"/>
              <a:sym typeface="+mn-ea"/>
            </a:endParaRPr>
          </a:p>
          <a:p>
            <a:pPr>
              <a:lnSpc>
                <a:spcPct val="150000"/>
              </a:lnSpc>
            </a:pPr>
            <a:endParaRPr lang="zh-CN" altLang="en-US" sz="1600" dirty="0">
              <a:latin typeface="微软雅黑" panose="020B0503020204020204" charset="-122"/>
              <a:ea typeface="微软雅黑" panose="020B0503020204020204" charset="-122"/>
            </a:endParaRPr>
          </a:p>
        </p:txBody>
      </p:sp>
      <p:sp>
        <p:nvSpPr>
          <p:cNvPr id="6" name="文本框 5"/>
          <p:cNvSpPr txBox="1"/>
          <p:nvPr/>
        </p:nvSpPr>
        <p:spPr>
          <a:xfrm>
            <a:off x="5848985" y="2398395"/>
            <a:ext cx="2214880" cy="396240"/>
          </a:xfrm>
          <a:prstGeom prst="rect">
            <a:avLst/>
          </a:prstGeom>
          <a:noFill/>
        </p:spPr>
        <p:txBody>
          <a:bodyPr wrap="none" rtlCol="0" anchor="t">
            <a:spAutoFit/>
          </a:bodyPr>
          <a:lstStyle/>
          <a:p>
            <a:pPr algn="l"/>
            <a:r>
              <a:rPr lang="zh-CN" altLang="en-US" sz="2000" dirty="0">
                <a:solidFill>
                  <a:schemeClr val="bg1"/>
                </a:solidFill>
                <a:latin typeface="方正大标宋简体" panose="02010601030101010101" charset="-122"/>
                <a:ea typeface="方正大标宋简体" panose="02010601030101010101" charset="-122"/>
                <a:sym typeface="+mn-ea"/>
              </a:rPr>
              <a:t>【点击添加标题】</a:t>
            </a:r>
          </a:p>
        </p:txBody>
      </p:sp>
    </p:spTree>
    <p:extLst>
      <p:ext uri="{BB962C8B-B14F-4D97-AF65-F5344CB8AC3E}">
        <p14:creationId xmlns:p14="http://schemas.microsoft.com/office/powerpoint/2010/main" val="88745071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linds(horizontal)">
                                      <p:cBhvr>
                                        <p:cTn id="30" dur="1000"/>
                                        <p:tgtEl>
                                          <p:spTgt spid="2"/>
                                        </p:tgtEl>
                                      </p:cBhvr>
                                    </p:animEffect>
                                  </p:childTnLst>
                                </p:cTn>
                              </p:par>
                            </p:childTnLst>
                          </p:cTn>
                        </p:par>
                        <p:par>
                          <p:cTn id="31" fill="hold">
                            <p:stCondLst>
                              <p:cond delay="2500"/>
                            </p:stCondLst>
                            <p:childTnLst>
                              <p:par>
                                <p:cTn id="32" presetID="3" presetClass="entr" presetSubtype="1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linds(horizontal)">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2" grpId="0" bldLvl="0" animBg="1"/>
      <p:bldP spid="2"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5A52ACFF-D491-491B-B4FE-785F9E061C79}" type="slidenum">
              <a:rPr lang="id-ID" smtClean="0">
                <a:latin typeface="微软雅黑" panose="020B0503020204020204" pitchFamily="34" charset="-122"/>
                <a:ea typeface="微软雅黑" panose="020B0503020204020204" pitchFamily="34" charset="-122"/>
                <a:sym typeface="微软雅黑" panose="020B0503020204020204" pitchFamily="34" charset="-122"/>
              </a:rPr>
              <a:t>28</a:t>
            </a:fld>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Group 3"/>
          <p:cNvGrpSpPr/>
          <p:nvPr/>
        </p:nvGrpSpPr>
        <p:grpSpPr>
          <a:xfrm>
            <a:off x="7548915" y="2174121"/>
            <a:ext cx="3570208" cy="1297873"/>
            <a:chOff x="5971254" y="2235201"/>
            <a:chExt cx="3570208" cy="1297873"/>
          </a:xfrm>
        </p:grpSpPr>
        <p:sp>
          <p:nvSpPr>
            <p:cNvPr id="5" name="TextBox 4"/>
            <p:cNvSpPr txBox="1"/>
            <p:nvPr/>
          </p:nvSpPr>
          <p:spPr>
            <a:xfrm>
              <a:off x="6024859" y="2235201"/>
              <a:ext cx="1518364" cy="338554"/>
            </a:xfrm>
            <a:prstGeom prst="rect">
              <a:avLst/>
            </a:prstGeom>
            <a:noFill/>
          </p:spPr>
          <p:txBody>
            <a:bodyPr wrap="none" rtlCol="0">
              <a:spAutoFit/>
            </a:bodyPr>
            <a:lstStyle/>
            <a:p>
              <a:r>
                <a:rPr lang="en-US" sz="16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Let’s Know _</a:t>
              </a:r>
            </a:p>
          </p:txBody>
        </p:sp>
        <p:sp>
          <p:nvSpPr>
            <p:cNvPr id="6" name="TextBox 5"/>
            <p:cNvSpPr txBox="1"/>
            <p:nvPr/>
          </p:nvSpPr>
          <p:spPr>
            <a:xfrm>
              <a:off x="5971254" y="2544727"/>
              <a:ext cx="3570208" cy="988347"/>
            </a:xfrm>
            <a:prstGeom prst="rect">
              <a:avLst/>
            </a:prstGeom>
            <a:noFill/>
          </p:spPr>
          <p:txBody>
            <a:bodyPr wrap="none" rtlCol="0">
              <a:spAutoFit/>
            </a:bodyPr>
            <a:lstStyle/>
            <a:p>
              <a:pPr algn="ctr">
                <a:lnSpc>
                  <a:spcPct val="150000"/>
                </a:lnSpc>
              </a:pPr>
              <a:r>
                <a:rPr lang="zh-CN" altLang="en-US" sz="44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44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7"/>
          <p:cNvGrpSpPr/>
          <p:nvPr/>
        </p:nvGrpSpPr>
        <p:grpSpPr>
          <a:xfrm>
            <a:off x="610896" y="4752718"/>
            <a:ext cx="2320010" cy="1489590"/>
            <a:chOff x="1368592" y="4686566"/>
            <a:chExt cx="2320010" cy="1489590"/>
          </a:xfrm>
        </p:grpSpPr>
        <p:sp>
          <p:nvSpPr>
            <p:cNvPr id="9" name="TextBox 8"/>
            <p:cNvSpPr txBox="1"/>
            <p:nvPr/>
          </p:nvSpPr>
          <p:spPr>
            <a:xfrm>
              <a:off x="1820718" y="4686566"/>
              <a:ext cx="1415772" cy="418191"/>
            </a:xfrm>
            <a:prstGeom prst="rect">
              <a:avLst/>
            </a:prstGeom>
            <a:noFill/>
          </p:spPr>
          <p:txBody>
            <a:bodyPr wrap="none" rtlCol="0" anchor="ctr" anchorCtr="0">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Subtitle 2"/>
            <p:cNvSpPr txBox="1"/>
            <p:nvPr/>
          </p:nvSpPr>
          <p:spPr>
            <a:xfrm>
              <a:off x="1368592" y="5072486"/>
              <a:ext cx="2320010" cy="110367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202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用户可以在投影仪或计算机上进行演示，也可以将演示文稿打印出来，制作成胶片，以便应用到更广泛的领域</a:t>
              </a:r>
              <a:endParaRPr lang="en-US" altLang="zh-CN" sz="1050" dirty="0">
                <a:solidFill>
                  <a:schemeClr val="tx1">
                    <a:alpha val="6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grpSp>
      <p:grpSp>
        <p:nvGrpSpPr>
          <p:cNvPr id="11" name="Group 10"/>
          <p:cNvGrpSpPr/>
          <p:nvPr/>
        </p:nvGrpSpPr>
        <p:grpSpPr>
          <a:xfrm>
            <a:off x="3550039" y="4730981"/>
            <a:ext cx="2320010" cy="1511327"/>
            <a:chOff x="1368592" y="4664829"/>
            <a:chExt cx="2320010" cy="1511327"/>
          </a:xfrm>
        </p:grpSpPr>
        <p:sp>
          <p:nvSpPr>
            <p:cNvPr id="12" name="TextBox 11"/>
            <p:cNvSpPr txBox="1"/>
            <p:nvPr/>
          </p:nvSpPr>
          <p:spPr>
            <a:xfrm>
              <a:off x="1820719" y="4664829"/>
              <a:ext cx="1415772" cy="461665"/>
            </a:xfrm>
            <a:prstGeom prst="rect">
              <a:avLst/>
            </a:prstGeom>
            <a:noFill/>
          </p:spPr>
          <p:txBody>
            <a:bodyPr wrap="none" rtlCol="0" anchor="ctr" anchorCtr="0">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ubtitle 2"/>
            <p:cNvSpPr txBox="1"/>
            <p:nvPr/>
          </p:nvSpPr>
          <p:spPr>
            <a:xfrm>
              <a:off x="1368592" y="5072486"/>
              <a:ext cx="2320010" cy="110367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202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用户可以在投影仪或计算机上进行演示，也可以将演示文稿打印出来，制作成胶片，以便应用到更广泛的领域</a:t>
              </a:r>
              <a:endParaRPr lang="en-US" altLang="zh-CN" sz="1050" dirty="0">
                <a:solidFill>
                  <a:schemeClr val="tx1">
                    <a:alpha val="6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grpSp>
      <p:grpSp>
        <p:nvGrpSpPr>
          <p:cNvPr id="14" name="Group 13"/>
          <p:cNvGrpSpPr/>
          <p:nvPr/>
        </p:nvGrpSpPr>
        <p:grpSpPr>
          <a:xfrm>
            <a:off x="6489182" y="4730981"/>
            <a:ext cx="2320010" cy="1511327"/>
            <a:chOff x="1368592" y="4664829"/>
            <a:chExt cx="2320010" cy="1511327"/>
          </a:xfrm>
        </p:grpSpPr>
        <p:sp>
          <p:nvSpPr>
            <p:cNvPr id="15" name="TextBox 14"/>
            <p:cNvSpPr txBox="1"/>
            <p:nvPr/>
          </p:nvSpPr>
          <p:spPr>
            <a:xfrm>
              <a:off x="1820718" y="4664829"/>
              <a:ext cx="1415772" cy="461665"/>
            </a:xfrm>
            <a:prstGeom prst="rect">
              <a:avLst/>
            </a:prstGeom>
            <a:noFill/>
          </p:spPr>
          <p:txBody>
            <a:bodyPr wrap="none" rtlCol="0" anchor="ctr" anchorCtr="0">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Subtitle 2"/>
            <p:cNvSpPr txBox="1"/>
            <p:nvPr/>
          </p:nvSpPr>
          <p:spPr>
            <a:xfrm>
              <a:off x="1368592" y="5072486"/>
              <a:ext cx="2320010" cy="110367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202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用户可以在投影仪或计算机上进行演示，也可以将演示文稿打印出来，制作成胶片，以便应用到更广泛的领域</a:t>
              </a:r>
              <a:endParaRPr lang="en-US" altLang="zh-CN" sz="1050" dirty="0">
                <a:solidFill>
                  <a:schemeClr val="tx1">
                    <a:alpha val="6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grpSp>
      <p:grpSp>
        <p:nvGrpSpPr>
          <p:cNvPr id="17" name="Group 16"/>
          <p:cNvGrpSpPr/>
          <p:nvPr/>
        </p:nvGrpSpPr>
        <p:grpSpPr>
          <a:xfrm>
            <a:off x="9463668" y="4752718"/>
            <a:ext cx="2320010" cy="1489590"/>
            <a:chOff x="1368592" y="4686566"/>
            <a:chExt cx="2320010" cy="1489590"/>
          </a:xfrm>
        </p:grpSpPr>
        <p:sp>
          <p:nvSpPr>
            <p:cNvPr id="18" name="TextBox 17"/>
            <p:cNvSpPr txBox="1"/>
            <p:nvPr/>
          </p:nvSpPr>
          <p:spPr>
            <a:xfrm>
              <a:off x="1820718" y="4686566"/>
              <a:ext cx="1415772" cy="418191"/>
            </a:xfrm>
            <a:prstGeom prst="rect">
              <a:avLst/>
            </a:prstGeom>
            <a:noFill/>
          </p:spPr>
          <p:txBody>
            <a:bodyPr wrap="none" rtlCol="0" anchor="ctr" anchorCtr="0">
              <a:spAutoFit/>
            </a:bodyPr>
            <a:lstStyle/>
            <a:p>
              <a:pPr algn="ctr">
                <a:lnSpc>
                  <a:spcPct val="15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Subtitle 2"/>
            <p:cNvSpPr txBox="1"/>
            <p:nvPr/>
          </p:nvSpPr>
          <p:spPr>
            <a:xfrm>
              <a:off x="1368592" y="5072486"/>
              <a:ext cx="2320010" cy="110367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ts val="202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用户可以在投影仪或计算机上进行演示，也可以将演示文稿打印出来，制作成胶片，以便应用到更广泛的领域</a:t>
              </a:r>
              <a:endParaRPr lang="en-US" altLang="zh-CN" sz="1050" dirty="0">
                <a:solidFill>
                  <a:schemeClr val="tx1">
                    <a:alpha val="6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grpSp>
      <p:sp>
        <p:nvSpPr>
          <p:cNvPr id="21" name="Shape 3692"/>
          <p:cNvSpPr/>
          <p:nvPr/>
        </p:nvSpPr>
        <p:spPr>
          <a:xfrm>
            <a:off x="1542301" y="4102962"/>
            <a:ext cx="457200" cy="457200"/>
          </a:xfrm>
          <a:custGeom>
            <a:avLst/>
            <a:gdLst/>
            <a:ahLst/>
            <a:cxnLst>
              <a:cxn ang="0">
                <a:pos x="wd2" y="hd2"/>
              </a:cxn>
              <a:cxn ang="5400000">
                <a:pos x="wd2" y="hd2"/>
              </a:cxn>
              <a:cxn ang="10800000">
                <a:pos x="wd2" y="hd2"/>
              </a:cxn>
              <a:cxn ang="16200000">
                <a:pos x="wd2" y="hd2"/>
              </a:cxn>
            </a:cxnLst>
            <a:rect l="0" t="0" r="r" b="b"/>
            <a:pathLst>
              <a:path w="21600" h="21583" extrusionOk="0">
                <a:moveTo>
                  <a:pt x="12363" y="11941"/>
                </a:moveTo>
                <a:lnTo>
                  <a:pt x="13061" y="14034"/>
                </a:lnTo>
                <a:lnTo>
                  <a:pt x="11365" y="12790"/>
                </a:lnTo>
                <a:lnTo>
                  <a:pt x="10785" y="12365"/>
                </a:lnTo>
                <a:lnTo>
                  <a:pt x="10204" y="12790"/>
                </a:lnTo>
                <a:lnTo>
                  <a:pt x="8508" y="14034"/>
                </a:lnTo>
                <a:lnTo>
                  <a:pt x="9206" y="11941"/>
                </a:lnTo>
                <a:lnTo>
                  <a:pt x="9426" y="11282"/>
                </a:lnTo>
                <a:lnTo>
                  <a:pt x="8877" y="10857"/>
                </a:lnTo>
                <a:lnTo>
                  <a:pt x="7510" y="9794"/>
                </a:lnTo>
                <a:lnTo>
                  <a:pt x="9790" y="9794"/>
                </a:lnTo>
                <a:lnTo>
                  <a:pt x="10030" y="9160"/>
                </a:lnTo>
                <a:lnTo>
                  <a:pt x="10785" y="7162"/>
                </a:lnTo>
                <a:lnTo>
                  <a:pt x="11540" y="9160"/>
                </a:lnTo>
                <a:lnTo>
                  <a:pt x="11779" y="9794"/>
                </a:lnTo>
                <a:lnTo>
                  <a:pt x="14059" y="9794"/>
                </a:lnTo>
                <a:lnTo>
                  <a:pt x="12692" y="10857"/>
                </a:lnTo>
                <a:lnTo>
                  <a:pt x="12144" y="11282"/>
                </a:lnTo>
                <a:cubicBezTo>
                  <a:pt x="12144" y="11282"/>
                  <a:pt x="12363" y="11941"/>
                  <a:pt x="12363" y="11941"/>
                </a:cubicBezTo>
                <a:close/>
                <a:moveTo>
                  <a:pt x="12458" y="8813"/>
                </a:moveTo>
                <a:lnTo>
                  <a:pt x="10785" y="4384"/>
                </a:lnTo>
                <a:lnTo>
                  <a:pt x="9111" y="8813"/>
                </a:lnTo>
                <a:lnTo>
                  <a:pt x="4648" y="8813"/>
                </a:lnTo>
                <a:lnTo>
                  <a:pt x="8275" y="11631"/>
                </a:lnTo>
                <a:lnTo>
                  <a:pt x="6601" y="16647"/>
                </a:lnTo>
                <a:lnTo>
                  <a:pt x="10785" y="13581"/>
                </a:lnTo>
                <a:lnTo>
                  <a:pt x="14969" y="16647"/>
                </a:lnTo>
                <a:lnTo>
                  <a:pt x="13295" y="11631"/>
                </a:lnTo>
                <a:lnTo>
                  <a:pt x="16921" y="8813"/>
                </a:lnTo>
                <a:cubicBezTo>
                  <a:pt x="16921" y="8813"/>
                  <a:pt x="12458" y="8813"/>
                  <a:pt x="12458" y="8813"/>
                </a:cubicBezTo>
                <a:close/>
                <a:moveTo>
                  <a:pt x="10800" y="20592"/>
                </a:moveTo>
                <a:cubicBezTo>
                  <a:pt x="9796" y="20381"/>
                  <a:pt x="982" y="17398"/>
                  <a:pt x="982" y="12263"/>
                </a:cubicBezTo>
                <a:cubicBezTo>
                  <a:pt x="982" y="7469"/>
                  <a:pt x="2322" y="2919"/>
                  <a:pt x="2778" y="1179"/>
                </a:cubicBezTo>
                <a:cubicBezTo>
                  <a:pt x="4022" y="1720"/>
                  <a:pt x="7232" y="2943"/>
                  <a:pt x="10800" y="2943"/>
                </a:cubicBezTo>
                <a:cubicBezTo>
                  <a:pt x="14368" y="2943"/>
                  <a:pt x="17578" y="1720"/>
                  <a:pt x="18823" y="1179"/>
                </a:cubicBezTo>
                <a:cubicBezTo>
                  <a:pt x="19278" y="2918"/>
                  <a:pt x="20618" y="7465"/>
                  <a:pt x="20618" y="12263"/>
                </a:cubicBezTo>
                <a:cubicBezTo>
                  <a:pt x="20618" y="17393"/>
                  <a:pt x="11803" y="20381"/>
                  <a:pt x="10800" y="20592"/>
                </a:cubicBezTo>
                <a:moveTo>
                  <a:pt x="19617" y="357"/>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6"/>
                  <a:pt x="2257" y="42"/>
                </a:cubicBezTo>
                <a:cubicBezTo>
                  <a:pt x="2124" y="101"/>
                  <a:pt x="2023" y="216"/>
                  <a:pt x="1983" y="357"/>
                </a:cubicBezTo>
                <a:cubicBezTo>
                  <a:pt x="1963" y="426"/>
                  <a:pt x="0" y="6377"/>
                  <a:pt x="0" y="12263"/>
                </a:cubicBezTo>
                <a:cubicBezTo>
                  <a:pt x="0" y="18484"/>
                  <a:pt x="10271" y="21491"/>
                  <a:pt x="10708" y="21574"/>
                </a:cubicBezTo>
                <a:cubicBezTo>
                  <a:pt x="10739" y="21580"/>
                  <a:pt x="10769" y="21583"/>
                  <a:pt x="10800" y="21583"/>
                </a:cubicBezTo>
                <a:cubicBezTo>
                  <a:pt x="10831" y="21583"/>
                  <a:pt x="10862" y="21580"/>
                  <a:pt x="10892" y="21574"/>
                </a:cubicBezTo>
                <a:cubicBezTo>
                  <a:pt x="11329" y="21491"/>
                  <a:pt x="21600" y="18484"/>
                  <a:pt x="21600" y="12263"/>
                </a:cubicBezTo>
                <a:cubicBezTo>
                  <a:pt x="21600" y="6377"/>
                  <a:pt x="19637" y="426"/>
                  <a:pt x="19617" y="357"/>
                </a:cubicBezTo>
              </a:path>
            </a:pathLst>
          </a:custGeom>
          <a:solidFill>
            <a:schemeClr val="tx1"/>
          </a:solidFill>
          <a:ln w="12700">
            <a:solidFill>
              <a:schemeClr val="accent1"/>
            </a:solidFill>
            <a:miter lim="400000"/>
          </a:ln>
        </p:spPr>
        <p:txBody>
          <a:bodyPr lIns="38100" tIns="38100" rIns="38100" bIns="38100" anchor="ctr"/>
          <a:lstStyle/>
          <a:p>
            <a:endParaRPr>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Shape 3717"/>
          <p:cNvSpPr/>
          <p:nvPr/>
        </p:nvSpPr>
        <p:spPr>
          <a:xfrm>
            <a:off x="4481444" y="4104695"/>
            <a:ext cx="457200" cy="457200"/>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9"/>
                  <a:pt x="6873" y="21109"/>
                </a:cubicBezTo>
                <a:cubicBezTo>
                  <a:pt x="6873" y="21380"/>
                  <a:pt x="7092" y="21600"/>
                  <a:pt x="7364" y="21600"/>
                </a:cubicBezTo>
                <a:lnTo>
                  <a:pt x="14236" y="21600"/>
                </a:lnTo>
                <a:cubicBezTo>
                  <a:pt x="14508" y="21600"/>
                  <a:pt x="14727" y="21380"/>
                  <a:pt x="14727" y="21109"/>
                </a:cubicBezTo>
                <a:cubicBezTo>
                  <a:pt x="14727" y="20839"/>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solidFill>
              <a:schemeClr val="accent1"/>
            </a:solidFill>
            <a:miter lim="400000"/>
          </a:ln>
        </p:spPr>
        <p:txBody>
          <a:bodyPr lIns="38100" tIns="38100" rIns="38100" bIns="38100" anchor="ctr"/>
          <a:lstStyle/>
          <a:p>
            <a:endParaRPr>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Shape 3744"/>
          <p:cNvSpPr/>
          <p:nvPr/>
        </p:nvSpPr>
        <p:spPr>
          <a:xfrm>
            <a:off x="7420587" y="4102962"/>
            <a:ext cx="457200" cy="457200"/>
          </a:xfrm>
          <a:custGeom>
            <a:avLst/>
            <a:gdLst/>
            <a:ahLst/>
            <a:cxnLst>
              <a:cxn ang="0">
                <a:pos x="wd2" y="hd2"/>
              </a:cxn>
              <a:cxn ang="5400000">
                <a:pos x="wd2" y="hd2"/>
              </a:cxn>
              <a:cxn ang="10800000">
                <a:pos x="wd2" y="hd2"/>
              </a:cxn>
              <a:cxn ang="16200000">
                <a:pos x="wd2" y="hd2"/>
              </a:cxn>
            </a:cxnLst>
            <a:rect l="0" t="0" r="r" b="b"/>
            <a:pathLst>
              <a:path w="21600" h="21600" extrusionOk="0">
                <a:moveTo>
                  <a:pt x="2455" y="10309"/>
                </a:moveTo>
                <a:cubicBezTo>
                  <a:pt x="2726" y="10309"/>
                  <a:pt x="2945" y="10090"/>
                  <a:pt x="2945" y="9818"/>
                </a:cubicBezTo>
                <a:cubicBezTo>
                  <a:pt x="2945" y="9548"/>
                  <a:pt x="2726" y="9327"/>
                  <a:pt x="2455" y="9327"/>
                </a:cubicBezTo>
                <a:cubicBezTo>
                  <a:pt x="2183" y="9327"/>
                  <a:pt x="1964" y="9548"/>
                  <a:pt x="1964" y="9818"/>
                </a:cubicBezTo>
                <a:cubicBezTo>
                  <a:pt x="1964" y="10090"/>
                  <a:pt x="2183" y="10309"/>
                  <a:pt x="2455" y="10309"/>
                </a:cubicBezTo>
                <a:moveTo>
                  <a:pt x="20618" y="11782"/>
                </a:moveTo>
                <a:lnTo>
                  <a:pt x="982" y="11782"/>
                </a:lnTo>
                <a:lnTo>
                  <a:pt x="982" y="7855"/>
                </a:lnTo>
                <a:lnTo>
                  <a:pt x="20618" y="7855"/>
                </a:lnTo>
                <a:cubicBezTo>
                  <a:pt x="20618" y="7855"/>
                  <a:pt x="20618" y="11782"/>
                  <a:pt x="20618" y="11782"/>
                </a:cubicBezTo>
                <a:close/>
                <a:moveTo>
                  <a:pt x="2945" y="982"/>
                </a:moveTo>
                <a:lnTo>
                  <a:pt x="14727" y="982"/>
                </a:lnTo>
                <a:lnTo>
                  <a:pt x="14727" y="4418"/>
                </a:lnTo>
                <a:cubicBezTo>
                  <a:pt x="14727" y="4690"/>
                  <a:pt x="14947" y="4909"/>
                  <a:pt x="15218" y="4909"/>
                </a:cubicBezTo>
                <a:lnTo>
                  <a:pt x="18655" y="4909"/>
                </a:lnTo>
                <a:lnTo>
                  <a:pt x="18655" y="6873"/>
                </a:lnTo>
                <a:lnTo>
                  <a:pt x="2945" y="6873"/>
                </a:lnTo>
                <a:cubicBezTo>
                  <a:pt x="2945" y="6873"/>
                  <a:pt x="2945" y="982"/>
                  <a:pt x="2945" y="982"/>
                </a:cubicBezTo>
                <a:close/>
                <a:moveTo>
                  <a:pt x="15709" y="1473"/>
                </a:moveTo>
                <a:lnTo>
                  <a:pt x="18164" y="3927"/>
                </a:lnTo>
                <a:lnTo>
                  <a:pt x="15709" y="3927"/>
                </a:lnTo>
                <a:cubicBezTo>
                  <a:pt x="15709" y="3927"/>
                  <a:pt x="15709" y="1473"/>
                  <a:pt x="15709" y="1473"/>
                </a:cubicBezTo>
                <a:close/>
                <a:moveTo>
                  <a:pt x="20618" y="6873"/>
                </a:moveTo>
                <a:lnTo>
                  <a:pt x="19636" y="6873"/>
                </a:lnTo>
                <a:lnTo>
                  <a:pt x="19636" y="3927"/>
                </a:lnTo>
                <a:lnTo>
                  <a:pt x="15709" y="0"/>
                </a:lnTo>
                <a:lnTo>
                  <a:pt x="2945" y="0"/>
                </a:lnTo>
                <a:cubicBezTo>
                  <a:pt x="2403" y="0"/>
                  <a:pt x="1964" y="440"/>
                  <a:pt x="1964" y="982"/>
                </a:cubicBezTo>
                <a:lnTo>
                  <a:pt x="1964" y="6873"/>
                </a:lnTo>
                <a:lnTo>
                  <a:pt x="982" y="6873"/>
                </a:lnTo>
                <a:cubicBezTo>
                  <a:pt x="439" y="6873"/>
                  <a:pt x="0" y="7313"/>
                  <a:pt x="0" y="7855"/>
                </a:cubicBezTo>
                <a:lnTo>
                  <a:pt x="0" y="11782"/>
                </a:lnTo>
                <a:cubicBezTo>
                  <a:pt x="0" y="12324"/>
                  <a:pt x="439" y="12764"/>
                  <a:pt x="982" y="12764"/>
                </a:cubicBezTo>
                <a:lnTo>
                  <a:pt x="1964" y="12764"/>
                </a:lnTo>
                <a:lnTo>
                  <a:pt x="1964" y="21109"/>
                </a:lnTo>
                <a:cubicBezTo>
                  <a:pt x="1964" y="21380"/>
                  <a:pt x="2183" y="21600"/>
                  <a:pt x="2455" y="21600"/>
                </a:cubicBezTo>
                <a:cubicBezTo>
                  <a:pt x="2726" y="21600"/>
                  <a:pt x="2945" y="21380"/>
                  <a:pt x="2945" y="21109"/>
                </a:cubicBezTo>
                <a:lnTo>
                  <a:pt x="2945" y="12764"/>
                </a:lnTo>
                <a:lnTo>
                  <a:pt x="3927" y="12764"/>
                </a:lnTo>
                <a:lnTo>
                  <a:pt x="3927" y="18164"/>
                </a:lnTo>
                <a:cubicBezTo>
                  <a:pt x="3927" y="18435"/>
                  <a:pt x="4147" y="18655"/>
                  <a:pt x="4418" y="18655"/>
                </a:cubicBezTo>
                <a:cubicBezTo>
                  <a:pt x="4690" y="18655"/>
                  <a:pt x="4909" y="18435"/>
                  <a:pt x="4909" y="18164"/>
                </a:cubicBezTo>
                <a:lnTo>
                  <a:pt x="4909" y="12764"/>
                </a:lnTo>
                <a:lnTo>
                  <a:pt x="5891" y="12764"/>
                </a:lnTo>
                <a:lnTo>
                  <a:pt x="5891" y="15218"/>
                </a:lnTo>
                <a:cubicBezTo>
                  <a:pt x="5891" y="15490"/>
                  <a:pt x="6110" y="15709"/>
                  <a:pt x="6382" y="15709"/>
                </a:cubicBezTo>
                <a:cubicBezTo>
                  <a:pt x="6653" y="15709"/>
                  <a:pt x="6873" y="15490"/>
                  <a:pt x="6873" y="15218"/>
                </a:cubicBezTo>
                <a:lnTo>
                  <a:pt x="6873" y="12764"/>
                </a:lnTo>
                <a:lnTo>
                  <a:pt x="7855" y="12764"/>
                </a:lnTo>
                <a:lnTo>
                  <a:pt x="7855" y="20127"/>
                </a:lnTo>
                <a:cubicBezTo>
                  <a:pt x="7855" y="20399"/>
                  <a:pt x="8074" y="20618"/>
                  <a:pt x="8345" y="20618"/>
                </a:cubicBezTo>
                <a:cubicBezTo>
                  <a:pt x="8617" y="20618"/>
                  <a:pt x="8836" y="20399"/>
                  <a:pt x="8836" y="20127"/>
                </a:cubicBezTo>
                <a:lnTo>
                  <a:pt x="8836" y="12764"/>
                </a:lnTo>
                <a:lnTo>
                  <a:pt x="10309" y="12764"/>
                </a:lnTo>
                <a:lnTo>
                  <a:pt x="10309" y="19145"/>
                </a:lnTo>
                <a:cubicBezTo>
                  <a:pt x="10309" y="19417"/>
                  <a:pt x="10529" y="19636"/>
                  <a:pt x="10800" y="19636"/>
                </a:cubicBezTo>
                <a:cubicBezTo>
                  <a:pt x="11071" y="19636"/>
                  <a:pt x="11291" y="19417"/>
                  <a:pt x="11291" y="19145"/>
                </a:cubicBezTo>
                <a:lnTo>
                  <a:pt x="11291" y="12764"/>
                </a:lnTo>
                <a:lnTo>
                  <a:pt x="12764" y="12764"/>
                </a:lnTo>
                <a:lnTo>
                  <a:pt x="12764" y="16200"/>
                </a:lnTo>
                <a:cubicBezTo>
                  <a:pt x="12764" y="16471"/>
                  <a:pt x="12983" y="16691"/>
                  <a:pt x="13255" y="16691"/>
                </a:cubicBezTo>
                <a:cubicBezTo>
                  <a:pt x="13526" y="16691"/>
                  <a:pt x="13745" y="16471"/>
                  <a:pt x="13745" y="16200"/>
                </a:cubicBezTo>
                <a:lnTo>
                  <a:pt x="13745" y="12764"/>
                </a:lnTo>
                <a:lnTo>
                  <a:pt x="14727" y="12764"/>
                </a:lnTo>
                <a:lnTo>
                  <a:pt x="14727" y="17182"/>
                </a:lnTo>
                <a:cubicBezTo>
                  <a:pt x="14727" y="17453"/>
                  <a:pt x="14947" y="17673"/>
                  <a:pt x="15218" y="17673"/>
                </a:cubicBezTo>
                <a:cubicBezTo>
                  <a:pt x="15490" y="17673"/>
                  <a:pt x="15709" y="17453"/>
                  <a:pt x="15709" y="17182"/>
                </a:cubicBezTo>
                <a:lnTo>
                  <a:pt x="15709" y="12764"/>
                </a:lnTo>
                <a:lnTo>
                  <a:pt x="16691" y="12764"/>
                </a:lnTo>
                <a:lnTo>
                  <a:pt x="16691" y="20127"/>
                </a:lnTo>
                <a:cubicBezTo>
                  <a:pt x="16691" y="20399"/>
                  <a:pt x="16910" y="20618"/>
                  <a:pt x="17182" y="20618"/>
                </a:cubicBezTo>
                <a:cubicBezTo>
                  <a:pt x="17453" y="20618"/>
                  <a:pt x="17673" y="20399"/>
                  <a:pt x="17673" y="20127"/>
                </a:cubicBezTo>
                <a:lnTo>
                  <a:pt x="17673" y="12764"/>
                </a:lnTo>
                <a:lnTo>
                  <a:pt x="18655" y="12764"/>
                </a:lnTo>
                <a:lnTo>
                  <a:pt x="18655" y="19145"/>
                </a:lnTo>
                <a:cubicBezTo>
                  <a:pt x="18655" y="19417"/>
                  <a:pt x="18874" y="19636"/>
                  <a:pt x="19145" y="19636"/>
                </a:cubicBezTo>
                <a:cubicBezTo>
                  <a:pt x="19417" y="19636"/>
                  <a:pt x="19636" y="19417"/>
                  <a:pt x="19636" y="19145"/>
                </a:cubicBezTo>
                <a:lnTo>
                  <a:pt x="19636" y="12764"/>
                </a:lnTo>
                <a:lnTo>
                  <a:pt x="20618" y="12764"/>
                </a:lnTo>
                <a:cubicBezTo>
                  <a:pt x="21160" y="12764"/>
                  <a:pt x="21600" y="12324"/>
                  <a:pt x="21600" y="11782"/>
                </a:cubicBezTo>
                <a:lnTo>
                  <a:pt x="21600" y="7855"/>
                </a:lnTo>
                <a:cubicBezTo>
                  <a:pt x="21600" y="7313"/>
                  <a:pt x="21160" y="6873"/>
                  <a:pt x="20618" y="6873"/>
                </a:cubicBezTo>
                <a:moveTo>
                  <a:pt x="4418" y="10309"/>
                </a:moveTo>
                <a:cubicBezTo>
                  <a:pt x="4690" y="10309"/>
                  <a:pt x="4909" y="10090"/>
                  <a:pt x="4909" y="9818"/>
                </a:cubicBezTo>
                <a:cubicBezTo>
                  <a:pt x="4909" y="9548"/>
                  <a:pt x="4690" y="9327"/>
                  <a:pt x="4418" y="9327"/>
                </a:cubicBezTo>
                <a:cubicBezTo>
                  <a:pt x="4147" y="9327"/>
                  <a:pt x="3927" y="9548"/>
                  <a:pt x="3927" y="9818"/>
                </a:cubicBezTo>
                <a:cubicBezTo>
                  <a:pt x="3927" y="10090"/>
                  <a:pt x="4147" y="10309"/>
                  <a:pt x="4418" y="10309"/>
                </a:cubicBezTo>
                <a:moveTo>
                  <a:pt x="12273" y="3927"/>
                </a:moveTo>
                <a:lnTo>
                  <a:pt x="5400" y="3927"/>
                </a:lnTo>
                <a:cubicBezTo>
                  <a:pt x="5129" y="3927"/>
                  <a:pt x="4909" y="4148"/>
                  <a:pt x="4909" y="4418"/>
                </a:cubicBezTo>
                <a:cubicBezTo>
                  <a:pt x="4909" y="4690"/>
                  <a:pt x="5129" y="4909"/>
                  <a:pt x="5400" y="4909"/>
                </a:cubicBezTo>
                <a:lnTo>
                  <a:pt x="12273" y="4909"/>
                </a:lnTo>
                <a:cubicBezTo>
                  <a:pt x="12544" y="4909"/>
                  <a:pt x="12764" y="4690"/>
                  <a:pt x="12764" y="4418"/>
                </a:cubicBezTo>
                <a:cubicBezTo>
                  <a:pt x="12764" y="4148"/>
                  <a:pt x="12544" y="3927"/>
                  <a:pt x="12273" y="3927"/>
                </a:cubicBezTo>
              </a:path>
            </a:pathLst>
          </a:custGeom>
          <a:solidFill>
            <a:schemeClr val="tx1"/>
          </a:solidFill>
          <a:ln w="12700">
            <a:solidFill>
              <a:schemeClr val="accent1"/>
            </a:solidFill>
            <a:miter lim="400000"/>
          </a:ln>
        </p:spPr>
        <p:txBody>
          <a:bodyPr lIns="38100" tIns="38100" rIns="38100" bIns="38100" anchor="ctr"/>
          <a:lstStyle/>
          <a:p>
            <a:endParaRPr>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Shape 3657"/>
          <p:cNvSpPr/>
          <p:nvPr/>
        </p:nvSpPr>
        <p:spPr>
          <a:xfrm>
            <a:off x="10395073" y="4102962"/>
            <a:ext cx="457200" cy="457200"/>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7"/>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89"/>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5"/>
                  <a:pt x="10174" y="21600"/>
                  <a:pt x="10309" y="21600"/>
                </a:cubicBezTo>
                <a:cubicBezTo>
                  <a:pt x="10445" y="21600"/>
                  <a:pt x="10567" y="21545"/>
                  <a:pt x="10656" y="21456"/>
                </a:cubicBezTo>
                <a:lnTo>
                  <a:pt x="18511" y="13602"/>
                </a:lnTo>
                <a:cubicBezTo>
                  <a:pt x="18600" y="13513"/>
                  <a:pt x="18655" y="13390"/>
                  <a:pt x="18655" y="13255"/>
                </a:cubicBezTo>
                <a:cubicBezTo>
                  <a:pt x="18655" y="13119"/>
                  <a:pt x="18599" y="12997"/>
                  <a:pt x="18511" y="12907"/>
                </a:cubicBezTo>
                <a:cubicBezTo>
                  <a:pt x="18511" y="12907"/>
                  <a:pt x="8693" y="3089"/>
                  <a:pt x="8693" y="3089"/>
                </a:cubicBezTo>
                <a:close/>
                <a:moveTo>
                  <a:pt x="7855" y="15218"/>
                </a:moveTo>
                <a:cubicBezTo>
                  <a:pt x="7855" y="15490"/>
                  <a:pt x="8074" y="15709"/>
                  <a:pt x="8345" y="15709"/>
                </a:cubicBezTo>
                <a:cubicBezTo>
                  <a:pt x="8481" y="15709"/>
                  <a:pt x="8604" y="15654"/>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0"/>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7"/>
                  <a:pt x="19145" y="11782"/>
                </a:cubicBezTo>
                <a:cubicBezTo>
                  <a:pt x="19145" y="12053"/>
                  <a:pt x="19366" y="12274"/>
                  <a:pt x="19636" y="12274"/>
                </a:cubicBezTo>
                <a:cubicBezTo>
                  <a:pt x="19772" y="12274"/>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4"/>
                </a:cubicBezTo>
                <a:cubicBezTo>
                  <a:pt x="11782" y="12002"/>
                  <a:pt x="11562" y="11782"/>
                  <a:pt x="11291" y="11782"/>
                </a:cubicBezTo>
                <a:cubicBezTo>
                  <a:pt x="11156" y="11782"/>
                  <a:pt x="11033" y="11837"/>
                  <a:pt x="10944" y="11926"/>
                </a:cubicBezTo>
                <a:lnTo>
                  <a:pt x="9962" y="12907"/>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tx1"/>
          </a:solidFill>
          <a:ln w="12700">
            <a:solidFill>
              <a:schemeClr val="accent1"/>
            </a:solidFill>
            <a:miter lim="400000"/>
          </a:ln>
        </p:spPr>
        <p:txBody>
          <a:bodyPr lIns="38100" tIns="38100" rIns="38100" bIns="38100" anchor="ctr"/>
          <a:lstStyle/>
          <a:p>
            <a:endParaRPr>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34709" b="34709"/>
          <a:stretch>
            <a:fillRect/>
          </a:stretch>
        </p:blipFill>
        <p:spPr>
          <a:prstGeom prst="rect">
            <a:avLst/>
          </a:prstGeom>
          <a:effectLst>
            <a:outerShdw blurRad="241300" sx="102000" sy="102000" algn="ctr" rotWithShape="0">
              <a:prstClr val="black">
                <a:alpha val="40000"/>
              </a:prstClr>
            </a:outerShdw>
          </a:effectLst>
        </p:spPr>
      </p:pic>
    </p:spTree>
    <p:extLst>
      <p:ext uri="{BB962C8B-B14F-4D97-AF65-F5344CB8AC3E}">
        <p14:creationId xmlns:p14="http://schemas.microsoft.com/office/powerpoint/2010/main" val="174094301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randombar(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randombar(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randombar(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randombar(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randombar(horizont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randombar(horizontal)">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2" grpId="0" animBg="1"/>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27774" b="27774"/>
          <a:stretch>
            <a:fillRect/>
          </a:stretch>
        </p:blipFill>
        <p:spPr>
          <a:prstGeom prst="rect">
            <a:avLst/>
          </a:prstGeom>
          <a:effectLst>
            <a:outerShdw blurRad="241300" sx="102000" sy="102000" algn="ctr" rotWithShape="0">
              <a:prstClr val="black">
                <a:alpha val="40000"/>
              </a:prstClr>
            </a:outerShdw>
          </a:effectLst>
        </p:spPr>
      </p:pic>
      <p:sp>
        <p:nvSpPr>
          <p:cNvPr id="2" name="Slide Number Placeholder 1"/>
          <p:cNvSpPr>
            <a:spLocks noGrp="1"/>
          </p:cNvSpPr>
          <p:nvPr>
            <p:ph type="sldNum" sz="quarter" idx="10"/>
          </p:nvPr>
        </p:nvSpPr>
        <p:spPr/>
        <p:txBody>
          <a:bodyPr/>
          <a:lstStyle/>
          <a:p>
            <a:fld id="{5A52ACFF-D491-491B-B4FE-785F9E061C79}" type="slidenum">
              <a:rPr lang="id-ID" smtClean="0">
                <a:latin typeface="微软雅黑" panose="020B0503020204020204" pitchFamily="34" charset="-122"/>
                <a:ea typeface="微软雅黑" panose="020B0503020204020204" pitchFamily="34" charset="-122"/>
                <a:sym typeface="微软雅黑" panose="020B0503020204020204" pitchFamily="34" charset="-122"/>
              </a:rPr>
              <a:t>29</a:t>
            </a:fld>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9056221" y="999813"/>
            <a:ext cx="1770036" cy="1015663"/>
          </a:xfrm>
          <a:prstGeom prst="rect">
            <a:avLst/>
          </a:prstGeom>
          <a:noFill/>
        </p:spPr>
        <p:txBody>
          <a:bodyPr wrap="none" rtlCol="0">
            <a:spAutoFit/>
          </a:bodyPr>
          <a:lstStyle/>
          <a:p>
            <a:r>
              <a:rPr lang="en-US" sz="6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80%</a:t>
            </a:r>
          </a:p>
        </p:txBody>
      </p:sp>
      <p:sp>
        <p:nvSpPr>
          <p:cNvPr id="14" name="TextBox 13"/>
          <p:cNvSpPr txBox="1"/>
          <p:nvPr/>
        </p:nvSpPr>
        <p:spPr>
          <a:xfrm>
            <a:off x="549512" y="4566274"/>
            <a:ext cx="1261884" cy="377411"/>
          </a:xfrm>
          <a:prstGeom prst="rect">
            <a:avLst/>
          </a:prstGeom>
          <a:noFill/>
        </p:spPr>
        <p:txBody>
          <a:bodyPr wrap="none" rtlCol="0" anchor="ctr" anchorCtr="0">
            <a:spAutoFit/>
          </a:bodyPr>
          <a:lstStyle/>
          <a:p>
            <a:pPr algn="ctr">
              <a:lnSpc>
                <a:spcPct val="15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Subtitle 2"/>
          <p:cNvSpPr txBox="1"/>
          <p:nvPr/>
        </p:nvSpPr>
        <p:spPr>
          <a:xfrm>
            <a:off x="504816" y="4854966"/>
            <a:ext cx="5293642" cy="590709"/>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202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用户可以在投影仪或计算机上进行演示，也可以将演示文稿打印出来，制作成胶片，以便应用到更广泛的领域中，利用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powerpoint</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endParaRPr lang="en-US" altLang="zh-CN" sz="1050" dirty="0">
              <a:solidFill>
                <a:schemeClr val="tx1">
                  <a:alpha val="60000"/>
                </a:schemeClr>
              </a:solidFill>
              <a:latin typeface="微软雅黑" panose="020B0503020204020204" pitchFamily="34" charset="-122"/>
              <a:ea typeface="微软雅黑" panose="020B0503020204020204" pitchFamily="34" charset="-122"/>
              <a:cs typeface="Lato Light" charset="0"/>
              <a:sym typeface="微软雅黑" panose="020B0503020204020204" pitchFamily="34" charset="-122"/>
            </a:endParaRPr>
          </a:p>
        </p:txBody>
      </p:sp>
      <p:pic>
        <p:nvPicPr>
          <p:cNvPr id="6" name="图片占位符 5"/>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7774" b="27774"/>
          <a:stretch>
            <a:fillRect/>
          </a:stretch>
        </p:blipFill>
        <p:spPr>
          <a:prstGeom prst="rect">
            <a:avLst/>
          </a:prstGeom>
          <a:effectLst>
            <a:outerShdw blurRad="241300" sx="102000" sy="102000" algn="ctr" rotWithShape="0">
              <a:prstClr val="black">
                <a:alpha val="40000"/>
              </a:prstClr>
            </a:outerShdw>
          </a:effectLst>
        </p:spPr>
      </p:pic>
      <p:pic>
        <p:nvPicPr>
          <p:cNvPr id="5" name="图片占位符 4"/>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27747" b="27747"/>
          <a:stretch>
            <a:fillRect/>
          </a:stretch>
        </p:blipFill>
        <p:spPr/>
      </p:pic>
      <p:sp>
        <p:nvSpPr>
          <p:cNvPr id="9" name="Rectangle 8"/>
          <p:cNvSpPr/>
          <p:nvPr/>
        </p:nvSpPr>
        <p:spPr>
          <a:xfrm>
            <a:off x="2670630" y="1507645"/>
            <a:ext cx="4581444" cy="2793393"/>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9"/>
          <p:cNvSpPr/>
          <p:nvPr/>
        </p:nvSpPr>
        <p:spPr>
          <a:xfrm>
            <a:off x="3081102" y="1087158"/>
            <a:ext cx="3760500" cy="24533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3485207" y="2441193"/>
            <a:ext cx="2313251" cy="874407"/>
          </a:xfrm>
          <a:prstGeom prst="rect">
            <a:avLst/>
          </a:prstGeom>
          <a:noFill/>
        </p:spPr>
        <p:txBody>
          <a:bodyPr wrap="square" rtlCol="0">
            <a:spAutoFit/>
          </a:bodyPr>
          <a:lstStyle/>
          <a:p>
            <a:pPr algn="r">
              <a:lnSpc>
                <a:spcPct val="150000"/>
              </a:lnSpc>
            </a:pPr>
            <a:r>
              <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 Give You The Best Team</a:t>
            </a:r>
          </a:p>
        </p:txBody>
      </p:sp>
    </p:spTree>
    <p:extLst>
      <p:ext uri="{BB962C8B-B14F-4D97-AF65-F5344CB8AC3E}">
        <p14:creationId xmlns:p14="http://schemas.microsoft.com/office/powerpoint/2010/main" val="41302576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par>
                                <p:cTn id="20" presetID="14" presetClass="entr" presetSubtype="1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par>
                                <p:cTn id="23" presetID="14" presetClass="entr" presetSubtype="1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randombar(horizontal)">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9" grpId="0" animBg="1"/>
      <p:bldP spid="10" grpId="0" animBg="1"/>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淘宝网chenying0907出品 58"/>
          <p:cNvSpPr/>
          <p:nvPr/>
        </p:nvSpPr>
        <p:spPr>
          <a:xfrm>
            <a:off x="0" y="1447800"/>
            <a:ext cx="5300191" cy="3962400"/>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六边形 57"/>
          <p:cNvSpPr/>
          <p:nvPr/>
        </p:nvSpPr>
        <p:spPr>
          <a:xfrm rot="5400000">
            <a:off x="10452419" y="2651382"/>
            <a:ext cx="1167835" cy="1006754"/>
          </a:xfrm>
          <a:prstGeom prst="hexagon">
            <a:avLst>
              <a:gd name="adj" fmla="val 28855"/>
              <a:gd name="vf" fmla="val 115470"/>
            </a:avLst>
          </a:prstGeom>
          <a:solidFill>
            <a:srgbClr val="B1B3C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rot="16200000" flipH="1">
            <a:off x="9341117" y="2102843"/>
            <a:ext cx="569518" cy="490964"/>
          </a:xfrm>
          <a:custGeom>
            <a:avLst/>
            <a:gdLst>
              <a:gd name="connsiteX0" fmla="*/ 0 w 1793864"/>
              <a:gd name="connsiteY0" fmla="*/ 773218 h 1546436"/>
              <a:gd name="connsiteX1" fmla="*/ 446223 w 1793864"/>
              <a:gd name="connsiteY1" fmla="*/ 0 h 1546436"/>
              <a:gd name="connsiteX2" fmla="*/ 1347641 w 1793864"/>
              <a:gd name="connsiteY2" fmla="*/ 0 h 1546436"/>
              <a:gd name="connsiteX3" fmla="*/ 1793864 w 1793864"/>
              <a:gd name="connsiteY3" fmla="*/ 773218 h 1546436"/>
              <a:gd name="connsiteX4" fmla="*/ 1615624 w 1793864"/>
              <a:gd name="connsiteY4" fmla="*/ 1082074 h 1546436"/>
              <a:gd name="connsiteX5" fmla="*/ 1485068 w 1793864"/>
              <a:gd name="connsiteY5" fmla="*/ 1082074 h 1546436"/>
              <a:gd name="connsiteX6" fmla="*/ 1663309 w 1793864"/>
              <a:gd name="connsiteY6" fmla="*/ 773218 h 1546436"/>
              <a:gd name="connsiteX7" fmla="*/ 1283402 w 1793864"/>
              <a:gd name="connsiteY7" fmla="*/ 114914 h 1546436"/>
              <a:gd name="connsiteX8" fmla="*/ 515950 w 1793864"/>
              <a:gd name="connsiteY8" fmla="*/ 114914 h 1546436"/>
              <a:gd name="connsiteX9" fmla="*/ 136043 w 1793864"/>
              <a:gd name="connsiteY9" fmla="*/ 773218 h 1546436"/>
              <a:gd name="connsiteX10" fmla="*/ 515950 w 1793864"/>
              <a:gd name="connsiteY10" fmla="*/ 1431522 h 1546436"/>
              <a:gd name="connsiteX11" fmla="*/ 1068915 w 1793864"/>
              <a:gd name="connsiteY11" fmla="*/ 1431522 h 1546436"/>
              <a:gd name="connsiteX12" fmla="*/ 1182832 w 1793864"/>
              <a:gd name="connsiteY12" fmla="*/ 1431522 h 1546436"/>
              <a:gd name="connsiteX13" fmla="*/ 1283402 w 1793864"/>
              <a:gd name="connsiteY13" fmla="*/ 1431522 h 1546436"/>
              <a:gd name="connsiteX14" fmla="*/ 1429538 w 1793864"/>
              <a:gd name="connsiteY14" fmla="*/ 1178298 h 1546436"/>
              <a:gd name="connsiteX15" fmla="*/ 1560093 w 1793864"/>
              <a:gd name="connsiteY15" fmla="*/ 1178298 h 1546436"/>
              <a:gd name="connsiteX16" fmla="*/ 1347641 w 1793864"/>
              <a:gd name="connsiteY16" fmla="*/ 1546436 h 1546436"/>
              <a:gd name="connsiteX17" fmla="*/ 1116515 w 1793864"/>
              <a:gd name="connsiteY17" fmla="*/ 1546436 h 1546436"/>
              <a:gd name="connsiteX18" fmla="*/ 1002598 w 1793864"/>
              <a:gd name="connsiteY18" fmla="*/ 1546436 h 1546436"/>
              <a:gd name="connsiteX19" fmla="*/ 446223 w 1793864"/>
              <a:gd name="connsiteY19" fmla="*/ 1546436 h 154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3864" h="1546436">
                <a:moveTo>
                  <a:pt x="0" y="773218"/>
                </a:moveTo>
                <a:lnTo>
                  <a:pt x="446223" y="0"/>
                </a:lnTo>
                <a:lnTo>
                  <a:pt x="1347641" y="0"/>
                </a:lnTo>
                <a:lnTo>
                  <a:pt x="1793864" y="773218"/>
                </a:lnTo>
                <a:lnTo>
                  <a:pt x="1615624" y="1082074"/>
                </a:lnTo>
                <a:lnTo>
                  <a:pt x="1485068" y="1082074"/>
                </a:lnTo>
                <a:lnTo>
                  <a:pt x="1663309" y="773218"/>
                </a:lnTo>
                <a:lnTo>
                  <a:pt x="1283402" y="114914"/>
                </a:lnTo>
                <a:lnTo>
                  <a:pt x="515950" y="114914"/>
                </a:lnTo>
                <a:lnTo>
                  <a:pt x="136043" y="773218"/>
                </a:lnTo>
                <a:lnTo>
                  <a:pt x="515950" y="1431522"/>
                </a:lnTo>
                <a:lnTo>
                  <a:pt x="1068915" y="1431522"/>
                </a:lnTo>
                <a:lnTo>
                  <a:pt x="1182832" y="1431522"/>
                </a:lnTo>
                <a:lnTo>
                  <a:pt x="1283402" y="1431522"/>
                </a:lnTo>
                <a:lnTo>
                  <a:pt x="1429538" y="1178298"/>
                </a:lnTo>
                <a:lnTo>
                  <a:pt x="1560093" y="1178298"/>
                </a:lnTo>
                <a:lnTo>
                  <a:pt x="1347641" y="1546436"/>
                </a:lnTo>
                <a:lnTo>
                  <a:pt x="1116515" y="1546436"/>
                </a:lnTo>
                <a:lnTo>
                  <a:pt x="1002598" y="1546436"/>
                </a:lnTo>
                <a:lnTo>
                  <a:pt x="446223" y="1546436"/>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5400000">
            <a:off x="6028095" y="1532909"/>
            <a:ext cx="1891767" cy="1630833"/>
          </a:xfrm>
          <a:prstGeom prst="hexagon">
            <a:avLst>
              <a:gd name="adj" fmla="val 28855"/>
              <a:gd name="vf" fmla="val 115470"/>
            </a:avLst>
          </a:prstGeom>
          <a:solidFill>
            <a:srgbClr val="B1B3C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淘宝网chenying0907出品 14"/>
          <p:cNvSpPr/>
          <p:nvPr/>
        </p:nvSpPr>
        <p:spPr>
          <a:xfrm rot="5400000">
            <a:off x="6369522" y="1784741"/>
            <a:ext cx="2452247" cy="2114006"/>
          </a:xfrm>
          <a:custGeom>
            <a:avLst/>
            <a:gdLst>
              <a:gd name="connsiteX0" fmla="*/ 185973 w 2452247"/>
              <a:gd name="connsiteY0" fmla="*/ 1057003 h 2114006"/>
              <a:gd name="connsiteX1" fmla="*/ 705313 w 2452247"/>
              <a:gd name="connsiteY1" fmla="*/ 1956916 h 2114006"/>
              <a:gd name="connsiteX2" fmla="*/ 1754435 w 2452247"/>
              <a:gd name="connsiteY2" fmla="*/ 1956916 h 2114006"/>
              <a:gd name="connsiteX3" fmla="*/ 2273775 w 2452247"/>
              <a:gd name="connsiteY3" fmla="*/ 1057003 h 2114006"/>
              <a:gd name="connsiteX4" fmla="*/ 1754435 w 2452247"/>
              <a:gd name="connsiteY4" fmla="*/ 157089 h 2114006"/>
              <a:gd name="connsiteX5" fmla="*/ 705313 w 2452247"/>
              <a:gd name="connsiteY5" fmla="*/ 157089 h 2114006"/>
              <a:gd name="connsiteX6" fmla="*/ 0 w 2452247"/>
              <a:gd name="connsiteY6" fmla="*/ 1057003 h 2114006"/>
              <a:gd name="connsiteX7" fmla="*/ 609996 w 2452247"/>
              <a:gd name="connsiteY7" fmla="*/ 0 h 2114006"/>
              <a:gd name="connsiteX8" fmla="*/ 1842251 w 2452247"/>
              <a:gd name="connsiteY8" fmla="*/ 0 h 2114006"/>
              <a:gd name="connsiteX9" fmla="*/ 2452247 w 2452247"/>
              <a:gd name="connsiteY9" fmla="*/ 1057003 h 2114006"/>
              <a:gd name="connsiteX10" fmla="*/ 1842251 w 2452247"/>
              <a:gd name="connsiteY10" fmla="*/ 2114006 h 2114006"/>
              <a:gd name="connsiteX11" fmla="*/ 609996 w 2452247"/>
              <a:gd name="connsiteY11" fmla="*/ 2114006 h 211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52247" h="2114006">
                <a:moveTo>
                  <a:pt x="185973" y="1057003"/>
                </a:moveTo>
                <a:lnTo>
                  <a:pt x="705313" y="1956916"/>
                </a:lnTo>
                <a:lnTo>
                  <a:pt x="1754435" y="1956916"/>
                </a:lnTo>
                <a:lnTo>
                  <a:pt x="2273775" y="1057003"/>
                </a:lnTo>
                <a:lnTo>
                  <a:pt x="1754435" y="157089"/>
                </a:lnTo>
                <a:lnTo>
                  <a:pt x="705313" y="157089"/>
                </a:lnTo>
                <a:close/>
                <a:moveTo>
                  <a:pt x="0" y="1057003"/>
                </a:moveTo>
                <a:lnTo>
                  <a:pt x="609996" y="0"/>
                </a:lnTo>
                <a:lnTo>
                  <a:pt x="1842251" y="0"/>
                </a:lnTo>
                <a:lnTo>
                  <a:pt x="2452247" y="1057003"/>
                </a:lnTo>
                <a:lnTo>
                  <a:pt x="1842251" y="2114006"/>
                </a:lnTo>
                <a:lnTo>
                  <a:pt x="609996" y="2114006"/>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淘宝网chenying0907出品 42"/>
          <p:cNvSpPr/>
          <p:nvPr/>
        </p:nvSpPr>
        <p:spPr>
          <a:xfrm rot="5400000">
            <a:off x="9563122" y="2068526"/>
            <a:ext cx="1793864" cy="1546436"/>
          </a:xfrm>
          <a:custGeom>
            <a:avLst/>
            <a:gdLst>
              <a:gd name="connsiteX0" fmla="*/ 0 w 1793864"/>
              <a:gd name="connsiteY0" fmla="*/ 773218 h 1546436"/>
              <a:gd name="connsiteX1" fmla="*/ 446223 w 1793864"/>
              <a:gd name="connsiteY1" fmla="*/ 0 h 1546436"/>
              <a:gd name="connsiteX2" fmla="*/ 1347641 w 1793864"/>
              <a:gd name="connsiteY2" fmla="*/ 0 h 1546436"/>
              <a:gd name="connsiteX3" fmla="*/ 1793864 w 1793864"/>
              <a:gd name="connsiteY3" fmla="*/ 773218 h 1546436"/>
              <a:gd name="connsiteX4" fmla="*/ 1615624 w 1793864"/>
              <a:gd name="connsiteY4" fmla="*/ 1082074 h 1546436"/>
              <a:gd name="connsiteX5" fmla="*/ 1485068 w 1793864"/>
              <a:gd name="connsiteY5" fmla="*/ 1082074 h 1546436"/>
              <a:gd name="connsiteX6" fmla="*/ 1663309 w 1793864"/>
              <a:gd name="connsiteY6" fmla="*/ 773218 h 1546436"/>
              <a:gd name="connsiteX7" fmla="*/ 1283402 w 1793864"/>
              <a:gd name="connsiteY7" fmla="*/ 114914 h 1546436"/>
              <a:gd name="connsiteX8" fmla="*/ 515950 w 1793864"/>
              <a:gd name="connsiteY8" fmla="*/ 114914 h 1546436"/>
              <a:gd name="connsiteX9" fmla="*/ 136043 w 1793864"/>
              <a:gd name="connsiteY9" fmla="*/ 773218 h 1546436"/>
              <a:gd name="connsiteX10" fmla="*/ 515950 w 1793864"/>
              <a:gd name="connsiteY10" fmla="*/ 1431522 h 1546436"/>
              <a:gd name="connsiteX11" fmla="*/ 1068915 w 1793864"/>
              <a:gd name="connsiteY11" fmla="*/ 1431522 h 1546436"/>
              <a:gd name="connsiteX12" fmla="*/ 1182832 w 1793864"/>
              <a:gd name="connsiteY12" fmla="*/ 1431522 h 1546436"/>
              <a:gd name="connsiteX13" fmla="*/ 1283402 w 1793864"/>
              <a:gd name="connsiteY13" fmla="*/ 1431522 h 1546436"/>
              <a:gd name="connsiteX14" fmla="*/ 1429538 w 1793864"/>
              <a:gd name="connsiteY14" fmla="*/ 1178298 h 1546436"/>
              <a:gd name="connsiteX15" fmla="*/ 1560093 w 1793864"/>
              <a:gd name="connsiteY15" fmla="*/ 1178298 h 1546436"/>
              <a:gd name="connsiteX16" fmla="*/ 1347641 w 1793864"/>
              <a:gd name="connsiteY16" fmla="*/ 1546436 h 1546436"/>
              <a:gd name="connsiteX17" fmla="*/ 1116515 w 1793864"/>
              <a:gd name="connsiteY17" fmla="*/ 1546436 h 1546436"/>
              <a:gd name="connsiteX18" fmla="*/ 1002598 w 1793864"/>
              <a:gd name="connsiteY18" fmla="*/ 1546436 h 1546436"/>
              <a:gd name="connsiteX19" fmla="*/ 446223 w 1793864"/>
              <a:gd name="connsiteY19" fmla="*/ 1546436 h 154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3864" h="1546436">
                <a:moveTo>
                  <a:pt x="0" y="773218"/>
                </a:moveTo>
                <a:lnTo>
                  <a:pt x="446223" y="0"/>
                </a:lnTo>
                <a:lnTo>
                  <a:pt x="1347641" y="0"/>
                </a:lnTo>
                <a:lnTo>
                  <a:pt x="1793864" y="773218"/>
                </a:lnTo>
                <a:lnTo>
                  <a:pt x="1615624" y="1082074"/>
                </a:lnTo>
                <a:lnTo>
                  <a:pt x="1485068" y="1082074"/>
                </a:lnTo>
                <a:lnTo>
                  <a:pt x="1663309" y="773218"/>
                </a:lnTo>
                <a:lnTo>
                  <a:pt x="1283402" y="114914"/>
                </a:lnTo>
                <a:lnTo>
                  <a:pt x="515950" y="114914"/>
                </a:lnTo>
                <a:lnTo>
                  <a:pt x="136043" y="773218"/>
                </a:lnTo>
                <a:lnTo>
                  <a:pt x="515950" y="1431522"/>
                </a:lnTo>
                <a:lnTo>
                  <a:pt x="1068915" y="1431522"/>
                </a:lnTo>
                <a:lnTo>
                  <a:pt x="1182832" y="1431522"/>
                </a:lnTo>
                <a:lnTo>
                  <a:pt x="1283402" y="1431522"/>
                </a:lnTo>
                <a:lnTo>
                  <a:pt x="1429538" y="1178298"/>
                </a:lnTo>
                <a:lnTo>
                  <a:pt x="1560093" y="1178298"/>
                </a:lnTo>
                <a:lnTo>
                  <a:pt x="1347641" y="1546436"/>
                </a:lnTo>
                <a:lnTo>
                  <a:pt x="1116515" y="1546436"/>
                </a:lnTo>
                <a:lnTo>
                  <a:pt x="1002598" y="1546436"/>
                </a:lnTo>
                <a:lnTo>
                  <a:pt x="446223" y="1546436"/>
                </a:lnTo>
                <a:close/>
              </a:path>
            </a:pathLst>
          </a:cu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rot="5400000">
            <a:off x="8276988" y="2997889"/>
            <a:ext cx="1001373" cy="863254"/>
          </a:xfrm>
          <a:custGeom>
            <a:avLst/>
            <a:gdLst>
              <a:gd name="connsiteX0" fmla="*/ 668962 w 1001373"/>
              <a:gd name="connsiteY0" fmla="*/ 799106 h 863254"/>
              <a:gd name="connsiteX1" fmla="*/ 716422 w 1001373"/>
              <a:gd name="connsiteY1" fmla="*/ 799106 h 863254"/>
              <a:gd name="connsiteX2" fmla="*/ 928494 w 1001373"/>
              <a:gd name="connsiteY2" fmla="*/ 431627 h 863254"/>
              <a:gd name="connsiteX3" fmla="*/ 883132 w 1001373"/>
              <a:gd name="connsiteY3" fmla="*/ 353024 h 863254"/>
              <a:gd name="connsiteX4" fmla="*/ 956011 w 1001373"/>
              <a:gd name="connsiteY4" fmla="*/ 353024 h 863254"/>
              <a:gd name="connsiteX5" fmla="*/ 1001373 w 1001373"/>
              <a:gd name="connsiteY5" fmla="*/ 431627 h 863254"/>
              <a:gd name="connsiteX6" fmla="*/ 752281 w 1001373"/>
              <a:gd name="connsiteY6" fmla="*/ 863253 h 863254"/>
              <a:gd name="connsiteX7" fmla="*/ 705982 w 1001373"/>
              <a:gd name="connsiteY7" fmla="*/ 863253 h 863254"/>
              <a:gd name="connsiteX8" fmla="*/ 165963 w 1001373"/>
              <a:gd name="connsiteY8" fmla="*/ 144047 h 863254"/>
              <a:gd name="connsiteX9" fmla="*/ 222922 w 1001373"/>
              <a:gd name="connsiteY9" fmla="*/ 45349 h 863254"/>
              <a:gd name="connsiteX10" fmla="*/ 249092 w 1001373"/>
              <a:gd name="connsiteY10" fmla="*/ 0 h 863254"/>
              <a:gd name="connsiteX11" fmla="*/ 752281 w 1001373"/>
              <a:gd name="connsiteY11" fmla="*/ 0 h 863254"/>
              <a:gd name="connsiteX12" fmla="*/ 900480 w 1001373"/>
              <a:gd name="connsiteY12" fmla="*/ 256799 h 863254"/>
              <a:gd name="connsiteX13" fmla="*/ 827601 w 1001373"/>
              <a:gd name="connsiteY13" fmla="*/ 256799 h 863254"/>
              <a:gd name="connsiteX14" fmla="*/ 716422 w 1001373"/>
              <a:gd name="connsiteY14" fmla="*/ 64149 h 863254"/>
              <a:gd name="connsiteX15" fmla="*/ 288015 w 1001373"/>
              <a:gd name="connsiteY15" fmla="*/ 64149 h 863254"/>
              <a:gd name="connsiteX16" fmla="*/ 260893 w 1001373"/>
              <a:gd name="connsiteY16" fmla="*/ 111145 h 863254"/>
              <a:gd name="connsiteX17" fmla="*/ 203935 w 1001373"/>
              <a:gd name="connsiteY17" fmla="*/ 209843 h 863254"/>
              <a:gd name="connsiteX18" fmla="*/ 0 w 1001373"/>
              <a:gd name="connsiteY18" fmla="*/ 431628 h 863254"/>
              <a:gd name="connsiteX19" fmla="*/ 165962 w 1001373"/>
              <a:gd name="connsiteY19" fmla="*/ 144047 h 863254"/>
              <a:gd name="connsiteX20" fmla="*/ 203935 w 1001373"/>
              <a:gd name="connsiteY20" fmla="*/ 209844 h 863254"/>
              <a:gd name="connsiteX21" fmla="*/ 75942 w 1001373"/>
              <a:gd name="connsiteY21" fmla="*/ 431628 h 863254"/>
              <a:gd name="connsiteX22" fmla="*/ 148094 w 1001373"/>
              <a:gd name="connsiteY22" fmla="*/ 556653 h 863254"/>
              <a:gd name="connsiteX23" fmla="*/ 238751 w 1001373"/>
              <a:gd name="connsiteY23" fmla="*/ 713742 h 863254"/>
              <a:gd name="connsiteX24" fmla="*/ 288015 w 1001373"/>
              <a:gd name="connsiteY24" fmla="*/ 799107 h 863254"/>
              <a:gd name="connsiteX25" fmla="*/ 490489 w 1001373"/>
              <a:gd name="connsiteY25" fmla="*/ 799107 h 863254"/>
              <a:gd name="connsiteX26" fmla="*/ 527509 w 1001373"/>
              <a:gd name="connsiteY26" fmla="*/ 863254 h 863254"/>
              <a:gd name="connsiteX27" fmla="*/ 249092 w 1001373"/>
              <a:gd name="connsiteY27" fmla="*/ 863254 h 863254"/>
              <a:gd name="connsiteX28" fmla="*/ 162807 w 1001373"/>
              <a:gd name="connsiteY28" fmla="*/ 713742 h 863254"/>
              <a:gd name="connsiteX29" fmla="*/ 72151 w 1001373"/>
              <a:gd name="connsiteY29" fmla="*/ 556653 h 863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1373" h="863254">
                <a:moveTo>
                  <a:pt x="668962" y="799106"/>
                </a:moveTo>
                <a:lnTo>
                  <a:pt x="716422" y="799106"/>
                </a:lnTo>
                <a:lnTo>
                  <a:pt x="928494" y="431627"/>
                </a:lnTo>
                <a:lnTo>
                  <a:pt x="883132" y="353024"/>
                </a:lnTo>
                <a:lnTo>
                  <a:pt x="956011" y="353024"/>
                </a:lnTo>
                <a:lnTo>
                  <a:pt x="1001373" y="431627"/>
                </a:lnTo>
                <a:lnTo>
                  <a:pt x="752281" y="863253"/>
                </a:lnTo>
                <a:lnTo>
                  <a:pt x="705982" y="863253"/>
                </a:lnTo>
                <a:close/>
                <a:moveTo>
                  <a:pt x="165963" y="144047"/>
                </a:moveTo>
                <a:lnTo>
                  <a:pt x="222922" y="45349"/>
                </a:lnTo>
                <a:lnTo>
                  <a:pt x="249092" y="0"/>
                </a:lnTo>
                <a:lnTo>
                  <a:pt x="752281" y="0"/>
                </a:lnTo>
                <a:lnTo>
                  <a:pt x="900480" y="256799"/>
                </a:lnTo>
                <a:lnTo>
                  <a:pt x="827601" y="256799"/>
                </a:lnTo>
                <a:lnTo>
                  <a:pt x="716422" y="64149"/>
                </a:lnTo>
                <a:lnTo>
                  <a:pt x="288015" y="64149"/>
                </a:lnTo>
                <a:lnTo>
                  <a:pt x="260893" y="111145"/>
                </a:lnTo>
                <a:lnTo>
                  <a:pt x="203935" y="209843"/>
                </a:lnTo>
                <a:close/>
                <a:moveTo>
                  <a:pt x="0" y="431628"/>
                </a:moveTo>
                <a:lnTo>
                  <a:pt x="165962" y="144047"/>
                </a:lnTo>
                <a:lnTo>
                  <a:pt x="203935" y="209844"/>
                </a:lnTo>
                <a:lnTo>
                  <a:pt x="75942" y="431628"/>
                </a:lnTo>
                <a:lnTo>
                  <a:pt x="148094" y="556653"/>
                </a:lnTo>
                <a:lnTo>
                  <a:pt x="238751" y="713742"/>
                </a:lnTo>
                <a:lnTo>
                  <a:pt x="288015" y="799107"/>
                </a:lnTo>
                <a:lnTo>
                  <a:pt x="490489" y="799107"/>
                </a:lnTo>
                <a:lnTo>
                  <a:pt x="527509" y="863254"/>
                </a:lnTo>
                <a:lnTo>
                  <a:pt x="249092" y="863254"/>
                </a:lnTo>
                <a:lnTo>
                  <a:pt x="162807" y="713742"/>
                </a:lnTo>
                <a:lnTo>
                  <a:pt x="72151" y="556653"/>
                </a:lnTo>
                <a:close/>
              </a:path>
            </a:pathLst>
          </a:custGeom>
          <a:solidFill>
            <a:srgbClr val="4E5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rot="5400000">
            <a:off x="8752683" y="2945338"/>
            <a:ext cx="1502110" cy="1294922"/>
          </a:xfrm>
          <a:custGeom>
            <a:avLst/>
            <a:gdLst>
              <a:gd name="connsiteX0" fmla="*/ 663162 w 1502110"/>
              <a:gd name="connsiteY0" fmla="*/ 96225 h 1294922"/>
              <a:gd name="connsiteX1" fmla="*/ 718693 w 1502110"/>
              <a:gd name="connsiteY1" fmla="*/ 0 h 1294922"/>
              <a:gd name="connsiteX2" fmla="*/ 1128461 w 1502110"/>
              <a:gd name="connsiteY2" fmla="*/ 0 h 1294922"/>
              <a:gd name="connsiteX3" fmla="*/ 1502110 w 1502110"/>
              <a:gd name="connsiteY3" fmla="*/ 647461 h 1294922"/>
              <a:gd name="connsiteX4" fmla="*/ 1128461 w 1502110"/>
              <a:gd name="connsiteY4" fmla="*/ 1294922 h 1294922"/>
              <a:gd name="connsiteX5" fmla="*/ 1043097 w 1502110"/>
              <a:gd name="connsiteY5" fmla="*/ 1294922 h 1294922"/>
              <a:gd name="connsiteX6" fmla="*/ 970218 w 1502110"/>
              <a:gd name="connsiteY6" fmla="*/ 1294922 h 1294922"/>
              <a:gd name="connsiteX7" fmla="*/ 914687 w 1502110"/>
              <a:gd name="connsiteY7" fmla="*/ 1198697 h 1294922"/>
              <a:gd name="connsiteX8" fmla="*/ 987566 w 1502110"/>
              <a:gd name="connsiteY8" fmla="*/ 1198697 h 1294922"/>
              <a:gd name="connsiteX9" fmla="*/ 1074670 w 1502110"/>
              <a:gd name="connsiteY9" fmla="*/ 1198697 h 1294922"/>
              <a:gd name="connsiteX10" fmla="*/ 1392788 w 1502110"/>
              <a:gd name="connsiteY10" fmla="*/ 647461 h 1294922"/>
              <a:gd name="connsiteX11" fmla="*/ 1074670 w 1502110"/>
              <a:gd name="connsiteY11" fmla="*/ 96225 h 1294922"/>
              <a:gd name="connsiteX12" fmla="*/ 291020 w 1502110"/>
              <a:gd name="connsiteY12" fmla="*/ 1151741 h 1294922"/>
              <a:gd name="connsiteX13" fmla="*/ 347978 w 1502110"/>
              <a:gd name="connsiteY13" fmla="*/ 1053043 h 1294922"/>
              <a:gd name="connsiteX14" fmla="*/ 432035 w 1502110"/>
              <a:gd name="connsiteY14" fmla="*/ 1198697 h 1294922"/>
              <a:gd name="connsiteX15" fmla="*/ 914687 w 1502110"/>
              <a:gd name="connsiteY15" fmla="*/ 1198697 h 1294922"/>
              <a:gd name="connsiteX16" fmla="*/ 970218 w 1502110"/>
              <a:gd name="connsiteY16" fmla="*/ 1294922 h 1294922"/>
              <a:gd name="connsiteX17" fmla="*/ 373649 w 1502110"/>
              <a:gd name="connsiteY17" fmla="*/ 1294922 h 1294922"/>
              <a:gd name="connsiteX18" fmla="*/ 171983 w 1502110"/>
              <a:gd name="connsiteY18" fmla="*/ 349450 h 1294922"/>
              <a:gd name="connsiteX19" fmla="*/ 373649 w 1502110"/>
              <a:gd name="connsiteY19" fmla="*/ 2 h 1294922"/>
              <a:gd name="connsiteX20" fmla="*/ 588135 w 1502110"/>
              <a:gd name="connsiteY20" fmla="*/ 2 h 1294922"/>
              <a:gd name="connsiteX21" fmla="*/ 588136 w 1502110"/>
              <a:gd name="connsiteY21" fmla="*/ 2 h 1294922"/>
              <a:gd name="connsiteX22" fmla="*/ 718692 w 1502110"/>
              <a:gd name="connsiteY22" fmla="*/ 2 h 1294922"/>
              <a:gd name="connsiteX23" fmla="*/ 663160 w 1502110"/>
              <a:gd name="connsiteY23" fmla="*/ 96226 h 1294922"/>
              <a:gd name="connsiteX24" fmla="*/ 532606 w 1502110"/>
              <a:gd name="connsiteY24" fmla="*/ 96226 h 1294922"/>
              <a:gd name="connsiteX25" fmla="*/ 532605 w 1502110"/>
              <a:gd name="connsiteY25" fmla="*/ 96226 h 1294922"/>
              <a:gd name="connsiteX26" fmla="*/ 432035 w 1502110"/>
              <a:gd name="connsiteY26" fmla="*/ 96226 h 1294922"/>
              <a:gd name="connsiteX27" fmla="*/ 285900 w 1502110"/>
              <a:gd name="connsiteY27" fmla="*/ 349450 h 1294922"/>
              <a:gd name="connsiteX28" fmla="*/ 0 w 1502110"/>
              <a:gd name="connsiteY28" fmla="*/ 647461 h 1294922"/>
              <a:gd name="connsiteX29" fmla="*/ 105666 w 1502110"/>
              <a:gd name="connsiteY29" fmla="*/ 464363 h 1294922"/>
              <a:gd name="connsiteX30" fmla="*/ 219583 w 1502110"/>
              <a:gd name="connsiteY30" fmla="*/ 464363 h 1294922"/>
              <a:gd name="connsiteX31" fmla="*/ 113917 w 1502110"/>
              <a:gd name="connsiteY31" fmla="*/ 647461 h 1294922"/>
              <a:gd name="connsiteX32" fmla="*/ 310007 w 1502110"/>
              <a:gd name="connsiteY32" fmla="*/ 987246 h 1294922"/>
              <a:gd name="connsiteX33" fmla="*/ 253048 w 1502110"/>
              <a:gd name="connsiteY33" fmla="*/ 1085944 h 129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02110" h="1294922">
                <a:moveTo>
                  <a:pt x="663162" y="96225"/>
                </a:moveTo>
                <a:lnTo>
                  <a:pt x="718693" y="0"/>
                </a:lnTo>
                <a:lnTo>
                  <a:pt x="1128461" y="0"/>
                </a:lnTo>
                <a:lnTo>
                  <a:pt x="1502110" y="647461"/>
                </a:lnTo>
                <a:lnTo>
                  <a:pt x="1128461" y="1294922"/>
                </a:lnTo>
                <a:lnTo>
                  <a:pt x="1043097" y="1294922"/>
                </a:lnTo>
                <a:lnTo>
                  <a:pt x="970218" y="1294922"/>
                </a:lnTo>
                <a:lnTo>
                  <a:pt x="914687" y="1198697"/>
                </a:lnTo>
                <a:lnTo>
                  <a:pt x="987566" y="1198697"/>
                </a:lnTo>
                <a:lnTo>
                  <a:pt x="1074670" y="1198697"/>
                </a:lnTo>
                <a:lnTo>
                  <a:pt x="1392788" y="647461"/>
                </a:lnTo>
                <a:lnTo>
                  <a:pt x="1074670" y="96225"/>
                </a:lnTo>
                <a:close/>
                <a:moveTo>
                  <a:pt x="291020" y="1151741"/>
                </a:moveTo>
                <a:lnTo>
                  <a:pt x="347978" y="1053043"/>
                </a:lnTo>
                <a:lnTo>
                  <a:pt x="432035" y="1198697"/>
                </a:lnTo>
                <a:lnTo>
                  <a:pt x="914687" y="1198697"/>
                </a:lnTo>
                <a:lnTo>
                  <a:pt x="970218" y="1294922"/>
                </a:lnTo>
                <a:lnTo>
                  <a:pt x="373649" y="1294922"/>
                </a:lnTo>
                <a:close/>
                <a:moveTo>
                  <a:pt x="171983" y="349450"/>
                </a:moveTo>
                <a:lnTo>
                  <a:pt x="373649" y="2"/>
                </a:lnTo>
                <a:lnTo>
                  <a:pt x="588135" y="2"/>
                </a:lnTo>
                <a:lnTo>
                  <a:pt x="588136" y="2"/>
                </a:lnTo>
                <a:lnTo>
                  <a:pt x="718692" y="2"/>
                </a:lnTo>
                <a:lnTo>
                  <a:pt x="663160" y="96226"/>
                </a:lnTo>
                <a:lnTo>
                  <a:pt x="532606" y="96226"/>
                </a:lnTo>
                <a:lnTo>
                  <a:pt x="532605" y="96226"/>
                </a:lnTo>
                <a:lnTo>
                  <a:pt x="432035" y="96226"/>
                </a:lnTo>
                <a:lnTo>
                  <a:pt x="285900" y="349450"/>
                </a:lnTo>
                <a:close/>
                <a:moveTo>
                  <a:pt x="0" y="647461"/>
                </a:moveTo>
                <a:lnTo>
                  <a:pt x="105666" y="464363"/>
                </a:lnTo>
                <a:lnTo>
                  <a:pt x="219583" y="464363"/>
                </a:lnTo>
                <a:lnTo>
                  <a:pt x="113917" y="647461"/>
                </a:lnTo>
                <a:lnTo>
                  <a:pt x="310007" y="987246"/>
                </a:lnTo>
                <a:lnTo>
                  <a:pt x="253048" y="1085944"/>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txBox="1"/>
          <p:nvPr/>
        </p:nvSpPr>
        <p:spPr>
          <a:xfrm>
            <a:off x="7011992" y="1733749"/>
            <a:ext cx="1167307" cy="2215991"/>
          </a:xfrm>
          <a:prstGeom prst="rect">
            <a:avLst/>
          </a:prstGeom>
          <a:noFill/>
        </p:spPr>
        <p:txBody>
          <a:bodyPr wrap="none" rtlCol="0" anchor="ctr">
            <a:spAutoFit/>
          </a:bodyPr>
          <a:lstStyle/>
          <a:p>
            <a:pPr algn="ctr"/>
            <a:r>
              <a:rPr lang="en-US" altLang="zh-CN" sz="13800" b="1" dirty="0">
                <a:solidFill>
                  <a:srgbClr val="D5495F"/>
                </a:solidFill>
              </a:rPr>
              <a:t>9</a:t>
            </a:r>
            <a:endParaRPr lang="zh-CN" altLang="en-US" sz="13800" b="1" dirty="0">
              <a:solidFill>
                <a:srgbClr val="D5495F"/>
              </a:solidFill>
            </a:endParaRPr>
          </a:p>
        </p:txBody>
      </p:sp>
      <p:sp>
        <p:nvSpPr>
          <p:cNvPr id="60" name="淘宝网chenying0907出品 59"/>
          <p:cNvSpPr/>
          <p:nvPr/>
        </p:nvSpPr>
        <p:spPr>
          <a:xfrm>
            <a:off x="11976100" y="1447800"/>
            <a:ext cx="215900" cy="3962400"/>
          </a:xfrm>
          <a:prstGeom prst="rect">
            <a:avLst/>
          </a:pr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淘宝网chenying0907出品 60"/>
          <p:cNvSpPr/>
          <p:nvPr/>
        </p:nvSpPr>
        <p:spPr>
          <a:xfrm>
            <a:off x="6470081" y="4390931"/>
            <a:ext cx="4499950" cy="1162819"/>
          </a:xfrm>
          <a:prstGeom prst="rect">
            <a:avLst/>
          </a:prstGeom>
        </p:spPr>
        <p:txBody>
          <a:bodyPr wrap="none">
            <a:spAutoFit/>
          </a:bodyPr>
          <a:lstStyle/>
          <a:p>
            <a:pPr marL="285750" lvl="0" indent="-285750">
              <a:lnSpc>
                <a:spcPct val="150000"/>
              </a:lnSpc>
              <a:buClr>
                <a:srgbClr val="4E526E"/>
              </a:buClr>
              <a:buSzPct val="80000"/>
              <a:buFont typeface="等线" panose="02010600030101010101" pitchFamily="2" charset="-122"/>
              <a:buChar char="—"/>
              <a:defRPr/>
            </a:pPr>
            <a:r>
              <a:rPr lang="zh-CN" altLang="en-US" sz="1600" kern="0" dirty="0">
                <a:solidFill>
                  <a:srgbClr val="4E526E"/>
                </a:solidFill>
              </a:rPr>
              <a:t>坚持精益求精，拒接平庸的设计理念</a:t>
            </a:r>
          </a:p>
          <a:p>
            <a:pPr marL="285750" marR="0" lvl="0" indent="-285750" defTabSz="914400" eaLnBrk="1" fontAlgn="auto" latinLnBrk="0" hangingPunct="1">
              <a:lnSpc>
                <a:spcPct val="150000"/>
              </a:lnSpc>
              <a:spcBef>
                <a:spcPts val="0"/>
              </a:spcBef>
              <a:spcAft>
                <a:spcPts val="0"/>
              </a:spcAft>
              <a:buClr>
                <a:srgbClr val="4E526E"/>
              </a:buClr>
              <a:buSzPct val="80000"/>
              <a:buFont typeface="等线" panose="02010600030101010101" pitchFamily="2" charset="-122"/>
              <a:buChar char="—"/>
              <a:tabLst/>
              <a:defRPr/>
            </a:pPr>
            <a:r>
              <a:rPr kumimoji="0" lang="zh-CN" altLang="en-US" sz="1600" b="0" i="0" u="none" strike="noStrike" kern="0" cap="none" spc="0" normalizeH="0" baseline="0" noProof="0" dirty="0">
                <a:ln>
                  <a:noFill/>
                </a:ln>
                <a:solidFill>
                  <a:srgbClr val="4E526E"/>
                </a:solidFill>
                <a:effectLst/>
                <a:uLnTx/>
                <a:uFillTx/>
              </a:rPr>
              <a:t>始终致力于专业的</a:t>
            </a:r>
            <a:r>
              <a:rPr kumimoji="0" lang="en-US" altLang="zh-CN" sz="1600" b="0" i="0" u="none" strike="noStrike" kern="0" cap="none" spc="0" normalizeH="0" baseline="0" noProof="0" dirty="0">
                <a:ln>
                  <a:noFill/>
                </a:ln>
                <a:solidFill>
                  <a:srgbClr val="4E526E"/>
                </a:solidFill>
                <a:effectLst/>
                <a:uLnTx/>
                <a:uFillTx/>
              </a:rPr>
              <a:t>PPT</a:t>
            </a:r>
            <a:r>
              <a:rPr kumimoji="0" lang="zh-CN" altLang="en-US" sz="1600" b="0" i="0" u="none" strike="noStrike" kern="0" cap="none" spc="0" normalizeH="0" baseline="0" noProof="0" dirty="0">
                <a:ln>
                  <a:noFill/>
                </a:ln>
                <a:solidFill>
                  <a:srgbClr val="4E526E"/>
                </a:solidFill>
                <a:effectLst/>
                <a:uLnTx/>
                <a:uFillTx/>
              </a:rPr>
              <a:t>模板制作、美化、定制</a:t>
            </a:r>
            <a:endParaRPr kumimoji="0" lang="en-US" altLang="zh-CN" sz="1600" b="0" i="0" u="none" strike="noStrike" kern="0" cap="none" spc="0" normalizeH="0" baseline="0" noProof="0" dirty="0">
              <a:ln>
                <a:noFill/>
              </a:ln>
              <a:solidFill>
                <a:srgbClr val="4E526E"/>
              </a:solidFill>
              <a:effectLst/>
              <a:uLnTx/>
              <a:uFillTx/>
            </a:endParaRPr>
          </a:p>
          <a:p>
            <a:pPr marL="285750" marR="0" lvl="0" indent="-285750" defTabSz="914400" eaLnBrk="1" fontAlgn="auto" latinLnBrk="0" hangingPunct="1">
              <a:lnSpc>
                <a:spcPct val="150000"/>
              </a:lnSpc>
              <a:spcBef>
                <a:spcPts val="0"/>
              </a:spcBef>
              <a:spcAft>
                <a:spcPts val="0"/>
              </a:spcAft>
              <a:buClr>
                <a:srgbClr val="4E526E"/>
              </a:buClr>
              <a:buSzPct val="80000"/>
              <a:buFont typeface="等线" panose="02010600030101010101" pitchFamily="2" charset="-122"/>
              <a:buChar char="—"/>
              <a:tabLst/>
              <a:defRPr/>
            </a:pPr>
            <a:r>
              <a:rPr kumimoji="0" lang="zh-CN" altLang="en-US" sz="1600" b="0" i="0" u="none" strike="noStrike" kern="0" cap="none" spc="0" normalizeH="0" baseline="0" noProof="0" dirty="0">
                <a:ln>
                  <a:noFill/>
                </a:ln>
                <a:solidFill>
                  <a:srgbClr val="4E526E"/>
                </a:solidFill>
                <a:effectLst/>
                <a:uLnTx/>
                <a:uFillTx/>
              </a:rPr>
              <a:t>只要是与演示相关的，我们竭诚为您服务</a:t>
            </a:r>
          </a:p>
        </p:txBody>
      </p:sp>
      <p:pic>
        <p:nvPicPr>
          <p:cNvPr id="71" name="淘宝网chenying0907出品 7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6857" y="1763333"/>
            <a:ext cx="4987260" cy="3331334"/>
          </a:xfrm>
          <a:prstGeom prst="rect">
            <a:avLst/>
          </a:prstGeom>
          <a:effectLst>
            <a:outerShdw blurRad="241300" sx="102000" sy="102000" algn="ctr" rotWithShape="0">
              <a:prstClr val="black">
                <a:alpha val="40000"/>
              </a:prstClr>
            </a:outerShdw>
          </a:effectLst>
        </p:spPr>
      </p:pic>
      <p:sp>
        <p:nvSpPr>
          <p:cNvPr id="16" name="淘宝网chenying0907出品 15"/>
          <p:cNvSpPr txBox="1"/>
          <p:nvPr/>
        </p:nvSpPr>
        <p:spPr>
          <a:xfrm>
            <a:off x="3063919" y="909678"/>
            <a:ext cx="2372764" cy="707886"/>
          </a:xfrm>
          <a:prstGeom prst="rect">
            <a:avLst/>
          </a:prstGeom>
          <a:noFill/>
        </p:spPr>
        <p:txBody>
          <a:bodyPr wrap="none" rtlCol="0" anchor="b">
            <a:spAutoFit/>
          </a:bodyPr>
          <a:lstStyle/>
          <a:p>
            <a:pPr algn="r"/>
            <a:r>
              <a:rPr lang="en-US" altLang="zh-CN" sz="4000" b="1" dirty="0">
                <a:solidFill>
                  <a:srgbClr val="4E526E"/>
                </a:solidFill>
              </a:rPr>
              <a:t>FASHION</a:t>
            </a:r>
            <a:endParaRPr lang="zh-CN" altLang="en-US" sz="4000" b="1" dirty="0">
              <a:solidFill>
                <a:srgbClr val="4E526E"/>
              </a:solidFill>
            </a:endParaRPr>
          </a:p>
        </p:txBody>
      </p:sp>
      <p:sp>
        <p:nvSpPr>
          <p:cNvPr id="17" name="淘宝网chenying0907出品 16"/>
          <p:cNvSpPr txBox="1"/>
          <p:nvPr/>
        </p:nvSpPr>
        <p:spPr>
          <a:xfrm>
            <a:off x="556774" y="5039679"/>
            <a:ext cx="3802644" cy="400110"/>
          </a:xfrm>
          <a:prstGeom prst="rect">
            <a:avLst/>
          </a:prstGeom>
          <a:noFill/>
        </p:spPr>
        <p:txBody>
          <a:bodyPr wrap="none" rtlCol="0">
            <a:spAutoFit/>
          </a:bodyPr>
          <a:lstStyle/>
          <a:p>
            <a:r>
              <a:rPr lang="en-US" altLang="zh-CN" sz="2000" dirty="0">
                <a:solidFill>
                  <a:srgbClr val="E8EBF2"/>
                </a:solidFill>
              </a:rPr>
              <a:t>Design &amp; Creativity Space Studio</a:t>
            </a:r>
            <a:endParaRPr lang="zh-CN" altLang="en-US" sz="2000" dirty="0">
              <a:solidFill>
                <a:srgbClr val="E8EBF2"/>
              </a:solidFill>
            </a:endParaRPr>
          </a:p>
        </p:txBody>
      </p:sp>
      <p:sp>
        <p:nvSpPr>
          <p:cNvPr id="18" name="淘宝网chenying0907出品 17"/>
          <p:cNvSpPr txBox="1"/>
          <p:nvPr/>
        </p:nvSpPr>
        <p:spPr>
          <a:xfrm rot="16200000">
            <a:off x="10159772" y="3610470"/>
            <a:ext cx="3339376" cy="461665"/>
          </a:xfrm>
          <a:prstGeom prst="rect">
            <a:avLst/>
          </a:prstGeom>
          <a:noFill/>
        </p:spPr>
        <p:txBody>
          <a:bodyPr wrap="none" rtlCol="0">
            <a:spAutoFit/>
          </a:bodyPr>
          <a:lstStyle/>
          <a:p>
            <a:r>
              <a:rPr lang="en-US" altLang="zh-CN" sz="2400" b="1" dirty="0">
                <a:solidFill>
                  <a:srgbClr val="D5495F"/>
                </a:solidFill>
              </a:rPr>
              <a:t>DESIGN &amp; CREATIVITY</a:t>
            </a:r>
            <a:endParaRPr lang="zh-CN" altLang="en-US" sz="2400" b="1" dirty="0">
              <a:solidFill>
                <a:srgbClr val="D5495F"/>
              </a:solidFill>
            </a:endParaRPr>
          </a:p>
        </p:txBody>
      </p:sp>
      <p:sp>
        <p:nvSpPr>
          <p:cNvPr id="19" name="淘宝网chenying0907出品 18"/>
          <p:cNvSpPr txBox="1"/>
          <p:nvPr/>
        </p:nvSpPr>
        <p:spPr>
          <a:xfrm>
            <a:off x="4065385" y="5169097"/>
            <a:ext cx="2039341" cy="923330"/>
          </a:xfrm>
          <a:prstGeom prst="rect">
            <a:avLst/>
          </a:prstGeom>
          <a:noFill/>
        </p:spPr>
        <p:txBody>
          <a:bodyPr wrap="none" rtlCol="0">
            <a:spAutoFit/>
          </a:bodyPr>
          <a:lstStyle/>
          <a:p>
            <a:r>
              <a:rPr lang="en-US" altLang="zh-CN" sz="5400" b="1" dirty="0">
                <a:solidFill>
                  <a:srgbClr val="D5495F"/>
                </a:solidFill>
              </a:rPr>
              <a:t>STYLE</a:t>
            </a:r>
            <a:endParaRPr lang="zh-CN" altLang="en-US" sz="5400" b="1" dirty="0">
              <a:solidFill>
                <a:srgbClr val="D5495F"/>
              </a:solidFill>
            </a:endParaRPr>
          </a:p>
        </p:txBody>
      </p:sp>
    </p:spTree>
    <p:extLst>
      <p:ext uri="{BB962C8B-B14F-4D97-AF65-F5344CB8AC3E}">
        <p14:creationId xmlns:p14="http://schemas.microsoft.com/office/powerpoint/2010/main" val="423953339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750" fill="hold"/>
                                        <p:tgtEl>
                                          <p:spTgt spid="71"/>
                                        </p:tgtEl>
                                        <p:attrNameLst>
                                          <p:attrName>ppt_w</p:attrName>
                                        </p:attrNameLst>
                                      </p:cBhvr>
                                      <p:tavLst>
                                        <p:tav tm="0">
                                          <p:val>
                                            <p:fltVal val="0"/>
                                          </p:val>
                                        </p:tav>
                                        <p:tav tm="100000">
                                          <p:val>
                                            <p:strVal val="#ppt_w"/>
                                          </p:val>
                                        </p:tav>
                                      </p:tavLst>
                                    </p:anim>
                                    <p:anim calcmode="lin" valueType="num">
                                      <p:cBhvr>
                                        <p:cTn id="13" dur="750" fill="hold"/>
                                        <p:tgtEl>
                                          <p:spTgt spid="71"/>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p:tgtEl>
                                          <p:spTgt spid="16"/>
                                        </p:tgtEl>
                                        <p:attrNameLst>
                                          <p:attrName>ppt_y</p:attrName>
                                        </p:attrNameLst>
                                      </p:cBhvr>
                                      <p:tavLst>
                                        <p:tav tm="0">
                                          <p:val>
                                            <p:strVal val="#ppt_y+#ppt_h*1.125000"/>
                                          </p:val>
                                        </p:tav>
                                        <p:tav tm="100000">
                                          <p:val>
                                            <p:strVal val="#ppt_y"/>
                                          </p:val>
                                        </p:tav>
                                      </p:tavLst>
                                    </p:anim>
                                    <p:animEffect transition="in" filter="wipe(up)">
                                      <p:cBhvr>
                                        <p:cTn id="17" dur="750"/>
                                        <p:tgtEl>
                                          <p:spTgt spid="16"/>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p:tgtEl>
                                          <p:spTgt spid="19"/>
                                        </p:tgtEl>
                                        <p:attrNameLst>
                                          <p:attrName>ppt_y</p:attrName>
                                        </p:attrNameLst>
                                      </p:cBhvr>
                                      <p:tavLst>
                                        <p:tav tm="0">
                                          <p:val>
                                            <p:strVal val="#ppt_y-#ppt_h*1.125000"/>
                                          </p:val>
                                        </p:tav>
                                        <p:tav tm="100000">
                                          <p:val>
                                            <p:strVal val="#ppt_y"/>
                                          </p:val>
                                        </p:tav>
                                      </p:tavLst>
                                    </p:anim>
                                    <p:animEffect transition="in" filter="wipe(down)">
                                      <p:cBhvr>
                                        <p:cTn id="21" dur="750"/>
                                        <p:tgtEl>
                                          <p:spTgt spid="19"/>
                                        </p:tgtEl>
                                      </p:cBhvr>
                                    </p:animEffect>
                                  </p:childTnLst>
                                </p:cTn>
                              </p:par>
                              <p:par>
                                <p:cTn id="22" presetID="2" presetClass="entr" presetSubtype="8"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750" fill="hold"/>
                                        <p:tgtEl>
                                          <p:spTgt spid="17"/>
                                        </p:tgtEl>
                                        <p:attrNameLst>
                                          <p:attrName>ppt_x</p:attrName>
                                        </p:attrNameLst>
                                      </p:cBhvr>
                                      <p:tavLst>
                                        <p:tav tm="0">
                                          <p:val>
                                            <p:strVal val="0-#ppt_w/2"/>
                                          </p:val>
                                        </p:tav>
                                        <p:tav tm="100000">
                                          <p:val>
                                            <p:strVal val="#ppt_x"/>
                                          </p:val>
                                        </p:tav>
                                      </p:tavLst>
                                    </p:anim>
                                    <p:anim calcmode="lin" valueType="num">
                                      <p:cBhvr additive="base">
                                        <p:cTn id="25" dur="750" fill="hold"/>
                                        <p:tgtEl>
                                          <p:spTgt spid="17"/>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wipe(down)">
                                      <p:cBhvr>
                                        <p:cTn id="28" dur="750"/>
                                        <p:tgtEl>
                                          <p:spTgt spid="6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750"/>
                                        <p:tgtEl>
                                          <p:spTgt spid="18"/>
                                        </p:tgtEl>
                                      </p:cBhvr>
                                    </p:animEffect>
                                  </p:childTnLst>
                                </p:cTn>
                              </p:par>
                            </p:childTnLst>
                          </p:cTn>
                        </p:par>
                        <p:par>
                          <p:cTn id="32" fill="hold">
                            <p:stCondLst>
                              <p:cond delay="1250"/>
                            </p:stCondLst>
                            <p:childTnLst>
                              <p:par>
                                <p:cTn id="33" presetID="31"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style.rotation</p:attrName>
                                        </p:attrNameLst>
                                      </p:cBhvr>
                                      <p:tavLst>
                                        <p:tav tm="0">
                                          <p:val>
                                            <p:fltVal val="90"/>
                                          </p:val>
                                        </p:tav>
                                        <p:tav tm="100000">
                                          <p:val>
                                            <p:fltVal val="0"/>
                                          </p:val>
                                        </p:tav>
                                      </p:tavLst>
                                    </p:anim>
                                    <p:animEffect transition="in" filter="fade">
                                      <p:cBhvr>
                                        <p:cTn id="38" dur="1000"/>
                                        <p:tgtEl>
                                          <p:spTgt spid="15"/>
                                        </p:tgtEl>
                                      </p:cBhvr>
                                    </p:animEffect>
                                  </p:childTnLst>
                                </p:cTn>
                              </p:par>
                              <p:par>
                                <p:cTn id="39" presetID="31" presetClass="entr" presetSubtype="0" fill="hold" grpId="0" nodeType="withEffect">
                                  <p:stCondLst>
                                    <p:cond delay="250"/>
                                  </p:stCondLst>
                                  <p:childTnLst>
                                    <p:set>
                                      <p:cBhvr>
                                        <p:cTn id="40" dur="1" fill="hold">
                                          <p:stCondLst>
                                            <p:cond delay="0"/>
                                          </p:stCondLst>
                                        </p:cTn>
                                        <p:tgtEl>
                                          <p:spTgt spid="55"/>
                                        </p:tgtEl>
                                        <p:attrNameLst>
                                          <p:attrName>style.visibility</p:attrName>
                                        </p:attrNameLst>
                                      </p:cBhvr>
                                      <p:to>
                                        <p:strVal val="visible"/>
                                      </p:to>
                                    </p:set>
                                    <p:anim calcmode="lin" valueType="num">
                                      <p:cBhvr>
                                        <p:cTn id="41" dur="1000" fill="hold"/>
                                        <p:tgtEl>
                                          <p:spTgt spid="55"/>
                                        </p:tgtEl>
                                        <p:attrNameLst>
                                          <p:attrName>ppt_w</p:attrName>
                                        </p:attrNameLst>
                                      </p:cBhvr>
                                      <p:tavLst>
                                        <p:tav tm="0">
                                          <p:val>
                                            <p:fltVal val="0"/>
                                          </p:val>
                                        </p:tav>
                                        <p:tav tm="100000">
                                          <p:val>
                                            <p:strVal val="#ppt_w"/>
                                          </p:val>
                                        </p:tav>
                                      </p:tavLst>
                                    </p:anim>
                                    <p:anim calcmode="lin" valueType="num">
                                      <p:cBhvr>
                                        <p:cTn id="42" dur="1000" fill="hold"/>
                                        <p:tgtEl>
                                          <p:spTgt spid="55"/>
                                        </p:tgtEl>
                                        <p:attrNameLst>
                                          <p:attrName>ppt_h</p:attrName>
                                        </p:attrNameLst>
                                      </p:cBhvr>
                                      <p:tavLst>
                                        <p:tav tm="0">
                                          <p:val>
                                            <p:fltVal val="0"/>
                                          </p:val>
                                        </p:tav>
                                        <p:tav tm="100000">
                                          <p:val>
                                            <p:strVal val="#ppt_h"/>
                                          </p:val>
                                        </p:tav>
                                      </p:tavLst>
                                    </p:anim>
                                    <p:anim calcmode="lin" valueType="num">
                                      <p:cBhvr>
                                        <p:cTn id="43" dur="1000" fill="hold"/>
                                        <p:tgtEl>
                                          <p:spTgt spid="55"/>
                                        </p:tgtEl>
                                        <p:attrNameLst>
                                          <p:attrName>style.rotation</p:attrName>
                                        </p:attrNameLst>
                                      </p:cBhvr>
                                      <p:tavLst>
                                        <p:tav tm="0">
                                          <p:val>
                                            <p:fltVal val="90"/>
                                          </p:val>
                                        </p:tav>
                                        <p:tav tm="100000">
                                          <p:val>
                                            <p:fltVal val="0"/>
                                          </p:val>
                                        </p:tav>
                                      </p:tavLst>
                                    </p:anim>
                                    <p:animEffect transition="in" filter="fade">
                                      <p:cBhvr>
                                        <p:cTn id="44" dur="1000"/>
                                        <p:tgtEl>
                                          <p:spTgt spid="55"/>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30"/>
                                        </p:tgtEl>
                                        <p:attrNameLst>
                                          <p:attrName>style.visibility</p:attrName>
                                        </p:attrNameLst>
                                      </p:cBhvr>
                                      <p:to>
                                        <p:strVal val="visible"/>
                                      </p:to>
                                    </p:set>
                                    <p:anim calcmode="lin" valueType="num">
                                      <p:cBhvr>
                                        <p:cTn id="50" dur="1000" fill="hold"/>
                                        <p:tgtEl>
                                          <p:spTgt spid="30"/>
                                        </p:tgtEl>
                                        <p:attrNameLst>
                                          <p:attrName>ppt_w</p:attrName>
                                        </p:attrNameLst>
                                      </p:cBhvr>
                                      <p:tavLst>
                                        <p:tav tm="0">
                                          <p:val>
                                            <p:fltVal val="0"/>
                                          </p:val>
                                        </p:tav>
                                        <p:tav tm="100000">
                                          <p:val>
                                            <p:strVal val="#ppt_w"/>
                                          </p:val>
                                        </p:tav>
                                      </p:tavLst>
                                    </p:anim>
                                    <p:anim calcmode="lin" valueType="num">
                                      <p:cBhvr>
                                        <p:cTn id="51" dur="1000" fill="hold"/>
                                        <p:tgtEl>
                                          <p:spTgt spid="30"/>
                                        </p:tgtEl>
                                        <p:attrNameLst>
                                          <p:attrName>ppt_h</p:attrName>
                                        </p:attrNameLst>
                                      </p:cBhvr>
                                      <p:tavLst>
                                        <p:tav tm="0">
                                          <p:val>
                                            <p:fltVal val="0"/>
                                          </p:val>
                                        </p:tav>
                                        <p:tav tm="100000">
                                          <p:val>
                                            <p:strVal val="#ppt_h"/>
                                          </p:val>
                                        </p:tav>
                                      </p:tavLst>
                                    </p:anim>
                                    <p:animEffect transition="in" filter="fade">
                                      <p:cBhvr>
                                        <p:cTn id="52" dur="1000"/>
                                        <p:tgtEl>
                                          <p:spTgt spid="30"/>
                                        </p:tgtEl>
                                      </p:cBhvr>
                                    </p:animEffect>
                                  </p:childTnLst>
                                </p:cTn>
                              </p:par>
                              <p:par>
                                <p:cTn id="53" presetID="31" presetClass="entr" presetSubtype="0" fill="hold" grpId="0" nodeType="withEffect">
                                  <p:stCondLst>
                                    <p:cond delay="500"/>
                                  </p:stCondLst>
                                  <p:childTnLst>
                                    <p:set>
                                      <p:cBhvr>
                                        <p:cTn id="54" dur="1" fill="hold">
                                          <p:stCondLst>
                                            <p:cond delay="0"/>
                                          </p:stCondLst>
                                        </p:cTn>
                                        <p:tgtEl>
                                          <p:spTgt spid="56"/>
                                        </p:tgtEl>
                                        <p:attrNameLst>
                                          <p:attrName>style.visibility</p:attrName>
                                        </p:attrNameLst>
                                      </p:cBhvr>
                                      <p:to>
                                        <p:strVal val="visible"/>
                                      </p:to>
                                    </p:set>
                                    <p:anim calcmode="lin" valueType="num">
                                      <p:cBhvr>
                                        <p:cTn id="55" dur="1000" fill="hold"/>
                                        <p:tgtEl>
                                          <p:spTgt spid="56"/>
                                        </p:tgtEl>
                                        <p:attrNameLst>
                                          <p:attrName>ppt_w</p:attrName>
                                        </p:attrNameLst>
                                      </p:cBhvr>
                                      <p:tavLst>
                                        <p:tav tm="0">
                                          <p:val>
                                            <p:fltVal val="0"/>
                                          </p:val>
                                        </p:tav>
                                        <p:tav tm="100000">
                                          <p:val>
                                            <p:strVal val="#ppt_w"/>
                                          </p:val>
                                        </p:tav>
                                      </p:tavLst>
                                    </p:anim>
                                    <p:anim calcmode="lin" valueType="num">
                                      <p:cBhvr>
                                        <p:cTn id="56" dur="1000" fill="hold"/>
                                        <p:tgtEl>
                                          <p:spTgt spid="56"/>
                                        </p:tgtEl>
                                        <p:attrNameLst>
                                          <p:attrName>ppt_h</p:attrName>
                                        </p:attrNameLst>
                                      </p:cBhvr>
                                      <p:tavLst>
                                        <p:tav tm="0">
                                          <p:val>
                                            <p:fltVal val="0"/>
                                          </p:val>
                                        </p:tav>
                                        <p:tav tm="100000">
                                          <p:val>
                                            <p:strVal val="#ppt_h"/>
                                          </p:val>
                                        </p:tav>
                                      </p:tavLst>
                                    </p:anim>
                                    <p:anim calcmode="lin" valueType="num">
                                      <p:cBhvr>
                                        <p:cTn id="57" dur="1000" fill="hold"/>
                                        <p:tgtEl>
                                          <p:spTgt spid="56"/>
                                        </p:tgtEl>
                                        <p:attrNameLst>
                                          <p:attrName>style.rotation</p:attrName>
                                        </p:attrNameLst>
                                      </p:cBhvr>
                                      <p:tavLst>
                                        <p:tav tm="0">
                                          <p:val>
                                            <p:fltVal val="90"/>
                                          </p:val>
                                        </p:tav>
                                        <p:tav tm="100000">
                                          <p:val>
                                            <p:fltVal val="0"/>
                                          </p:val>
                                        </p:tav>
                                      </p:tavLst>
                                    </p:anim>
                                    <p:animEffect transition="in" filter="fade">
                                      <p:cBhvr>
                                        <p:cTn id="58" dur="1000"/>
                                        <p:tgtEl>
                                          <p:spTgt spid="56"/>
                                        </p:tgtEl>
                                      </p:cBhvr>
                                    </p:animEffect>
                                  </p:childTnLst>
                                </p:cTn>
                              </p:par>
                              <p:par>
                                <p:cTn id="59" presetID="31" presetClass="entr" presetSubtype="0" fill="hold" grpId="0" nodeType="withEffect">
                                  <p:stCondLst>
                                    <p:cond delay="750"/>
                                  </p:stCondLst>
                                  <p:childTnLst>
                                    <p:set>
                                      <p:cBhvr>
                                        <p:cTn id="60" dur="1" fill="hold">
                                          <p:stCondLst>
                                            <p:cond delay="0"/>
                                          </p:stCondLst>
                                        </p:cTn>
                                        <p:tgtEl>
                                          <p:spTgt spid="43"/>
                                        </p:tgtEl>
                                        <p:attrNameLst>
                                          <p:attrName>style.visibility</p:attrName>
                                        </p:attrNameLst>
                                      </p:cBhvr>
                                      <p:to>
                                        <p:strVal val="visible"/>
                                      </p:to>
                                    </p:set>
                                    <p:anim calcmode="lin" valueType="num">
                                      <p:cBhvr>
                                        <p:cTn id="61" dur="1000" fill="hold"/>
                                        <p:tgtEl>
                                          <p:spTgt spid="43"/>
                                        </p:tgtEl>
                                        <p:attrNameLst>
                                          <p:attrName>ppt_w</p:attrName>
                                        </p:attrNameLst>
                                      </p:cBhvr>
                                      <p:tavLst>
                                        <p:tav tm="0">
                                          <p:val>
                                            <p:fltVal val="0"/>
                                          </p:val>
                                        </p:tav>
                                        <p:tav tm="100000">
                                          <p:val>
                                            <p:strVal val="#ppt_w"/>
                                          </p:val>
                                        </p:tav>
                                      </p:tavLst>
                                    </p:anim>
                                    <p:anim calcmode="lin" valueType="num">
                                      <p:cBhvr>
                                        <p:cTn id="62" dur="1000" fill="hold"/>
                                        <p:tgtEl>
                                          <p:spTgt spid="43"/>
                                        </p:tgtEl>
                                        <p:attrNameLst>
                                          <p:attrName>ppt_h</p:attrName>
                                        </p:attrNameLst>
                                      </p:cBhvr>
                                      <p:tavLst>
                                        <p:tav tm="0">
                                          <p:val>
                                            <p:fltVal val="0"/>
                                          </p:val>
                                        </p:tav>
                                        <p:tav tm="100000">
                                          <p:val>
                                            <p:strVal val="#ppt_h"/>
                                          </p:val>
                                        </p:tav>
                                      </p:tavLst>
                                    </p:anim>
                                    <p:anim calcmode="lin" valueType="num">
                                      <p:cBhvr>
                                        <p:cTn id="63" dur="1000" fill="hold"/>
                                        <p:tgtEl>
                                          <p:spTgt spid="43"/>
                                        </p:tgtEl>
                                        <p:attrNameLst>
                                          <p:attrName>style.rotation</p:attrName>
                                        </p:attrNameLst>
                                      </p:cBhvr>
                                      <p:tavLst>
                                        <p:tav tm="0">
                                          <p:val>
                                            <p:fltVal val="90"/>
                                          </p:val>
                                        </p:tav>
                                        <p:tav tm="100000">
                                          <p:val>
                                            <p:fltVal val="0"/>
                                          </p:val>
                                        </p:tav>
                                      </p:tavLst>
                                    </p:anim>
                                    <p:animEffect transition="in" filter="fade">
                                      <p:cBhvr>
                                        <p:cTn id="64" dur="1000"/>
                                        <p:tgtEl>
                                          <p:spTgt spid="43"/>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57"/>
                                        </p:tgtEl>
                                        <p:attrNameLst>
                                          <p:attrName>style.visibility</p:attrName>
                                        </p:attrNameLst>
                                      </p:cBhvr>
                                      <p:to>
                                        <p:strVal val="visible"/>
                                      </p:to>
                                    </p:set>
                                    <p:anim calcmode="lin" valueType="num">
                                      <p:cBhvr>
                                        <p:cTn id="67" dur="1000" fill="hold"/>
                                        <p:tgtEl>
                                          <p:spTgt spid="57"/>
                                        </p:tgtEl>
                                        <p:attrNameLst>
                                          <p:attrName>ppt_w</p:attrName>
                                        </p:attrNameLst>
                                      </p:cBhvr>
                                      <p:tavLst>
                                        <p:tav tm="0">
                                          <p:val>
                                            <p:fltVal val="0"/>
                                          </p:val>
                                        </p:tav>
                                        <p:tav tm="100000">
                                          <p:val>
                                            <p:strVal val="#ppt_w"/>
                                          </p:val>
                                        </p:tav>
                                      </p:tavLst>
                                    </p:anim>
                                    <p:anim calcmode="lin" valueType="num">
                                      <p:cBhvr>
                                        <p:cTn id="68" dur="1000" fill="hold"/>
                                        <p:tgtEl>
                                          <p:spTgt spid="57"/>
                                        </p:tgtEl>
                                        <p:attrNameLst>
                                          <p:attrName>ppt_h</p:attrName>
                                        </p:attrNameLst>
                                      </p:cBhvr>
                                      <p:tavLst>
                                        <p:tav tm="0">
                                          <p:val>
                                            <p:fltVal val="0"/>
                                          </p:val>
                                        </p:tav>
                                        <p:tav tm="100000">
                                          <p:val>
                                            <p:strVal val="#ppt_h"/>
                                          </p:val>
                                        </p:tav>
                                      </p:tavLst>
                                    </p:anim>
                                    <p:anim calcmode="lin" valueType="num">
                                      <p:cBhvr>
                                        <p:cTn id="69" dur="1000" fill="hold"/>
                                        <p:tgtEl>
                                          <p:spTgt spid="57"/>
                                        </p:tgtEl>
                                        <p:attrNameLst>
                                          <p:attrName>style.rotation</p:attrName>
                                        </p:attrNameLst>
                                      </p:cBhvr>
                                      <p:tavLst>
                                        <p:tav tm="0">
                                          <p:val>
                                            <p:fltVal val="90"/>
                                          </p:val>
                                        </p:tav>
                                        <p:tav tm="100000">
                                          <p:val>
                                            <p:fltVal val="0"/>
                                          </p:val>
                                        </p:tav>
                                      </p:tavLst>
                                    </p:anim>
                                    <p:animEffect transition="in" filter="fade">
                                      <p:cBhvr>
                                        <p:cTn id="70" dur="1000"/>
                                        <p:tgtEl>
                                          <p:spTgt spid="57"/>
                                        </p:tgtEl>
                                      </p:cBhvr>
                                    </p:animEffect>
                                  </p:childTnLst>
                                </p:cTn>
                              </p:par>
                              <p:par>
                                <p:cTn id="71" presetID="10" presetClass="entr" presetSubtype="0" fill="hold" grpId="0" nodeType="withEffect">
                                  <p:stCondLst>
                                    <p:cond delay="100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1000"/>
                                        <p:tgtEl>
                                          <p:spTgt spid="58"/>
                                        </p:tgtEl>
                                      </p:cBhvr>
                                    </p:animEffect>
                                  </p:childTnLst>
                                </p:cTn>
                              </p:par>
                            </p:childTnLst>
                          </p:cTn>
                        </p:par>
                        <p:par>
                          <p:cTn id="74" fill="hold">
                            <p:stCondLst>
                              <p:cond delay="3250"/>
                            </p:stCondLst>
                            <p:childTnLst>
                              <p:par>
                                <p:cTn id="75" presetID="47" presetClass="entr" presetSubtype="0"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750"/>
                                        <p:tgtEl>
                                          <p:spTgt spid="61"/>
                                        </p:tgtEl>
                                      </p:cBhvr>
                                    </p:animEffect>
                                    <p:anim calcmode="lin" valueType="num">
                                      <p:cBhvr>
                                        <p:cTn id="78" dur="750" fill="hold"/>
                                        <p:tgtEl>
                                          <p:spTgt spid="61"/>
                                        </p:tgtEl>
                                        <p:attrNameLst>
                                          <p:attrName>ppt_x</p:attrName>
                                        </p:attrNameLst>
                                      </p:cBhvr>
                                      <p:tavLst>
                                        <p:tav tm="0">
                                          <p:val>
                                            <p:strVal val="#ppt_x"/>
                                          </p:val>
                                        </p:tav>
                                        <p:tav tm="100000">
                                          <p:val>
                                            <p:strVal val="#ppt_x"/>
                                          </p:val>
                                        </p:tav>
                                      </p:tavLst>
                                    </p:anim>
                                    <p:anim calcmode="lin" valueType="num">
                                      <p:cBhvr>
                                        <p:cTn id="7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8" grpId="0" animBg="1"/>
      <p:bldP spid="57" grpId="0" animBg="1"/>
      <p:bldP spid="14" grpId="0" animBg="1"/>
      <p:bldP spid="15" grpId="0" animBg="1"/>
      <p:bldP spid="43" grpId="0" animBg="1"/>
      <p:bldP spid="55" grpId="0" animBg="1"/>
      <p:bldP spid="56" grpId="0" animBg="1"/>
      <p:bldP spid="30" grpId="0"/>
      <p:bldP spid="60" grpId="0" animBg="1"/>
      <p:bldP spid="61" grpId="0"/>
      <p:bldP spid="16" grpId="0"/>
      <p:bldP spid="17"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淘宝网chenying0907出品 19">
            <a:extLst>
              <a:ext uri="{FF2B5EF4-FFF2-40B4-BE49-F238E27FC236}">
                <a16:creationId xmlns:a16="http://schemas.microsoft.com/office/drawing/2014/main" xmlns="" id="{63D08624-A416-4F5D-B46E-2AC87DD7663E}"/>
              </a:ext>
            </a:extLst>
          </p:cNvPr>
          <p:cNvSpPr/>
          <p:nvPr>
            <p:custDataLst>
              <p:tags r:id="rId1"/>
            </p:custDataLst>
          </p:nvPr>
        </p:nvSpPr>
        <p:spPr>
          <a:xfrm flipV="1">
            <a:off x="1417563" y="2264230"/>
            <a:ext cx="3851138" cy="378958"/>
          </a:xfrm>
          <a:custGeom>
            <a:avLst/>
            <a:gdLst>
              <a:gd name="connsiteX0" fmla="*/ 0 w 3461581"/>
              <a:gd name="connsiteY0" fmla="*/ 378958 h 378958"/>
              <a:gd name="connsiteX1" fmla="*/ 3461581 w 3461581"/>
              <a:gd name="connsiteY1" fmla="*/ 378958 h 378958"/>
              <a:gd name="connsiteX2" fmla="*/ 3458877 w 3461581"/>
              <a:gd name="connsiteY2" fmla="*/ 374638 h 378958"/>
              <a:gd name="connsiteX3" fmla="*/ 3228954 w 3461581"/>
              <a:gd name="connsiteY3" fmla="*/ 27335 h 378958"/>
              <a:gd name="connsiteX4" fmla="*/ 3232976 w 3461581"/>
              <a:gd name="connsiteY4" fmla="*/ 2513 h 378958"/>
              <a:gd name="connsiteX5" fmla="*/ 774571 w 3461581"/>
              <a:gd name="connsiteY5" fmla="*/ 2513 h 378958"/>
              <a:gd name="connsiteX6" fmla="*/ 776546 w 3461581"/>
              <a:gd name="connsiteY6" fmla="*/ 0 h 378958"/>
              <a:gd name="connsiteX7" fmla="*/ 297952 w 3461581"/>
              <a:gd name="connsiteY7" fmla="*/ 0 h 378958"/>
              <a:gd name="connsiteX8" fmla="*/ 0 w 3461581"/>
              <a:gd name="connsiteY8" fmla="*/ 378958 h 3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1581" h="378958">
                <a:moveTo>
                  <a:pt x="0" y="378958"/>
                </a:moveTo>
                <a:lnTo>
                  <a:pt x="3461581" y="378958"/>
                </a:lnTo>
                <a:lnTo>
                  <a:pt x="3458877" y="374638"/>
                </a:lnTo>
                <a:cubicBezTo>
                  <a:pt x="3309359" y="145671"/>
                  <a:pt x="3224582" y="130098"/>
                  <a:pt x="3228954" y="27335"/>
                </a:cubicBezTo>
                <a:lnTo>
                  <a:pt x="3232976" y="2513"/>
                </a:lnTo>
                <a:lnTo>
                  <a:pt x="774571" y="2513"/>
                </a:lnTo>
                <a:lnTo>
                  <a:pt x="776546" y="0"/>
                </a:lnTo>
                <a:lnTo>
                  <a:pt x="297952" y="0"/>
                </a:lnTo>
                <a:lnTo>
                  <a:pt x="0" y="378958"/>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5" name="图片 4">
            <a:extLst>
              <a:ext uri="{FF2B5EF4-FFF2-40B4-BE49-F238E27FC236}">
                <a16:creationId xmlns:a16="http://schemas.microsoft.com/office/drawing/2014/main" xmlns="" id="{8B322448-CABD-4131-9BE8-61629BC6DF5F}"/>
              </a:ext>
            </a:extLst>
          </p:cNvPr>
          <p:cNvPicPr>
            <a:picLocks noChangeAspect="1"/>
          </p:cNvPicPr>
          <p:nvPr/>
        </p:nvPicPr>
        <p:blipFill>
          <a:blip r:embed="rId22">
            <a:extLst>
              <a:ext uri="{BEBA8EAE-BF5A-486C-A8C5-ECC9F3942E4B}">
                <a14:imgProps xmlns:a14="http://schemas.microsoft.com/office/drawing/2010/main">
                  <a14:imgLayer r:embed="rId23">
                    <a14:imgEffect>
                      <a14:artisticBlur/>
                    </a14:imgEffect>
                  </a14:imgLayer>
                </a14:imgProps>
              </a:ext>
              <a:ext uri="{28A0092B-C50C-407E-A947-70E740481C1C}">
                <a14:useLocalDpi xmlns:a14="http://schemas.microsoft.com/office/drawing/2010/main" val="0"/>
              </a:ext>
            </a:extLst>
          </a:blip>
          <a:stretch>
            <a:fillRect/>
          </a:stretch>
        </p:blipFill>
        <p:spPr>
          <a:xfrm>
            <a:off x="4284196" y="756357"/>
            <a:ext cx="3029185" cy="6101643"/>
          </a:xfrm>
          <a:prstGeom prst="rect">
            <a:avLst/>
          </a:prstGeom>
          <a:effectLst>
            <a:outerShdw blurRad="63500" sx="102000" sy="102000" algn="ctr" rotWithShape="0">
              <a:prstClr val="black">
                <a:alpha val="40000"/>
              </a:prstClr>
            </a:outerShdw>
          </a:effectLst>
        </p:spPr>
      </p:pic>
      <p:sp>
        <p:nvSpPr>
          <p:cNvPr id="6" name="PA_淘宝网chenying0907出品 23">
            <a:extLst>
              <a:ext uri="{FF2B5EF4-FFF2-40B4-BE49-F238E27FC236}">
                <a16:creationId xmlns:a16="http://schemas.microsoft.com/office/drawing/2014/main" xmlns="" id="{AAA3D573-E28C-4473-9795-44190C6851CA}"/>
              </a:ext>
            </a:extLst>
          </p:cNvPr>
          <p:cNvSpPr/>
          <p:nvPr>
            <p:custDataLst>
              <p:tags r:id="rId2"/>
            </p:custDataLst>
          </p:nvPr>
        </p:nvSpPr>
        <p:spPr>
          <a:xfrm flipV="1">
            <a:off x="6407733" y="2264228"/>
            <a:ext cx="4332838" cy="379911"/>
          </a:xfrm>
          <a:custGeom>
            <a:avLst/>
            <a:gdLst>
              <a:gd name="connsiteX0" fmla="*/ 134249 w 3851138"/>
              <a:gd name="connsiteY0" fmla="*/ 379911 h 379911"/>
              <a:gd name="connsiteX1" fmla="*/ 3851138 w 3851138"/>
              <a:gd name="connsiteY1" fmla="*/ 379911 h 379911"/>
              <a:gd name="connsiteX2" fmla="*/ 3552436 w 3851138"/>
              <a:gd name="connsiteY2" fmla="*/ 0 h 379911"/>
              <a:gd name="connsiteX3" fmla="*/ 3073843 w 3851138"/>
              <a:gd name="connsiteY3" fmla="*/ 0 h 379911"/>
              <a:gd name="connsiteX4" fmla="*/ 3076567 w 3851138"/>
              <a:gd name="connsiteY4" fmla="*/ 3466 h 379911"/>
              <a:gd name="connsiteX5" fmla="*/ 0 w 3851138"/>
              <a:gd name="connsiteY5" fmla="*/ 3466 h 379911"/>
              <a:gd name="connsiteX6" fmla="*/ 6143 w 3851138"/>
              <a:gd name="connsiteY6" fmla="*/ 31070 h 379911"/>
              <a:gd name="connsiteX7" fmla="*/ 97155 w 3851138"/>
              <a:gd name="connsiteY7" fmla="*/ 93820 h 379911"/>
              <a:gd name="connsiteX8" fmla="*/ 59055 w 3851138"/>
              <a:gd name="connsiteY8" fmla="*/ 179545 h 379911"/>
              <a:gd name="connsiteX9" fmla="*/ 133667 w 3851138"/>
              <a:gd name="connsiteY9" fmla="*/ 247014 h 379911"/>
              <a:gd name="connsiteX10" fmla="*/ 111442 w 3851138"/>
              <a:gd name="connsiteY10" fmla="*/ 367664 h 379911"/>
              <a:gd name="connsiteX11" fmla="*/ 126659 w 3851138"/>
              <a:gd name="connsiteY11" fmla="*/ 376457 h 379911"/>
              <a:gd name="connsiteX12" fmla="*/ 134249 w 3851138"/>
              <a:gd name="connsiteY12" fmla="*/ 379911 h 37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51138" h="379911">
                <a:moveTo>
                  <a:pt x="134249" y="379911"/>
                </a:moveTo>
                <a:lnTo>
                  <a:pt x="3851138" y="379911"/>
                </a:lnTo>
                <a:lnTo>
                  <a:pt x="3552436" y="0"/>
                </a:lnTo>
                <a:lnTo>
                  <a:pt x="3073843" y="0"/>
                </a:lnTo>
                <a:lnTo>
                  <a:pt x="3076567" y="3466"/>
                </a:lnTo>
                <a:lnTo>
                  <a:pt x="0" y="3466"/>
                </a:lnTo>
                <a:lnTo>
                  <a:pt x="6143" y="31070"/>
                </a:lnTo>
                <a:cubicBezTo>
                  <a:pt x="28238" y="81957"/>
                  <a:pt x="84091" y="71744"/>
                  <a:pt x="97155" y="93820"/>
                </a:cubicBezTo>
                <a:cubicBezTo>
                  <a:pt x="99008" y="133904"/>
                  <a:pt x="87101" y="152028"/>
                  <a:pt x="59055" y="179545"/>
                </a:cubicBezTo>
                <a:cubicBezTo>
                  <a:pt x="99536" y="197537"/>
                  <a:pt x="119776" y="214470"/>
                  <a:pt x="133667" y="247014"/>
                </a:cubicBezTo>
                <a:cubicBezTo>
                  <a:pt x="106151" y="294639"/>
                  <a:pt x="86832" y="313374"/>
                  <a:pt x="111442" y="367664"/>
                </a:cubicBezTo>
                <a:cubicBezTo>
                  <a:pt x="115113" y="370330"/>
                  <a:pt x="120282" y="373274"/>
                  <a:pt x="126659" y="376457"/>
                </a:cubicBezTo>
                <a:lnTo>
                  <a:pt x="134249" y="379911"/>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PA_淘宝网chenying0907出品 21">
            <a:extLst>
              <a:ext uri="{FF2B5EF4-FFF2-40B4-BE49-F238E27FC236}">
                <a16:creationId xmlns:a16="http://schemas.microsoft.com/office/drawing/2014/main" xmlns="" id="{26C35458-141D-426F-B2DA-63A845A37C42}"/>
              </a:ext>
            </a:extLst>
          </p:cNvPr>
          <p:cNvSpPr/>
          <p:nvPr>
            <p:custDataLst>
              <p:tags r:id="rId3"/>
            </p:custDataLst>
          </p:nvPr>
        </p:nvSpPr>
        <p:spPr>
          <a:xfrm flipV="1">
            <a:off x="7257181" y="2644141"/>
            <a:ext cx="3184689" cy="3887223"/>
          </a:xfrm>
          <a:custGeom>
            <a:avLst/>
            <a:gdLst>
              <a:gd name="connsiteX0" fmla="*/ 2706096 w 3184689"/>
              <a:gd name="connsiteY0" fmla="*/ 3887223 h 3887223"/>
              <a:gd name="connsiteX1" fmla="*/ 3184689 w 3184689"/>
              <a:gd name="connsiteY1" fmla="*/ 3887223 h 3887223"/>
              <a:gd name="connsiteX2" fmla="*/ 128396 w 3184689"/>
              <a:gd name="connsiteY2" fmla="*/ 0 h 3887223"/>
              <a:gd name="connsiteX3" fmla="*/ 97643 w 3184689"/>
              <a:gd name="connsiteY3" fmla="*/ 55996 h 3887223"/>
              <a:gd name="connsiteX4" fmla="*/ 870 w 3184689"/>
              <a:gd name="connsiteY4" fmla="*/ 363925 h 3887223"/>
              <a:gd name="connsiteX5" fmla="*/ 17539 w 3184689"/>
              <a:gd name="connsiteY5" fmla="*/ 449650 h 3887223"/>
              <a:gd name="connsiteX6" fmla="*/ 24205 w 3184689"/>
              <a:gd name="connsiteY6" fmla="*/ 474429 h 3887223"/>
              <a:gd name="connsiteX7" fmla="*/ 2706096 w 3184689"/>
              <a:gd name="connsiteY7" fmla="*/ 3887223 h 3887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4689" h="3887223">
                <a:moveTo>
                  <a:pt x="2706096" y="3887223"/>
                </a:moveTo>
                <a:lnTo>
                  <a:pt x="3184689" y="3887223"/>
                </a:lnTo>
                <a:lnTo>
                  <a:pt x="128396" y="0"/>
                </a:lnTo>
                <a:lnTo>
                  <a:pt x="97643" y="55996"/>
                </a:lnTo>
                <a:cubicBezTo>
                  <a:pt x="61200" y="126157"/>
                  <a:pt x="25677" y="213229"/>
                  <a:pt x="870" y="363925"/>
                </a:cubicBezTo>
                <a:cubicBezTo>
                  <a:pt x="-3098" y="378213"/>
                  <a:pt x="7220" y="413931"/>
                  <a:pt x="17539" y="449650"/>
                </a:cubicBezTo>
                <a:lnTo>
                  <a:pt x="24205" y="474429"/>
                </a:lnTo>
                <a:lnTo>
                  <a:pt x="2706096" y="3887223"/>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PA_淘宝网chenying0907出品 3">
            <a:extLst>
              <a:ext uri="{FF2B5EF4-FFF2-40B4-BE49-F238E27FC236}">
                <a16:creationId xmlns:a16="http://schemas.microsoft.com/office/drawing/2014/main" xmlns="" id="{B434E505-DB3A-4583-9679-3D615F46D867}"/>
              </a:ext>
            </a:extLst>
          </p:cNvPr>
          <p:cNvSpPr/>
          <p:nvPr>
            <p:custDataLst>
              <p:tags r:id="rId4"/>
            </p:custDataLst>
          </p:nvPr>
        </p:nvSpPr>
        <p:spPr>
          <a:xfrm flipV="1">
            <a:off x="6651882" y="6056935"/>
            <a:ext cx="733695" cy="801065"/>
          </a:xfrm>
          <a:custGeom>
            <a:avLst/>
            <a:gdLst>
              <a:gd name="connsiteX0" fmla="*/ 629504 w 733695"/>
              <a:gd name="connsiteY0" fmla="*/ 801065 h 801065"/>
              <a:gd name="connsiteX1" fmla="*/ 622838 w 733695"/>
              <a:gd name="connsiteY1" fmla="*/ 776286 h 801065"/>
              <a:gd name="connsiteX2" fmla="*/ 606169 w 733695"/>
              <a:gd name="connsiteY2" fmla="*/ 690561 h 801065"/>
              <a:gd name="connsiteX3" fmla="*/ 702942 w 733695"/>
              <a:gd name="connsiteY3" fmla="*/ 382632 h 801065"/>
              <a:gd name="connsiteX4" fmla="*/ 733695 w 733695"/>
              <a:gd name="connsiteY4" fmla="*/ 326636 h 801065"/>
              <a:gd name="connsiteX5" fmla="*/ 476880 w 733695"/>
              <a:gd name="connsiteY5" fmla="*/ 0 h 801065"/>
              <a:gd name="connsiteX6" fmla="*/ 0 w 733695"/>
              <a:gd name="connsiteY6" fmla="*/ 0 h 80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695" h="801065">
                <a:moveTo>
                  <a:pt x="629504" y="801065"/>
                </a:moveTo>
                <a:lnTo>
                  <a:pt x="622838" y="776286"/>
                </a:lnTo>
                <a:cubicBezTo>
                  <a:pt x="612519" y="740567"/>
                  <a:pt x="602201" y="704849"/>
                  <a:pt x="606169" y="690561"/>
                </a:cubicBezTo>
                <a:cubicBezTo>
                  <a:pt x="630976" y="539865"/>
                  <a:pt x="666499" y="452793"/>
                  <a:pt x="702942" y="382632"/>
                </a:cubicBezTo>
                <a:lnTo>
                  <a:pt x="733695" y="326636"/>
                </a:lnTo>
                <a:lnTo>
                  <a:pt x="476880" y="0"/>
                </a:lnTo>
                <a:lnTo>
                  <a:pt x="0" y="0"/>
                </a:ln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淘宝网chenying0907出品 4">
            <a:extLst>
              <a:ext uri="{FF2B5EF4-FFF2-40B4-BE49-F238E27FC236}">
                <a16:creationId xmlns:a16="http://schemas.microsoft.com/office/drawing/2014/main" xmlns="" id="{89512762-DFB3-4B88-BFE3-1BD6399E1638}"/>
              </a:ext>
            </a:extLst>
          </p:cNvPr>
          <p:cNvSpPr/>
          <p:nvPr>
            <p:custDataLst>
              <p:tags r:id="rId5"/>
            </p:custDataLst>
          </p:nvPr>
        </p:nvSpPr>
        <p:spPr>
          <a:xfrm flipV="1">
            <a:off x="4954953" y="6277225"/>
            <a:ext cx="585168" cy="580775"/>
          </a:xfrm>
          <a:custGeom>
            <a:avLst/>
            <a:gdLst>
              <a:gd name="connsiteX0" fmla="*/ 128775 w 585168"/>
              <a:gd name="connsiteY0" fmla="*/ 580775 h 580775"/>
              <a:gd name="connsiteX1" fmla="*/ 585168 w 585168"/>
              <a:gd name="connsiteY1" fmla="*/ 0 h 580775"/>
              <a:gd name="connsiteX2" fmla="*/ 108287 w 585168"/>
              <a:gd name="connsiteY2" fmla="*/ 0 h 580775"/>
              <a:gd name="connsiteX3" fmla="*/ 0 w 585168"/>
              <a:gd name="connsiteY3" fmla="*/ 137727 h 580775"/>
              <a:gd name="connsiteX4" fmla="*/ 26623 w 585168"/>
              <a:gd name="connsiteY4" fmla="*/ 171449 h 580775"/>
              <a:gd name="connsiteX5" fmla="*/ 74248 w 585168"/>
              <a:gd name="connsiteY5" fmla="*/ 309561 h 580775"/>
              <a:gd name="connsiteX6" fmla="*/ 145686 w 585168"/>
              <a:gd name="connsiteY6" fmla="*/ 485774 h 580775"/>
              <a:gd name="connsiteX7" fmla="*/ 126683 w 585168"/>
              <a:gd name="connsiteY7" fmla="*/ 576815 h 58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168" h="580775">
                <a:moveTo>
                  <a:pt x="128775" y="580775"/>
                </a:moveTo>
                <a:lnTo>
                  <a:pt x="585168" y="0"/>
                </a:lnTo>
                <a:lnTo>
                  <a:pt x="108287" y="0"/>
                </a:lnTo>
                <a:lnTo>
                  <a:pt x="0" y="137727"/>
                </a:lnTo>
                <a:lnTo>
                  <a:pt x="26623" y="171449"/>
                </a:lnTo>
                <a:cubicBezTo>
                  <a:pt x="50436" y="237330"/>
                  <a:pt x="48054" y="257967"/>
                  <a:pt x="74248" y="309561"/>
                </a:cubicBezTo>
                <a:cubicBezTo>
                  <a:pt x="33767" y="400049"/>
                  <a:pt x="117905" y="428624"/>
                  <a:pt x="145686" y="485774"/>
                </a:cubicBezTo>
                <a:cubicBezTo>
                  <a:pt x="125148" y="533995"/>
                  <a:pt x="121911" y="560449"/>
                  <a:pt x="126683" y="576815"/>
                </a:cubicBezTo>
                <a:close/>
              </a:path>
            </a:pathLst>
          </a:custGeom>
          <a:solidFill>
            <a:srgbClr val="D5495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淘宝网chenying0907出品 17">
            <a:extLst>
              <a:ext uri="{FF2B5EF4-FFF2-40B4-BE49-F238E27FC236}">
                <a16:creationId xmlns:a16="http://schemas.microsoft.com/office/drawing/2014/main" xmlns="" id="{315426FD-D05E-464F-B5CE-A784C77C833F}"/>
              </a:ext>
            </a:extLst>
          </p:cNvPr>
          <p:cNvSpPr/>
          <p:nvPr>
            <p:custDataLst>
              <p:tags r:id="rId6"/>
            </p:custDataLst>
          </p:nvPr>
        </p:nvSpPr>
        <p:spPr>
          <a:xfrm flipV="1">
            <a:off x="1749382" y="2643188"/>
            <a:ext cx="3351257" cy="4077085"/>
          </a:xfrm>
          <a:custGeom>
            <a:avLst/>
            <a:gdLst>
              <a:gd name="connsiteX0" fmla="*/ 0 w 3351257"/>
              <a:gd name="connsiteY0" fmla="*/ 4077085 h 4077085"/>
              <a:gd name="connsiteX1" fmla="*/ 478594 w 3351257"/>
              <a:gd name="connsiteY1" fmla="*/ 4077085 h 4077085"/>
              <a:gd name="connsiteX2" fmla="*/ 3334346 w 3351257"/>
              <a:gd name="connsiteY2" fmla="*/ 443048 h 4077085"/>
              <a:gd name="connsiteX3" fmla="*/ 3332254 w 3351257"/>
              <a:gd name="connsiteY3" fmla="*/ 439088 h 4077085"/>
              <a:gd name="connsiteX4" fmla="*/ 3351257 w 3351257"/>
              <a:gd name="connsiteY4" fmla="*/ 348047 h 4077085"/>
              <a:gd name="connsiteX5" fmla="*/ 3279819 w 3351257"/>
              <a:gd name="connsiteY5" fmla="*/ 171834 h 4077085"/>
              <a:gd name="connsiteX6" fmla="*/ 3232194 w 3351257"/>
              <a:gd name="connsiteY6" fmla="*/ 33722 h 4077085"/>
              <a:gd name="connsiteX7" fmla="*/ 3205571 w 3351257"/>
              <a:gd name="connsiteY7" fmla="*/ 0 h 4077085"/>
              <a:gd name="connsiteX8" fmla="*/ 0 w 3351257"/>
              <a:gd name="connsiteY8" fmla="*/ 4077085 h 407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1257" h="4077085">
                <a:moveTo>
                  <a:pt x="0" y="4077085"/>
                </a:moveTo>
                <a:lnTo>
                  <a:pt x="478594" y="4077085"/>
                </a:lnTo>
                <a:lnTo>
                  <a:pt x="3334346" y="443048"/>
                </a:lnTo>
                <a:lnTo>
                  <a:pt x="3332254" y="439088"/>
                </a:lnTo>
                <a:cubicBezTo>
                  <a:pt x="3327482" y="422722"/>
                  <a:pt x="3330719" y="396268"/>
                  <a:pt x="3351257" y="348047"/>
                </a:cubicBezTo>
                <a:cubicBezTo>
                  <a:pt x="3323476" y="290897"/>
                  <a:pt x="3239338" y="262322"/>
                  <a:pt x="3279819" y="171834"/>
                </a:cubicBezTo>
                <a:cubicBezTo>
                  <a:pt x="3253625" y="120240"/>
                  <a:pt x="3256007" y="99603"/>
                  <a:pt x="3232194" y="33722"/>
                </a:cubicBezTo>
                <a:lnTo>
                  <a:pt x="3205571" y="0"/>
                </a:lnTo>
                <a:lnTo>
                  <a:pt x="0" y="4077085"/>
                </a:lnTo>
                <a:close/>
              </a:path>
            </a:pathLst>
          </a:custGeom>
          <a:solidFill>
            <a:srgbClr val="D5495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PA_淘宝网chenying0907出品 6">
            <a:extLst>
              <a:ext uri="{FF2B5EF4-FFF2-40B4-BE49-F238E27FC236}">
                <a16:creationId xmlns:a16="http://schemas.microsoft.com/office/drawing/2014/main" xmlns="" id="{FA6D2683-27C6-4AA0-9E5A-810592EAB556}"/>
              </a:ext>
            </a:extLst>
          </p:cNvPr>
          <p:cNvSpPr txBox="1"/>
          <p:nvPr>
            <p:custDataLst>
              <p:tags r:id="rId7"/>
            </p:custDataLst>
          </p:nvPr>
        </p:nvSpPr>
        <p:spPr>
          <a:xfrm>
            <a:off x="3225665" y="3166467"/>
            <a:ext cx="5740674" cy="1015663"/>
          </a:xfrm>
          <a:prstGeom prst="rect">
            <a:avLst/>
          </a:prstGeom>
          <a:noFill/>
        </p:spPr>
        <p:txBody>
          <a:bodyPr wrap="none" rtlCol="0">
            <a:spAutoFit/>
          </a:bodyPr>
          <a:lstStyle/>
          <a:p>
            <a:pPr algn="ctr"/>
            <a:r>
              <a:rPr lang="en-US" altLang="zh-CN" sz="6000" b="1" dirty="0">
                <a:solidFill>
                  <a:srgbClr val="D8475A"/>
                </a:solidFill>
              </a:rPr>
              <a:t>FASHION STYLE</a:t>
            </a:r>
            <a:endParaRPr lang="zh-CN" altLang="en-US" sz="6000" b="1" dirty="0">
              <a:solidFill>
                <a:srgbClr val="D8475A"/>
              </a:solidFill>
            </a:endParaRPr>
          </a:p>
        </p:txBody>
      </p:sp>
      <p:sp>
        <p:nvSpPr>
          <p:cNvPr id="13" name="PA_淘宝网chenying0907出品 7">
            <a:extLst>
              <a:ext uri="{FF2B5EF4-FFF2-40B4-BE49-F238E27FC236}">
                <a16:creationId xmlns:a16="http://schemas.microsoft.com/office/drawing/2014/main" xmlns="" id="{3AAF6C4C-1541-4933-9F4A-FCC5C4196B2E}"/>
              </a:ext>
            </a:extLst>
          </p:cNvPr>
          <p:cNvSpPr txBox="1"/>
          <p:nvPr>
            <p:custDataLst>
              <p:tags r:id="rId8"/>
            </p:custDataLst>
          </p:nvPr>
        </p:nvSpPr>
        <p:spPr>
          <a:xfrm rot="18480000">
            <a:off x="8041209" y="3670106"/>
            <a:ext cx="2156360" cy="646331"/>
          </a:xfrm>
          <a:prstGeom prst="rect">
            <a:avLst/>
          </a:prstGeom>
          <a:noFill/>
        </p:spPr>
        <p:txBody>
          <a:bodyPr wrap="none" rtlCol="0">
            <a:spAutoFit/>
          </a:bodyPr>
          <a:lstStyle/>
          <a:p>
            <a:pPr algn="ctr"/>
            <a:r>
              <a:rPr lang="en-US" altLang="zh-CN" sz="3600" b="1" dirty="0">
                <a:solidFill>
                  <a:schemeClr val="bg1">
                    <a:alpha val="20000"/>
                  </a:schemeClr>
                </a:solidFill>
              </a:rPr>
              <a:t>FASHION</a:t>
            </a:r>
            <a:endParaRPr lang="zh-CN" altLang="en-US" sz="3600" b="1" dirty="0">
              <a:solidFill>
                <a:schemeClr val="bg1">
                  <a:alpha val="20000"/>
                </a:schemeClr>
              </a:solidFill>
            </a:endParaRPr>
          </a:p>
        </p:txBody>
      </p:sp>
      <p:cxnSp>
        <p:nvCxnSpPr>
          <p:cNvPr id="14" name="PA_淘宝网chenying0907出品 8">
            <a:extLst>
              <a:ext uri="{FF2B5EF4-FFF2-40B4-BE49-F238E27FC236}">
                <a16:creationId xmlns:a16="http://schemas.microsoft.com/office/drawing/2014/main" xmlns="" id="{7FCAD447-EB52-42AF-9CFB-30A4A43E908F}"/>
              </a:ext>
            </a:extLst>
          </p:cNvPr>
          <p:cNvCxnSpPr/>
          <p:nvPr>
            <p:custDataLst>
              <p:tags r:id="rId9"/>
            </p:custDataLst>
          </p:nvPr>
        </p:nvCxnSpPr>
        <p:spPr>
          <a:xfrm flipH="1">
            <a:off x="8481757" y="374036"/>
            <a:ext cx="2786448" cy="1771650"/>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PA_淘宝网chenying0907出品 9">
            <a:extLst>
              <a:ext uri="{FF2B5EF4-FFF2-40B4-BE49-F238E27FC236}">
                <a16:creationId xmlns:a16="http://schemas.microsoft.com/office/drawing/2014/main" xmlns="" id="{E7E071EB-8771-4BE6-AEE8-9D3D9B470844}"/>
              </a:ext>
            </a:extLst>
          </p:cNvPr>
          <p:cNvCxnSpPr/>
          <p:nvPr>
            <p:custDataLst>
              <p:tags r:id="rId10"/>
            </p:custDataLst>
          </p:nvPr>
        </p:nvCxnSpPr>
        <p:spPr>
          <a:xfrm flipH="1">
            <a:off x="9079263" y="1418072"/>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PA_淘宝网chenying0907出品 10">
            <a:extLst>
              <a:ext uri="{FF2B5EF4-FFF2-40B4-BE49-F238E27FC236}">
                <a16:creationId xmlns:a16="http://schemas.microsoft.com/office/drawing/2014/main" xmlns="" id="{E2E30A79-2C23-4E4E-8977-B06506F9BE2E}"/>
              </a:ext>
            </a:extLst>
          </p:cNvPr>
          <p:cNvCxnSpPr/>
          <p:nvPr>
            <p:custDataLst>
              <p:tags r:id="rId11"/>
            </p:custDataLst>
          </p:nvPr>
        </p:nvCxnSpPr>
        <p:spPr>
          <a:xfrm flipH="1">
            <a:off x="1384102" y="4841153"/>
            <a:ext cx="2238336" cy="1423155"/>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PA_淘宝网chenying0907出品 11">
            <a:extLst>
              <a:ext uri="{FF2B5EF4-FFF2-40B4-BE49-F238E27FC236}">
                <a16:creationId xmlns:a16="http://schemas.microsoft.com/office/drawing/2014/main" xmlns="" id="{DCB10DB3-E701-4874-BB21-F187F129F0A9}"/>
              </a:ext>
            </a:extLst>
          </p:cNvPr>
          <p:cNvCxnSpPr/>
          <p:nvPr>
            <p:custDataLst>
              <p:tags r:id="rId12"/>
            </p:custDataLst>
          </p:nvPr>
        </p:nvCxnSpPr>
        <p:spPr>
          <a:xfrm flipH="1">
            <a:off x="2535986" y="5267599"/>
            <a:ext cx="1168473" cy="742926"/>
          </a:xfrm>
          <a:prstGeom prst="line">
            <a:avLst/>
          </a:prstGeom>
          <a:ln>
            <a:gradFill>
              <a:gsLst>
                <a:gs pos="0">
                  <a:srgbClr val="D5495F">
                    <a:alpha val="0"/>
                  </a:srgbClr>
                </a:gs>
                <a:gs pos="100000">
                  <a:srgbClr val="D549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PA_淘宝网chenying0907出品 12">
            <a:extLst>
              <a:ext uri="{FF2B5EF4-FFF2-40B4-BE49-F238E27FC236}">
                <a16:creationId xmlns:a16="http://schemas.microsoft.com/office/drawing/2014/main" xmlns="" id="{16D97410-8E20-44BB-B8A8-12302A9E9C7F}"/>
              </a:ext>
            </a:extLst>
          </p:cNvPr>
          <p:cNvSpPr txBox="1"/>
          <p:nvPr>
            <p:custDataLst>
              <p:tags r:id="rId13"/>
            </p:custDataLst>
          </p:nvPr>
        </p:nvSpPr>
        <p:spPr>
          <a:xfrm>
            <a:off x="4554553" y="4785060"/>
            <a:ext cx="3082895" cy="338554"/>
          </a:xfrm>
          <a:prstGeom prst="rect">
            <a:avLst/>
          </a:prstGeom>
          <a:noFill/>
        </p:spPr>
        <p:txBody>
          <a:bodyPr wrap="none" rtlCol="0">
            <a:spAutoFit/>
          </a:bodyPr>
          <a:lstStyle/>
          <a:p>
            <a:pPr algn="ctr"/>
            <a:r>
              <a:rPr lang="en-US" altLang="zh-CN" sz="1600" dirty="0">
                <a:solidFill>
                  <a:schemeClr val="bg1"/>
                </a:solidFill>
              </a:rPr>
              <a:t>Design &amp; Creativity Space Studio</a:t>
            </a:r>
            <a:endParaRPr lang="zh-CN" altLang="en-US" sz="1600" dirty="0">
              <a:solidFill>
                <a:schemeClr val="bg1"/>
              </a:solidFill>
            </a:endParaRPr>
          </a:p>
        </p:txBody>
      </p:sp>
      <p:sp>
        <p:nvSpPr>
          <p:cNvPr id="19" name="PA_淘宝网chenying0907出品 13">
            <a:extLst>
              <a:ext uri="{FF2B5EF4-FFF2-40B4-BE49-F238E27FC236}">
                <a16:creationId xmlns:a16="http://schemas.microsoft.com/office/drawing/2014/main" xmlns="" id="{24B358DC-BAF4-4B78-9181-70E115BD7570}"/>
              </a:ext>
            </a:extLst>
          </p:cNvPr>
          <p:cNvSpPr txBox="1"/>
          <p:nvPr>
            <p:custDataLst>
              <p:tags r:id="rId14"/>
            </p:custDataLst>
          </p:nvPr>
        </p:nvSpPr>
        <p:spPr>
          <a:xfrm>
            <a:off x="4825462" y="4211880"/>
            <a:ext cx="2541080" cy="461665"/>
          </a:xfrm>
          <a:prstGeom prst="rect">
            <a:avLst/>
          </a:prstGeom>
          <a:noFill/>
        </p:spPr>
        <p:txBody>
          <a:bodyPr wrap="none" rtlCol="0">
            <a:spAutoFit/>
          </a:bodyPr>
          <a:lstStyle/>
          <a:p>
            <a:pPr algn="ctr"/>
            <a:r>
              <a:rPr lang="zh-CN" altLang="en-US" sz="2400" b="1" dirty="0">
                <a:solidFill>
                  <a:srgbClr val="D5495F"/>
                </a:solidFill>
              </a:rPr>
              <a:t>经典 </a:t>
            </a:r>
            <a:r>
              <a:rPr lang="en-US" altLang="zh-CN" sz="2400" b="1" dirty="0">
                <a:solidFill>
                  <a:srgbClr val="D5495F"/>
                </a:solidFill>
              </a:rPr>
              <a:t>| </a:t>
            </a:r>
            <a:r>
              <a:rPr lang="zh-CN" altLang="en-US" sz="2400" b="1" dirty="0">
                <a:solidFill>
                  <a:srgbClr val="D5495F"/>
                </a:solidFill>
              </a:rPr>
              <a:t>时尚 </a:t>
            </a:r>
            <a:r>
              <a:rPr lang="en-US" altLang="zh-CN" sz="2400" b="1" dirty="0">
                <a:solidFill>
                  <a:srgbClr val="D5495F"/>
                </a:solidFill>
              </a:rPr>
              <a:t>| </a:t>
            </a:r>
            <a:r>
              <a:rPr lang="zh-CN" altLang="en-US" sz="2400" b="1" dirty="0">
                <a:solidFill>
                  <a:srgbClr val="D5495F"/>
                </a:solidFill>
              </a:rPr>
              <a:t>超越</a:t>
            </a:r>
          </a:p>
        </p:txBody>
      </p:sp>
      <p:sp>
        <p:nvSpPr>
          <p:cNvPr id="20" name="PA_淘宝网chenying0907出品 14">
            <a:extLst>
              <a:ext uri="{FF2B5EF4-FFF2-40B4-BE49-F238E27FC236}">
                <a16:creationId xmlns:a16="http://schemas.microsoft.com/office/drawing/2014/main" xmlns="" id="{274C30E0-05C2-4E60-8C53-10D8EC3D2E08}"/>
              </a:ext>
            </a:extLst>
          </p:cNvPr>
          <p:cNvSpPr txBox="1"/>
          <p:nvPr>
            <p:custDataLst>
              <p:tags r:id="rId15"/>
            </p:custDataLst>
          </p:nvPr>
        </p:nvSpPr>
        <p:spPr>
          <a:xfrm>
            <a:off x="1364437" y="1562450"/>
            <a:ext cx="1717137" cy="523220"/>
          </a:xfrm>
          <a:prstGeom prst="rect">
            <a:avLst/>
          </a:prstGeom>
          <a:noFill/>
        </p:spPr>
        <p:txBody>
          <a:bodyPr wrap="none" rtlCol="0">
            <a:spAutoFit/>
          </a:bodyPr>
          <a:lstStyle/>
          <a:p>
            <a:r>
              <a:rPr lang="en-US" altLang="zh-CN" sz="2800" b="1" dirty="0">
                <a:solidFill>
                  <a:srgbClr val="6E6C79"/>
                </a:solidFill>
              </a:rPr>
              <a:t>FASHION</a:t>
            </a:r>
            <a:endParaRPr lang="zh-CN" altLang="en-US" sz="2800" b="1" dirty="0">
              <a:solidFill>
                <a:srgbClr val="6E6C79"/>
              </a:solidFill>
            </a:endParaRPr>
          </a:p>
        </p:txBody>
      </p:sp>
      <p:sp>
        <p:nvSpPr>
          <p:cNvPr id="21" name="PA_淘宝网chenying0907出品 15">
            <a:extLst>
              <a:ext uri="{FF2B5EF4-FFF2-40B4-BE49-F238E27FC236}">
                <a16:creationId xmlns:a16="http://schemas.microsoft.com/office/drawing/2014/main" xmlns="" id="{4F418E79-442A-41C7-9DE9-704BED28EF26}"/>
              </a:ext>
            </a:extLst>
          </p:cNvPr>
          <p:cNvSpPr txBox="1"/>
          <p:nvPr>
            <p:custDataLst>
              <p:tags r:id="rId16"/>
            </p:custDataLst>
          </p:nvPr>
        </p:nvSpPr>
        <p:spPr>
          <a:xfrm>
            <a:off x="1346002" y="1936867"/>
            <a:ext cx="1754006" cy="276999"/>
          </a:xfrm>
          <a:prstGeom prst="rect">
            <a:avLst/>
          </a:prstGeom>
          <a:noFill/>
        </p:spPr>
        <p:txBody>
          <a:bodyPr wrap="none" rtlCol="0">
            <a:spAutoFit/>
          </a:bodyPr>
          <a:lstStyle/>
          <a:p>
            <a:r>
              <a:rPr lang="en-US" altLang="zh-CN" sz="1200" b="1" spc="300" dirty="0">
                <a:solidFill>
                  <a:srgbClr val="6E6C79"/>
                </a:solidFill>
              </a:rPr>
              <a:t>CHENYING0907</a:t>
            </a:r>
            <a:endParaRPr lang="zh-CN" altLang="en-US" sz="1200" b="1" spc="300" dirty="0">
              <a:solidFill>
                <a:srgbClr val="6E6C79"/>
              </a:solidFill>
            </a:endParaRPr>
          </a:p>
        </p:txBody>
      </p:sp>
      <p:pic>
        <p:nvPicPr>
          <p:cNvPr id="22" name="PA_theroyalconcept - Fashion">
            <a:hlinkClick r:id="" action="ppaction://media"/>
            <a:extLst>
              <a:ext uri="{FF2B5EF4-FFF2-40B4-BE49-F238E27FC236}">
                <a16:creationId xmlns:a16="http://schemas.microsoft.com/office/drawing/2014/main" xmlns="" id="{B67EDFC9-F033-4EA1-B75E-B1027DE5B43A}"/>
              </a:ext>
            </a:extLst>
          </p:cNvPr>
          <p:cNvPicPr>
            <a:picLocks noChangeAspect="1"/>
          </p:cNvPicPr>
          <p:nvPr>
            <a:audioFile r:link="rId18"/>
            <p:custDataLst>
              <p:tags r:id="rId19"/>
            </p:custDataLst>
            <p:extLst>
              <p:ext uri="{DAA4B4D4-6D71-4841-9C94-3DE7FCFB9230}">
                <p14:media xmlns:p14="http://schemas.microsoft.com/office/powerpoint/2010/main" r:embed="rId17"/>
              </p:ext>
            </p:extLst>
          </p:nvPr>
        </p:nvPicPr>
        <p:blipFill>
          <a:blip r:embed="rId24"/>
          <a:stretch>
            <a:fillRect/>
          </a:stretch>
        </p:blipFill>
        <p:spPr>
          <a:xfrm>
            <a:off x="-790251" y="6415473"/>
            <a:ext cx="609600" cy="609600"/>
          </a:xfrm>
          <a:prstGeom prst="rect">
            <a:avLst/>
          </a:prstGeom>
        </p:spPr>
      </p:pic>
    </p:spTree>
    <p:extLst>
      <p:ext uri="{BB962C8B-B14F-4D97-AF65-F5344CB8AC3E}">
        <p14:creationId xmlns:p14="http://schemas.microsoft.com/office/powerpoint/2010/main" val="354441892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par>
                                <p:cTn id="7" presetID="22" presetClass="entr" presetSubtype="2"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right)">
                                      <p:cBhvr>
                                        <p:cTn id="9" dur="250"/>
                                        <p:tgtEl>
                                          <p:spTgt spid="9"/>
                                        </p:tgtEl>
                                      </p:cBhvr>
                                    </p:animEffect>
                                  </p:childTnLst>
                                </p:cTn>
                              </p:par>
                              <p:par>
                                <p:cTn id="10" presetID="22" presetClass="entr" presetSubtype="2"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22" presetClass="entr" presetSubtype="8" fill="hold" grpId="0" nodeType="withEffect">
                                  <p:stCondLst>
                                    <p:cond delay="75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12" presetClass="entr" presetSubtype="4" fill="hold" grpId="0" nodeType="withEffect">
                                  <p:stCondLst>
                                    <p:cond delay="125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p:tgtEl>
                                          <p:spTgt spid="20"/>
                                        </p:tgtEl>
                                        <p:attrNameLst>
                                          <p:attrName>ppt_y</p:attrName>
                                        </p:attrNameLst>
                                      </p:cBhvr>
                                      <p:tavLst>
                                        <p:tav tm="0">
                                          <p:val>
                                            <p:strVal val="#ppt_y+#ppt_h*1.125000"/>
                                          </p:val>
                                        </p:tav>
                                        <p:tav tm="100000">
                                          <p:val>
                                            <p:strVal val="#ppt_y"/>
                                          </p:val>
                                        </p:tav>
                                      </p:tavLst>
                                    </p:anim>
                                    <p:animEffect transition="in" filter="wipe(up)">
                                      <p:cBhvr>
                                        <p:cTn id="22" dur="750"/>
                                        <p:tgtEl>
                                          <p:spTgt spid="20"/>
                                        </p:tgtEl>
                                      </p:cBhvr>
                                    </p:animEffect>
                                  </p:childTnLst>
                                </p:cTn>
                              </p:par>
                              <p:par>
                                <p:cTn id="23" presetID="12" presetClass="entr" presetSubtype="4" fill="hold" grpId="0" nodeType="withEffect">
                                  <p:stCondLst>
                                    <p:cond delay="12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750"/>
                                        <p:tgtEl>
                                          <p:spTgt spid="21"/>
                                        </p:tgtEl>
                                        <p:attrNameLst>
                                          <p:attrName>ppt_y</p:attrName>
                                        </p:attrNameLst>
                                      </p:cBhvr>
                                      <p:tavLst>
                                        <p:tav tm="0">
                                          <p:val>
                                            <p:strVal val="#ppt_y+#ppt_h*1.125000"/>
                                          </p:val>
                                        </p:tav>
                                        <p:tav tm="100000">
                                          <p:val>
                                            <p:strVal val="#ppt_y"/>
                                          </p:val>
                                        </p:tav>
                                      </p:tavLst>
                                    </p:anim>
                                    <p:animEffect transition="in" filter="wipe(up)">
                                      <p:cBhvr>
                                        <p:cTn id="26" dur="750"/>
                                        <p:tgtEl>
                                          <p:spTgt spid="21"/>
                                        </p:tgtEl>
                                      </p:cBhvr>
                                    </p:animEffect>
                                  </p:childTnLst>
                                </p:cTn>
                              </p:par>
                              <p:par>
                                <p:cTn id="27" presetID="22" presetClass="entr" presetSubtype="1" fill="hold" grpId="0" nodeType="withEffect">
                                  <p:stCondLst>
                                    <p:cond delay="175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par>
                                <p:cTn id="30" presetID="10" presetClass="entr" presetSubtype="0" fill="hold" grpId="0" nodeType="withEffect">
                                  <p:stCondLst>
                                    <p:cond delay="17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2250"/>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250"/>
                                        <p:tgtEl>
                                          <p:spTgt spid="8"/>
                                        </p:tgtEl>
                                      </p:cBhvr>
                                    </p:animEffect>
                                  </p:childTnLst>
                                </p:cTn>
                              </p:par>
                              <p:par>
                                <p:cTn id="37" presetID="2" presetClass="entr" presetSubtype="3"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3"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par>
                                <p:cTn id="45" presetID="2" presetClass="entr" presetSubtype="3"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0-#ppt_h/2"/>
                                          </p:val>
                                        </p:tav>
                                        <p:tav tm="100000">
                                          <p:val>
                                            <p:strVal val="#ppt_y"/>
                                          </p:val>
                                        </p:tav>
                                      </p:tavLst>
                                    </p:anim>
                                  </p:childTnLst>
                                </p:cTn>
                              </p:par>
                              <p:par>
                                <p:cTn id="49" presetID="2" presetClass="entr" presetSubtype="3"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0-#ppt_h/2"/>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750"/>
                                        <p:tgtEl>
                                          <p:spTgt spid="19"/>
                                        </p:tgtEl>
                                      </p:cBhvr>
                                    </p:animEffect>
                                    <p:anim calcmode="lin" valueType="num">
                                      <p:cBhvr>
                                        <p:cTn id="60" dur="750" fill="hold"/>
                                        <p:tgtEl>
                                          <p:spTgt spid="19"/>
                                        </p:tgtEl>
                                        <p:attrNameLst>
                                          <p:attrName>ppt_x</p:attrName>
                                        </p:attrNameLst>
                                      </p:cBhvr>
                                      <p:tavLst>
                                        <p:tav tm="0">
                                          <p:val>
                                            <p:strVal val="#ppt_x"/>
                                          </p:val>
                                        </p:tav>
                                        <p:tav tm="100000">
                                          <p:val>
                                            <p:strVal val="#ppt_x"/>
                                          </p:val>
                                        </p:tav>
                                      </p:tavLst>
                                    </p:anim>
                                    <p:anim calcmode="lin" valueType="num">
                                      <p:cBhvr>
                                        <p:cTn id="61" dur="75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5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750"/>
                                        <p:tgtEl>
                                          <p:spTgt spid="18"/>
                                        </p:tgtEl>
                                      </p:cBhvr>
                                    </p:animEffect>
                                    <p:anim calcmode="lin" valueType="num">
                                      <p:cBhvr>
                                        <p:cTn id="65" dur="750" fill="hold"/>
                                        <p:tgtEl>
                                          <p:spTgt spid="18"/>
                                        </p:tgtEl>
                                        <p:attrNameLst>
                                          <p:attrName>ppt_x</p:attrName>
                                        </p:attrNameLst>
                                      </p:cBhvr>
                                      <p:tavLst>
                                        <p:tav tm="0">
                                          <p:val>
                                            <p:strVal val="#ppt_x"/>
                                          </p:val>
                                        </p:tav>
                                        <p:tav tm="100000">
                                          <p:val>
                                            <p:strVal val="#ppt_x"/>
                                          </p:val>
                                        </p:tav>
                                      </p:tavLst>
                                    </p:anim>
                                    <p:anim calcmode="lin" valueType="num">
                                      <p:cBhvr>
                                        <p:cTn id="66"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remove" display="0">
                  <p:stCondLst>
                    <p:cond delay="indefinite"/>
                  </p:stCondLst>
                  <p:endCondLst>
                    <p:cond evt="onStopAudio" delay="0">
                      <p:tgtEl>
                        <p:sldTgt/>
                      </p:tgtEl>
                    </p:cond>
                  </p:endCondLst>
                </p:cTn>
                <p:tgtEl>
                  <p:spTgt spid="22"/>
                </p:tgtEl>
              </p:cMediaNode>
            </p:audio>
          </p:childTnLst>
        </p:cTn>
      </p:par>
    </p:tnLst>
    <p:bldLst>
      <p:bldP spid="10" grpId="0" animBg="1"/>
      <p:bldP spid="6" grpId="0" animBg="1"/>
      <p:bldP spid="7" grpId="0" animBg="1"/>
      <p:bldP spid="8" grpId="0" animBg="1"/>
      <p:bldP spid="9" grpId="0" animBg="1"/>
      <p:bldP spid="11" grpId="0" animBg="1"/>
      <p:bldP spid="12" grpId="0"/>
      <p:bldP spid="13" grpId="0"/>
      <p:bldP spid="18" grpId="0"/>
      <p:bldP spid="19" grpId="0"/>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5">
      <a:dk1>
        <a:sysClr val="windowText" lastClr="000000"/>
      </a:dk1>
      <a:lt1>
        <a:sysClr val="window" lastClr="FFFFFF"/>
      </a:lt1>
      <a:dk2>
        <a:srgbClr val="44546A"/>
      </a:dk2>
      <a:lt2>
        <a:srgbClr val="E7E6E6"/>
      </a:lt2>
      <a:accent1>
        <a:srgbClr val="D5495F"/>
      </a:accent1>
      <a:accent2>
        <a:srgbClr val="D5495F"/>
      </a:accent2>
      <a:accent3>
        <a:srgbClr val="D5495F"/>
      </a:accent3>
      <a:accent4>
        <a:srgbClr val="D5495F"/>
      </a:accent4>
      <a:accent5>
        <a:srgbClr val="D5495F"/>
      </a:accent5>
      <a:accent6>
        <a:srgbClr val="D5495F"/>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TotalTime>
  <Words>1830</Words>
  <Application>Microsoft Office PowerPoint</Application>
  <PresentationFormat>宽屏</PresentationFormat>
  <Paragraphs>183</Paragraphs>
  <Slides>31</Slides>
  <Notes>31</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31</vt:i4>
      </vt:variant>
    </vt:vector>
  </HeadingPairs>
  <TitlesOfParts>
    <vt:vector size="53" baseType="lpstr">
      <vt:lpstr>Bebas Neue</vt:lpstr>
      <vt:lpstr>et-line</vt:lpstr>
      <vt:lpstr>Lato Light</vt:lpstr>
      <vt:lpstr>Montserrat</vt:lpstr>
      <vt:lpstr>Montserrat Light</vt:lpstr>
      <vt:lpstr>Montserrat Semi Bold</vt:lpstr>
      <vt:lpstr>Poppins Medium</vt:lpstr>
      <vt:lpstr>Source Sans Pro</vt:lpstr>
      <vt:lpstr>等线</vt:lpstr>
      <vt:lpstr>等线 Light</vt:lpstr>
      <vt:lpstr>方正大标宋简体</vt:lpstr>
      <vt:lpstr>华文细黑</vt:lpstr>
      <vt:lpstr>宋体</vt:lpstr>
      <vt:lpstr>微软雅黑</vt:lpstr>
      <vt:lpstr>Arial</vt:lpstr>
      <vt:lpstr>Calibri</vt:lpstr>
      <vt:lpstr>Open Sans</vt:lpstr>
      <vt:lpstr>Open Sans Light</vt:lpstr>
      <vt:lpstr>Roboto</vt:lpstr>
      <vt:lpstr>Roboto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55</cp:revision>
  <dcterms:created xsi:type="dcterms:W3CDTF">2018-05-29T00:59:53Z</dcterms:created>
  <dcterms:modified xsi:type="dcterms:W3CDTF">2019-04-19T05:21:50Z</dcterms:modified>
</cp:coreProperties>
</file>