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93" r:id="rId3"/>
    <p:sldId id="3194" r:id="rId5"/>
    <p:sldId id="3195" r:id="rId6"/>
    <p:sldId id="3114" r:id="rId7"/>
    <p:sldId id="3137" r:id="rId8"/>
    <p:sldId id="3125" r:id="rId9"/>
    <p:sldId id="3119" r:id="rId10"/>
    <p:sldId id="3196" r:id="rId11"/>
    <p:sldId id="3124" r:id="rId12"/>
    <p:sldId id="3139" r:id="rId13"/>
    <p:sldId id="3121" r:id="rId14"/>
    <p:sldId id="3126" r:id="rId15"/>
    <p:sldId id="3197" r:id="rId16"/>
    <p:sldId id="3133" r:id="rId17"/>
    <p:sldId id="3123" r:id="rId18"/>
    <p:sldId id="3115" r:id="rId19"/>
    <p:sldId id="3122" r:id="rId20"/>
    <p:sldId id="3198" r:id="rId21"/>
    <p:sldId id="3117" r:id="rId22"/>
    <p:sldId id="3154" r:id="rId23"/>
    <p:sldId id="3153" r:id="rId24"/>
    <p:sldId id="3215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8826"/>
    <a:srgbClr val="BDFCE8"/>
    <a:srgbClr val="FFFFD1"/>
    <a:srgbClr val="880000"/>
    <a:srgbClr val="2F2F2F"/>
    <a:srgbClr val="0F6FC6"/>
    <a:srgbClr val="FFC304"/>
    <a:srgbClr val="FFFFFF"/>
    <a:srgbClr val="A78357"/>
    <a:srgbClr val="28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98" autoAdjust="0"/>
    <p:restoredTop sz="92986" autoAdjust="0"/>
  </p:normalViewPr>
  <p:slideViewPr>
    <p:cSldViewPr>
      <p:cViewPr varScale="1">
        <p:scale>
          <a:sx n="85" d="100"/>
          <a:sy n="85" d="100"/>
        </p:scale>
        <p:origin x="72" y="282"/>
      </p:cViewPr>
      <p:guideLst>
        <p:guide orient="horz" pos="360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</c:ser>
        <c:ser>
          <c:idx val="1"/>
          <c:order val="1"/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38922656"/>
        <c:axId val="438929320"/>
      </c:barChart>
      <c:catAx>
        <c:axId val="43892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438929320"/>
        <c:crosses val="autoZero"/>
        <c:auto val="1"/>
        <c:lblAlgn val="ctr"/>
        <c:lblOffset val="100"/>
        <c:noMultiLvlLbl val="0"/>
      </c:catAx>
      <c:valAx>
        <c:axId val="4389293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43892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jpeg"/><Relationship Id="rId2" Type="http://schemas.microsoft.com/office/2007/relationships/hdphoto" Target="../media/image6.wdp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9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17.jpeg"/><Relationship Id="rId2" Type="http://schemas.microsoft.com/office/2007/relationships/hdphoto" Target="../media/image6.wdp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6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19.jpeg"/><Relationship Id="rId2" Type="http://schemas.microsoft.com/office/2007/relationships/hdphoto" Target="../media/image6.wdp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3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26.jpeg"/><Relationship Id="rId2" Type="http://schemas.microsoft.com/office/2007/relationships/hdphoto" Target="../media/image6.wdp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30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-657083" y="2672504"/>
            <a:ext cx="7883878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家长会</a:t>
            </a:r>
            <a:r>
              <a:rPr lang="en-US" altLang="zh-CN" sz="8000" b="1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PPT</a:t>
            </a:r>
            <a:endParaRPr lang="en-US" altLang="zh-CN" sz="8000" b="1" cap="all" dirty="0" smtClean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38549" y="3958511"/>
            <a:ext cx="56926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适用于述职报告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工作计划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工作总结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框架完整等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endParaRPr lang="en-US" altLang="zh-CN" sz="1800" cap="all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999167" y="4523659"/>
            <a:ext cx="4571378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主讲人：</a:t>
            </a:r>
            <a:r>
              <a:rPr lang="en-US" altLang="zh-CN" sz="14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XXX</a:t>
            </a:r>
            <a:endParaRPr lang="en-US" altLang="zh-CN" sz="1400" cap="all" dirty="0" smtClean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665023" y="1473898"/>
            <a:ext cx="324019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20xx</a:t>
            </a:r>
            <a:endParaRPr lang="en-US" altLang="zh-CN" sz="7200" cap="all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124575" y="-805279"/>
            <a:ext cx="609600" cy="609600"/>
          </a:xfrm>
          <a:prstGeom prst="rect">
            <a:avLst/>
          </a:prstGeom>
        </p:spPr>
      </p:pic>
      <p:pic>
        <p:nvPicPr>
          <p:cNvPr id="4" name="图片 3" descr="手绘png免抠小草草地素材"/>
          <p:cNvPicPr>
            <a:picLocks noChangeAspect="1"/>
          </p:cNvPicPr>
          <p:nvPr/>
        </p:nvPicPr>
        <p:blipFill>
          <a:blip r:embed="rId4"/>
          <a:srcRect t="40297" b="43958"/>
          <a:stretch>
            <a:fillRect/>
          </a:stretch>
        </p:blipFill>
        <p:spPr>
          <a:xfrm>
            <a:off x="-1057910" y="4168140"/>
            <a:ext cx="15792450" cy="3324225"/>
          </a:xfrm>
          <a:prstGeom prst="rect">
            <a:avLst/>
          </a:prstGeom>
        </p:spPr>
      </p:pic>
      <p:pic>
        <p:nvPicPr>
          <p:cNvPr id="6" name="图片 5" descr="4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34175" y="1256665"/>
            <a:ext cx="5634355" cy="5975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1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5944507" y="657890"/>
            <a:ext cx="0" cy="657431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00" y="3429680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839" y="335961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663" y="335961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学校环境概况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00" y="4318843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839" y="4228267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663" y="4248782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班级老师介绍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00" y="5208006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839" y="5096915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663" y="5137946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学期计划安排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00" y="6097169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839" y="602710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663" y="602710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家长配合工作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2761" y="572692"/>
            <a:ext cx="2343120" cy="2343120"/>
          </a:xfrm>
          <a:prstGeom prst="ellipse">
            <a:avLst/>
          </a:prstGeom>
          <a:solidFill>
            <a:srgbClr val="0B8826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005" y="657888"/>
            <a:ext cx="1513312" cy="2172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178" y="1513448"/>
            <a:ext cx="2272891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 7" descr="图44"/>
          <p:cNvPicPr>
            <a:picLocks noChangeAspect="1"/>
          </p:cNvPicPr>
          <p:nvPr/>
        </p:nvPicPr>
        <p:blipFill>
          <a:blip r:embed="rId3"/>
          <a:srcRect l="81503" t="74621"/>
          <a:stretch>
            <a:fillRect/>
          </a:stretch>
        </p:blipFill>
        <p:spPr>
          <a:xfrm rot="3240000">
            <a:off x="9352280" y="1773555"/>
            <a:ext cx="3501390" cy="2402205"/>
          </a:xfrm>
          <a:prstGeom prst="rect">
            <a:avLst/>
          </a:prstGeom>
        </p:spPr>
      </p:pic>
      <p:pic>
        <p:nvPicPr>
          <p:cNvPr id="2" name="图片 1" descr="图44"/>
          <p:cNvPicPr>
            <a:picLocks noChangeAspect="1"/>
          </p:cNvPicPr>
          <p:nvPr/>
        </p:nvPicPr>
        <p:blipFill>
          <a:blip r:embed="rId3"/>
          <a:srcRect l="85942" t="21567" r="-4439" b="53054"/>
          <a:stretch>
            <a:fillRect/>
          </a:stretch>
        </p:blipFill>
        <p:spPr>
          <a:xfrm rot="3240000">
            <a:off x="100965" y="4669790"/>
            <a:ext cx="3807460" cy="26123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bldLvl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61320"/>
            <a:ext cx="4514291" cy="3877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学校环境概况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280180"/>
            <a:ext cx="2571433" cy="886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/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837565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r>
              <a:rPr lang="zh-CN" altLang="en-US" sz="800" cap="all" dirty="0" smtClean="0">
                <a:solidFill>
                  <a:schemeClr val="accent2"/>
                </a:solidFill>
                <a:cs typeface="Arial" panose="020B0604020202020204" pitchFamily="34" charset="0"/>
              </a:rPr>
              <a:t>情缘</a:t>
            </a:r>
            <a:r>
              <a:rPr lang="zh-CN" altLang="en-US" sz="800" cap="all" dirty="0">
                <a:solidFill>
                  <a:schemeClr val="accent2"/>
                </a:solidFill>
                <a:cs typeface="Arial" panose="020B0604020202020204" pitchFamily="34" charset="0"/>
              </a:rPr>
              <a:t>素材</a:t>
            </a:r>
            <a:endParaRPr lang="zh-CN" altLang="en-US" sz="800" cap="all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99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9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149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649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699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99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/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/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/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/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/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/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/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/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/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/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/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/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/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/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/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/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/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/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/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/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/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/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/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/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/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/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/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/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/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/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/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/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/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/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/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/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/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707" y="4401223"/>
            <a:ext cx="12857339" cy="283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279" y="1721312"/>
            <a:ext cx="4467927" cy="3725564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/>
        </p:nvGraphicFramePr>
        <p:xfrm>
          <a:off x="7506943" y="4664722"/>
          <a:ext cx="4226085" cy="184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矩形 2"/>
          <p:cNvSpPr/>
          <p:nvPr/>
        </p:nvSpPr>
        <p:spPr>
          <a:xfrm>
            <a:off x="1043425" y="1876140"/>
            <a:ext cx="4141107" cy="233301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5916" y="4673533"/>
            <a:ext cx="3089218" cy="177723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884597" y="4771341"/>
            <a:ext cx="2328753" cy="148210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48"/>
          <p:cNvSpPr txBox="1"/>
          <p:nvPr/>
        </p:nvSpPr>
        <p:spPr>
          <a:xfrm>
            <a:off x="5511351" y="17010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349"/>
          <p:cNvSpPr txBox="1"/>
          <p:nvPr/>
        </p:nvSpPr>
        <p:spPr>
          <a:xfrm>
            <a:off x="5511352" y="2032237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348"/>
          <p:cNvSpPr txBox="1"/>
          <p:nvPr/>
        </p:nvSpPr>
        <p:spPr>
          <a:xfrm>
            <a:off x="5511351" y="298371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349"/>
          <p:cNvSpPr txBox="1"/>
          <p:nvPr/>
        </p:nvSpPr>
        <p:spPr>
          <a:xfrm>
            <a:off x="5511352" y="3314866"/>
            <a:ext cx="6678347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61320"/>
            <a:ext cx="4514291" cy="3877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班级老师介绍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280180"/>
            <a:ext cx="2571433" cy="886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/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/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/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/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/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/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/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/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/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/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5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9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61320"/>
            <a:ext cx="4514291" cy="3877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学期计划安排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280180"/>
            <a:ext cx="2571433" cy="886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6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 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/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/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/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61320"/>
            <a:ext cx="4514291" cy="3877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家长配合工作</a:t>
            </a:r>
            <a:endParaRPr lang="zh-CN" altLang="en-US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280180"/>
            <a:ext cx="2571433" cy="886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pPr algn="just" defTabSz="836930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/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/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928123" y="3229418"/>
            <a:ext cx="4976309" cy="29464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-657083" y="2672504"/>
            <a:ext cx="7883878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b="1" cap="all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  <a:sym typeface="+mn-ea"/>
              </a:rPr>
              <a:t>thank you</a:t>
            </a:r>
            <a:endParaRPr lang="en-US" altLang="zh-CN" sz="8000" b="1" cap="all" dirty="0" smtClean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38549" y="3958511"/>
            <a:ext cx="56926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适用于述职报告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工作计划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工作总结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r>
              <a:rPr lang="zh-CN" altLang="en-US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框架完整等</a:t>
            </a:r>
            <a:r>
              <a:rPr lang="en-US" altLang="zh-CN" sz="1800" cap="all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|</a:t>
            </a:r>
            <a:endParaRPr lang="en-US" altLang="zh-CN" sz="1800" cap="all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999167" y="4523659"/>
            <a:ext cx="4571378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主讲人：</a:t>
            </a:r>
            <a:r>
              <a:rPr lang="en-US" altLang="zh-CN" sz="14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XXX</a:t>
            </a:r>
            <a:endParaRPr lang="en-US" altLang="zh-CN" sz="1400" cap="all" dirty="0" smtClean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665023" y="1473898"/>
            <a:ext cx="3240198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20xx</a:t>
            </a:r>
            <a:endParaRPr lang="en-US" altLang="zh-CN" sz="7200" cap="all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124575" y="-805279"/>
            <a:ext cx="609600" cy="609600"/>
          </a:xfrm>
          <a:prstGeom prst="rect">
            <a:avLst/>
          </a:prstGeom>
        </p:spPr>
      </p:pic>
      <p:pic>
        <p:nvPicPr>
          <p:cNvPr id="4" name="图片 3" descr="手绘png免抠小草草地素材"/>
          <p:cNvPicPr>
            <a:picLocks noChangeAspect="1"/>
          </p:cNvPicPr>
          <p:nvPr/>
        </p:nvPicPr>
        <p:blipFill>
          <a:blip r:embed="rId4"/>
          <a:srcRect t="40297" b="43958"/>
          <a:stretch>
            <a:fillRect/>
          </a:stretch>
        </p:blipFill>
        <p:spPr>
          <a:xfrm>
            <a:off x="-1057910" y="4168140"/>
            <a:ext cx="15792450" cy="3324225"/>
          </a:xfrm>
          <a:prstGeom prst="rect">
            <a:avLst/>
          </a:prstGeom>
        </p:spPr>
      </p:pic>
      <p:pic>
        <p:nvPicPr>
          <p:cNvPr id="6" name="图片 5" descr="4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34175" y="1256665"/>
            <a:ext cx="5634355" cy="5975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01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01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51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5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2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3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9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0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45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C40"/>
      </a:accent1>
      <a:accent2>
        <a:srgbClr val="8CC344"/>
      </a:accent2>
      <a:accent3>
        <a:srgbClr val="004C40"/>
      </a:accent3>
      <a:accent4>
        <a:srgbClr val="8CC344"/>
      </a:accent4>
      <a:accent5>
        <a:srgbClr val="004C40"/>
      </a:accent5>
      <a:accent6>
        <a:srgbClr val="8CC344"/>
      </a:accent6>
      <a:hlink>
        <a:srgbClr val="004C40"/>
      </a:hlink>
      <a:folHlink>
        <a:srgbClr val="8CC34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8675</Words>
  <Application>WPS 演示</Application>
  <PresentationFormat>自定义</PresentationFormat>
  <Paragraphs>409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微软雅黑</vt:lpstr>
      <vt:lpstr>方正正准黑简体</vt:lpstr>
      <vt:lpstr>黑体</vt:lpstr>
      <vt:lpstr>Arial Narrow</vt:lpstr>
      <vt:lpstr>Arial</vt:lpstr>
      <vt:lpstr>Arial Unicode MS</vt:lpstr>
      <vt:lpstr>Calibri Light</vt:lpstr>
      <vt:lpstr>Helvetica Light</vt:lpstr>
      <vt:lpstr>方正粗黑宋简体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2016-10-17T14:00:00Z</dcterms:created>
  <dcterms:modified xsi:type="dcterms:W3CDTF">2020-07-04T03:47:39Z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